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9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50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965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91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63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565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684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91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73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52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6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92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6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575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7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7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87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95964-ED36-487E-88BE-A13402E35B47}" type="datetimeFigureOut">
              <a:rPr lang="en-ID" smtClean="0"/>
              <a:t>09/05/2025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D0606-AADA-4E98-A6A3-5B6B16C86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1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437ED-909F-D360-123A-D3EEFDF9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29"/>
            <a:ext cx="10018713" cy="1743959"/>
          </a:xfrm>
        </p:spPr>
        <p:txBody>
          <a:bodyPr>
            <a:normAutofit/>
          </a:bodyPr>
          <a:lstStyle/>
          <a:p>
            <a:r>
              <a:rPr lang="en-ID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 ECONOMIC VALUE ADDED (EVA) DAN RETURN ON ASSET (ROA) SEBAGAI ALAT UKUR PENILAIAN KINERJA KEUANGAN  PADA INDUSTRI TEKSTIL PT. XX TAHUN 2021-2023</a:t>
            </a:r>
            <a:endParaRPr lang="en-ID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1ADA1-B6D0-3231-FD6B-6902E45A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4788"/>
            <a:ext cx="10018713" cy="38964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PERUSAHAAN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8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3A12-D5CD-D915-7ADB-5C03B926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E673-4223-A8A1-A6F5-283DF644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11CA-C89F-4F2E-96ED-E420A639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010"/>
            <a:ext cx="10018713" cy="494907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dan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XX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 3 :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modal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diinvestasikan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Invested Capital)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Invested Capital = Total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hutang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ekuitas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hutang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3.3 : Hasil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Invested Capital PT XX,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– 2023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(Dalam rupiah)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DFA99-B6AA-6773-4B1B-546D71E6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58" y="3954545"/>
            <a:ext cx="8212710" cy="1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8FFA5-1BEF-5A4B-DE9D-4B5FBF82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E5D-7DCE-3498-8419-87E68A9D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20EB-7343-7C1A-2419-8078C59C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010"/>
            <a:ext cx="10018713" cy="494907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dan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XX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2023.</a:t>
            </a:r>
          </a:p>
          <a:p>
            <a:pPr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 4 :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Capital Charge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Capital Charge = Weight Average Cost of Capital (WACC) x Invested capital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3.4 : Capital Charges PT. XX,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– 2023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(Dalam rupiah)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39A8C-47CD-4ACD-1408-93DCB99B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54" y="3849120"/>
            <a:ext cx="7046497" cy="16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528B8-524E-3F7B-37CD-253F12691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2574-B63A-A0F3-2DF7-88A32C51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02B-88DC-C146-B767-D064438E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010"/>
            <a:ext cx="10018713" cy="494907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dan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XX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2023.</a:t>
            </a:r>
          </a:p>
          <a:p>
            <a:pPr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 5 :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Economic Value Added (EVA)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 = NOPAT – Capital Charges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3.5 : Economic Value Added (EVA) PT XX,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2021–2023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(Dalam rupiah)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A259F-20C9-2C54-EC56-A103DCA7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8" y="3954544"/>
            <a:ext cx="7789722" cy="15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8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5FD26-E04D-9D5E-61E0-E86EAB43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25C1-35DB-E61D-A608-C73394F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6098-0E6A-1A32-BA4E-F1FD5DD7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010"/>
            <a:ext cx="10018713" cy="494907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XX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pajak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 On Asset (ROA)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selengkapnya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Tabel 3.6 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3.6 :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 On Asset (ROA) PT. XX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– 2023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325A6-37DD-5BCE-8330-AFA2EB80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20" y="3827833"/>
            <a:ext cx="6995200" cy="13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ED3B-E90C-723C-19E4-CE91585F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993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D8EB-B135-03F5-8915-DFD1CFF8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545"/>
            <a:ext cx="10018713" cy="5005632"/>
          </a:xfrm>
        </p:spPr>
        <p:txBody>
          <a:bodyPr>
            <a:normAutofit/>
          </a:bodyPr>
          <a:lstStyle/>
          <a:p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Value Added (EVA)</a:t>
            </a:r>
          </a:p>
          <a:p>
            <a:pPr marL="0" indent="0" algn="just">
              <a:buNone/>
            </a:pP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pada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– 2023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(create value)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2021-2012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negative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mengakibatkan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NOPAT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penciptaan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dituntut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NOPAT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global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ditambah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persaingan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industry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kompetitif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di Asia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industry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sejauh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penciptaan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Jika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tradisional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sesungguhnya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938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C84A-321D-CB06-F069-988AB814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8A54-6E43-0244-BF8F-69954254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993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8B53-2A19-F257-45F6-DC64CA38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545"/>
            <a:ext cx="10018713" cy="5005632"/>
          </a:xfrm>
        </p:spPr>
        <p:txBody>
          <a:bodyPr>
            <a:normAutofit/>
          </a:bodyPr>
          <a:lstStyle/>
          <a:p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On Asset (ROA)</a:t>
            </a:r>
          </a:p>
          <a:p>
            <a:pPr marL="0" indent="0">
              <a:buNone/>
            </a:pP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profitabilitas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sangat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1%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2021-2022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 negative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asset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Kinerja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pencapaian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profitabilitas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negative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disebabkan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Ketika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global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baik-baik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Perusahaan.</a:t>
            </a:r>
          </a:p>
          <a:p>
            <a:pPr marL="0" indent="0"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506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6F14-891A-7EEF-1861-FD182B24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CFB5-26F0-9CC4-8069-B862D49E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993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5148-FF37-06E9-AA20-2B797552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545"/>
            <a:ext cx="10018713" cy="500563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merekomendasikan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segera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Keputusan yang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trategis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a. 	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4660" indent="-27432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b. 	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perluasan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profit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mengeliminasi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4660" indent="-27432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re-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mengingat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	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pencapaian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 On Asset (ROA)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global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point no.1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pencapaian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profitabilitas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912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96DDF-3B01-F76E-9E3F-907E74A6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3ACDF-4DAF-6C53-C2C9-A6C4540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30"/>
            <a:ext cx="10018713" cy="565608"/>
          </a:xfrm>
        </p:spPr>
        <p:txBody>
          <a:bodyPr>
            <a:normAutofit/>
          </a:bodyPr>
          <a:lstStyle/>
          <a:p>
            <a:r>
              <a:rPr lang="en-ID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LATAR BELAKANG</a:t>
            </a:r>
            <a:endParaRPr lang="en-ID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FAB3C-1E97-7FCB-7EF8-323B5525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1534"/>
            <a:ext cx="10018713" cy="5745636"/>
          </a:xfrm>
        </p:spPr>
        <p:txBody>
          <a:bodyPr>
            <a:normAutofit/>
          </a:bodyPr>
          <a:lstStyle/>
          <a:p>
            <a:pPr algn="just"/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Salah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memakmurkan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saham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Penilaian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inerja Perusahaan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tentunya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mudah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aspek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diperhitungkan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penilaian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harapan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pihak-pihak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menginvestasikan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uangnya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konseptual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Metode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konvensional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sebenarnya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konvensional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mengandalkan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perusahaan.Tindakan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sebenarnya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dipenuhi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investor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kreditur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modal.</a:t>
            </a:r>
          </a:p>
          <a:p>
            <a:pPr algn="just"/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 (Return On Asset) ROA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mengukur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Asset Perusahaan.</a:t>
            </a:r>
          </a:p>
          <a:p>
            <a:pPr algn="just"/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1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18823-5D76-9064-17D6-6E6503BA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AB24C-3BC1-0CB6-016F-D70EEBE4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30"/>
            <a:ext cx="10018713" cy="6975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PERUSAHAAN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CF5A-A44C-06FF-0CC3-DED7F7D3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1533"/>
            <a:ext cx="10018713" cy="6947555"/>
          </a:xfrm>
        </p:spPr>
        <p:txBody>
          <a:bodyPr>
            <a:normAutofit/>
          </a:bodyPr>
          <a:lstStyle/>
          <a:p>
            <a:pPr algn="just"/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 XX (“Perusahaan’)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didirikan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notaris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Surakarta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 April 1974,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Anggaran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Dasar Perusahaan,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lingkup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bergerak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Industri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Bangunan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 PT.XX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bertekad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kebahagiaan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pemangku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kepentingan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Pemegang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Saham,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Rekanan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Masyarakat”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Misi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“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Ekonomi,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Sosial”</a:t>
            </a:r>
          </a:p>
          <a:p>
            <a:pPr algn="just"/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 XX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Industri Textile dan Industri Garment.</a:t>
            </a: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Perseroan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memproduksi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tekstil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Spinning, Weaving dan Dyeing Printing. </a:t>
            </a:r>
          </a:p>
          <a:p>
            <a:pPr marL="457200" indent="-457200" algn="just">
              <a:buAutoNum type="arabicPeriod"/>
            </a:pP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Perseroan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perindustrian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garmen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memproduksi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pakaian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internasional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455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EF1C-A44A-2A1A-615A-833D34F1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8C570D-D244-0299-BFF0-54D204DD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30"/>
            <a:ext cx="10018713" cy="6975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20710-9778-9A32-0945-6FD856B3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9629"/>
            <a:ext cx="10018713" cy="592945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Gibson (2001:288) ROA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mengukur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emakin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 EVA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pertama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kali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dikembangkan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Stewart &amp; Stern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seorang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Stren Stewart &amp; Co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1993. Di Indonesia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dikenal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nama Nilai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Tambah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Ekonomi (NITAMI)</a:t>
            </a: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Utomo (1999:36)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diciptakan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periode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prestasi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berhubungan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pasar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BD85F6-72AC-FF39-4D04-D8E22F94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89" y="1859121"/>
            <a:ext cx="5763549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F930-CACA-6BC6-E722-B23262F3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0FA8A-DEBD-5098-B6DA-8CE596C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30"/>
            <a:ext cx="10018713" cy="6975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34C36-578B-224C-40C2-DFF8BDFB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69824"/>
            <a:ext cx="10018713" cy="4685120"/>
          </a:xfrm>
        </p:spPr>
        <p:txBody>
          <a:bodyPr>
            <a:normAutofit fontScale="70000" lnSpcReduction="20000"/>
          </a:bodyPr>
          <a:lstStyle/>
          <a:p>
            <a:pPr marL="180340" indent="-18034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Warsono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(2003:48) Economic Value Added (EVA)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pajak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modal. Jadi EVA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etimasi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0340" indent="-18034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Adbullah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(2003:142)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ekonomis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realistis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EVA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 (cost of capital) yang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pasar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kepentingan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kreditur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pemegang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saham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historis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juga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penyajian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0340" indent="-18034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 dan Goal Setting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mengejar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besarnya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hanyalah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memaksimalisasi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dikomunikasikan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manejer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terfokus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penciptaan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mengejar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Lewat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disatukanupaya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medorong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proses-proses yang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proses-proses yang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0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F38D-0871-C586-A4EE-0DDEE9C30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2D4F4-A968-D2EC-8F2E-3E2BBC57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30"/>
            <a:ext cx="10018713" cy="6975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F4559-F9EE-D01A-DAF2-637FBAB8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474" y="1159497"/>
            <a:ext cx="10018713" cy="7362333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ID" sz="55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ID" sz="5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(Economic Value Added)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Iramani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Febrian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(2005:6)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Economic Value Added(EVA)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lain: 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EVA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memfokuskan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memperhitungkan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mengukur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harapan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ekonomis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pengukurannya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memperhatikan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harapan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penyandang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adil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derajat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keadilan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tertimbang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 yang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berpedoman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pasar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mandiri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pembanding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standard industry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pemberian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bonus pada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divisi yang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Pengaplikasian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yang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praktis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pertimbangan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mempercepat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5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09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4E7F7-82C5-8F5C-15A9-FE045A09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2C33A-2A3D-7B72-5F45-D009A92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30"/>
            <a:ext cx="10018713" cy="6975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53B08-A992-2411-F490-FB3877D1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9" y="3723588"/>
            <a:ext cx="10018713" cy="4053525"/>
          </a:xfrm>
        </p:spPr>
        <p:txBody>
          <a:bodyPr>
            <a:normAutofit lnSpcReduction="10000"/>
          </a:bodyPr>
          <a:lstStyle/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r>
              <a:rPr lang="en-ID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Kelemahan</a:t>
            </a:r>
            <a:r>
              <a:rPr lang="en-ID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(Economic Value Added)</a:t>
            </a: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Utamo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(2002)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kelemahan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(Economic Value Added)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konseptual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unggul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tradisional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akuntansi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praktis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 EVA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penciptaan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Teuku Mirza (1997)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kelemahan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(Economic Value Added)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modalnya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relative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dianalisa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mendalam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mendorong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eksekutif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berfikir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bertindak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pemegang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 dan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meminimumkan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 (cost of capital)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maksimum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18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86C3-FB5C-3F38-7D9E-1090C256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A7C0-0CA4-1462-25FA-40171D3C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010"/>
            <a:ext cx="10018713" cy="494907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dan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XX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2023.</a:t>
            </a:r>
          </a:p>
          <a:p>
            <a:pPr algn="just">
              <a:spcBef>
                <a:spcPts val="0"/>
              </a:spcBef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 1 :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 Operating Profit After Tax (NOPAT)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NOPAT = Laba (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Usaha –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pajak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3.1 : Hasil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NOPAT PT. XX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– 2023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(Dalam rupiah)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A1BFD-A1B7-57D9-189D-28D2D8F5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24" y="3670797"/>
            <a:ext cx="7937958" cy="16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A5A46-2D27-26A4-8073-0638A7B0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587-0746-1AD3-7506-2DE751A3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F799-73F8-0141-4318-9AB5A38C7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010"/>
            <a:ext cx="10018713" cy="494907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EVA dan ROA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XX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 2 :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besarnya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WACC (Weight Average Cost of Capital) </a:t>
            </a:r>
          </a:p>
          <a:p>
            <a:pPr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WACC =  ( Nilai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Ekuitas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V ) x Re + (( Nilai Utang / V ) x Rd ) x ( 1 - Tax )</a:t>
            </a:r>
            <a:endParaRPr lang="en-ID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abel 3.2 : Hasil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WACC PT. XX, </a:t>
            </a:r>
            <a:r>
              <a:rPr lang="en-ID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– 2023</a:t>
            </a:r>
          </a:p>
          <a:p>
            <a:pPr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(Dalam </a:t>
            </a:r>
            <a:r>
              <a:rPr lang="en-ID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persen</a:t>
            </a:r>
            <a:r>
              <a:rPr lang="en-ID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2BABF-2237-61C5-D7D7-B7CA1E59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01" y="3885610"/>
            <a:ext cx="8811731" cy="14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6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1648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ANALISIS ECONOMIC VALUE ADDED (EVA) DAN RETURN ON ASSET (ROA) SEBAGAI ALAT UKUR PENILAIAN KINERJA KEUANGAN  PADA INDUSTRI TEKSTIL PT. XX TAHUN 2021-2023</vt:lpstr>
      <vt:lpstr>LATAR BELAKANG</vt:lpstr>
      <vt:lpstr>PROFILE PERUSAHAAN</vt:lpstr>
      <vt:lpstr>LANDASAN TEORI</vt:lpstr>
      <vt:lpstr>LANDASAN TEORI</vt:lpstr>
      <vt:lpstr>LANDASAN TEORI</vt:lpstr>
      <vt:lpstr>LANDASAN TEORI</vt:lpstr>
      <vt:lpstr>PEMBAHASAN</vt:lpstr>
      <vt:lpstr>PEMBAHASAN</vt:lpstr>
      <vt:lpstr>PEMBAHASAN</vt:lpstr>
      <vt:lpstr>PEMBAHASAN</vt:lpstr>
      <vt:lpstr>PEMBAHASAN</vt:lpstr>
      <vt:lpstr>PEMBAHASAN</vt:lpstr>
      <vt:lpstr>KESIMPULAN</vt:lpstr>
      <vt:lpstr>KESIMPULAN</vt:lpstr>
      <vt:lpstr>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Iwan Erlangga</dc:creator>
  <cp:lastModifiedBy>Iwan Erlangga</cp:lastModifiedBy>
  <cp:revision>3</cp:revision>
  <dcterms:created xsi:type="dcterms:W3CDTF">2025-05-09T00:48:39Z</dcterms:created>
  <dcterms:modified xsi:type="dcterms:W3CDTF">2025-05-09T02:34:16Z</dcterms:modified>
</cp:coreProperties>
</file>