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8288000" cy="11887200"/>
  <p:notesSz cx="9296400" cy="7010400"/>
  <p:defaultTextStyle>
    <a:defPPr>
      <a:defRPr lang="en-US"/>
    </a:defPPr>
    <a:lvl1pPr marL="0" algn="l" defTabSz="172428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2142" algn="l" defTabSz="172428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24284" algn="l" defTabSz="172428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86426" algn="l" defTabSz="172428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48568" algn="l" defTabSz="172428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10710" algn="l" defTabSz="172428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72852" algn="l" defTabSz="172428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34994" algn="l" defTabSz="172428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897136" algn="l" defTabSz="172428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2" autoAdjust="0"/>
    <p:restoredTop sz="84226" autoAdjust="0"/>
  </p:normalViewPr>
  <p:slideViewPr>
    <p:cSldViewPr>
      <p:cViewPr varScale="1">
        <p:scale>
          <a:sx n="56" d="100"/>
          <a:sy n="56" d="100"/>
        </p:scale>
        <p:origin x="-1842" y="-90"/>
      </p:cViewPr>
      <p:guideLst>
        <p:guide orient="horz" pos="3744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67C3E-9DC3-40A2-9AD7-E0D0029948A0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67336B-641B-4213-970D-C38C4DC3C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0DEA9D-2970-4DF7-B40F-3EC6783741A7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27313" y="525463"/>
            <a:ext cx="4041775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D0FDF46-C0B8-48E4-967C-6CBCC12823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7242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62142" algn="l" defTabSz="17242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24284" algn="l" defTabSz="17242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586426" algn="l" defTabSz="17242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448568" algn="l" defTabSz="17242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310710" algn="l" defTabSz="17242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172852" algn="l" defTabSz="17242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034994" algn="l" defTabSz="17242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6897136" algn="l" defTabSz="172428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27313" y="525463"/>
            <a:ext cx="4041775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FDF46-C0B8-48E4-967C-6CBCC12823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692738"/>
            <a:ext cx="15544800" cy="2548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736080"/>
            <a:ext cx="12801600" cy="30378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0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4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76040"/>
            <a:ext cx="4114800" cy="101426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76040"/>
            <a:ext cx="12039600" cy="101426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7638628"/>
            <a:ext cx="15544800" cy="2360930"/>
          </a:xfrm>
        </p:spPr>
        <p:txBody>
          <a:bodyPr anchor="t"/>
          <a:lstStyle>
            <a:lvl1pPr algn="l">
              <a:defRPr sz="7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038303"/>
            <a:ext cx="15544800" cy="2600324"/>
          </a:xfrm>
        </p:spPr>
        <p:txBody>
          <a:bodyPr anchor="b"/>
          <a:lstStyle>
            <a:lvl1pPr marL="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1pPr>
            <a:lvl2pPr marL="86214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7242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8642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44856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3107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17285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603499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89713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773682"/>
            <a:ext cx="8077200" cy="7845003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773682"/>
            <a:ext cx="8077200" cy="7845003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660863"/>
            <a:ext cx="8080375" cy="1108921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2142" indent="0">
              <a:buNone/>
              <a:defRPr sz="3800" b="1"/>
            </a:lvl2pPr>
            <a:lvl3pPr marL="1724284" indent="0">
              <a:buNone/>
              <a:defRPr sz="3400" b="1"/>
            </a:lvl3pPr>
            <a:lvl4pPr marL="2586426" indent="0">
              <a:buNone/>
              <a:defRPr sz="3000" b="1"/>
            </a:lvl4pPr>
            <a:lvl5pPr marL="3448568" indent="0">
              <a:buNone/>
              <a:defRPr sz="3000" b="1"/>
            </a:lvl5pPr>
            <a:lvl6pPr marL="4310710" indent="0">
              <a:buNone/>
              <a:defRPr sz="3000" b="1"/>
            </a:lvl6pPr>
            <a:lvl7pPr marL="5172852" indent="0">
              <a:buNone/>
              <a:defRPr sz="3000" b="1"/>
            </a:lvl7pPr>
            <a:lvl8pPr marL="6034994" indent="0">
              <a:buNone/>
              <a:defRPr sz="3000" b="1"/>
            </a:lvl8pPr>
            <a:lvl9pPr marL="6897136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769784"/>
            <a:ext cx="8080375" cy="684889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660863"/>
            <a:ext cx="8083551" cy="1108921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2142" indent="0">
              <a:buNone/>
              <a:defRPr sz="3800" b="1"/>
            </a:lvl2pPr>
            <a:lvl3pPr marL="1724284" indent="0">
              <a:buNone/>
              <a:defRPr sz="3400" b="1"/>
            </a:lvl3pPr>
            <a:lvl4pPr marL="2586426" indent="0">
              <a:buNone/>
              <a:defRPr sz="3000" b="1"/>
            </a:lvl4pPr>
            <a:lvl5pPr marL="3448568" indent="0">
              <a:buNone/>
              <a:defRPr sz="3000" b="1"/>
            </a:lvl5pPr>
            <a:lvl6pPr marL="4310710" indent="0">
              <a:buNone/>
              <a:defRPr sz="3000" b="1"/>
            </a:lvl6pPr>
            <a:lvl7pPr marL="5172852" indent="0">
              <a:buNone/>
              <a:defRPr sz="3000" b="1"/>
            </a:lvl7pPr>
            <a:lvl8pPr marL="6034994" indent="0">
              <a:buNone/>
              <a:defRPr sz="3000" b="1"/>
            </a:lvl8pPr>
            <a:lvl9pPr marL="6897136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769784"/>
            <a:ext cx="8083551" cy="684889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473287"/>
            <a:ext cx="6016626" cy="2014220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473287"/>
            <a:ext cx="10223500" cy="10145396"/>
          </a:xfrm>
        </p:spPr>
        <p:txBody>
          <a:bodyPr/>
          <a:lstStyle>
            <a:lvl1pPr>
              <a:defRPr sz="6000"/>
            </a:lvl1pPr>
            <a:lvl2pPr>
              <a:defRPr sz="5300"/>
            </a:lvl2pPr>
            <a:lvl3pPr>
              <a:defRPr sz="45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2487507"/>
            <a:ext cx="6016626" cy="8131176"/>
          </a:xfrm>
        </p:spPr>
        <p:txBody>
          <a:bodyPr/>
          <a:lstStyle>
            <a:lvl1pPr marL="0" indent="0">
              <a:buNone/>
              <a:defRPr sz="2600"/>
            </a:lvl1pPr>
            <a:lvl2pPr marL="862142" indent="0">
              <a:buNone/>
              <a:defRPr sz="2300"/>
            </a:lvl2pPr>
            <a:lvl3pPr marL="1724284" indent="0">
              <a:buNone/>
              <a:defRPr sz="1900"/>
            </a:lvl3pPr>
            <a:lvl4pPr marL="2586426" indent="0">
              <a:buNone/>
              <a:defRPr sz="1700"/>
            </a:lvl4pPr>
            <a:lvl5pPr marL="3448568" indent="0">
              <a:buNone/>
              <a:defRPr sz="1700"/>
            </a:lvl5pPr>
            <a:lvl6pPr marL="4310710" indent="0">
              <a:buNone/>
              <a:defRPr sz="1700"/>
            </a:lvl6pPr>
            <a:lvl7pPr marL="5172852" indent="0">
              <a:buNone/>
              <a:defRPr sz="1700"/>
            </a:lvl7pPr>
            <a:lvl8pPr marL="6034994" indent="0">
              <a:buNone/>
              <a:defRPr sz="1700"/>
            </a:lvl8pPr>
            <a:lvl9pPr marL="6897136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8321040"/>
            <a:ext cx="10972800" cy="982346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062143"/>
            <a:ext cx="10972800" cy="7132320"/>
          </a:xfrm>
        </p:spPr>
        <p:txBody>
          <a:bodyPr/>
          <a:lstStyle>
            <a:lvl1pPr marL="0" indent="0">
              <a:buNone/>
              <a:defRPr sz="6000"/>
            </a:lvl1pPr>
            <a:lvl2pPr marL="862142" indent="0">
              <a:buNone/>
              <a:defRPr sz="5300"/>
            </a:lvl2pPr>
            <a:lvl3pPr marL="1724284" indent="0">
              <a:buNone/>
              <a:defRPr sz="4500"/>
            </a:lvl3pPr>
            <a:lvl4pPr marL="2586426" indent="0">
              <a:buNone/>
              <a:defRPr sz="3800"/>
            </a:lvl4pPr>
            <a:lvl5pPr marL="3448568" indent="0">
              <a:buNone/>
              <a:defRPr sz="3800"/>
            </a:lvl5pPr>
            <a:lvl6pPr marL="4310710" indent="0">
              <a:buNone/>
              <a:defRPr sz="3800"/>
            </a:lvl6pPr>
            <a:lvl7pPr marL="5172852" indent="0">
              <a:buNone/>
              <a:defRPr sz="3800"/>
            </a:lvl7pPr>
            <a:lvl8pPr marL="6034994" indent="0">
              <a:buNone/>
              <a:defRPr sz="3800"/>
            </a:lvl8pPr>
            <a:lvl9pPr marL="6897136" indent="0">
              <a:buNone/>
              <a:defRPr sz="3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9303386"/>
            <a:ext cx="10972800" cy="1395094"/>
          </a:xfrm>
        </p:spPr>
        <p:txBody>
          <a:bodyPr/>
          <a:lstStyle>
            <a:lvl1pPr marL="0" indent="0">
              <a:buNone/>
              <a:defRPr sz="2600"/>
            </a:lvl1pPr>
            <a:lvl2pPr marL="862142" indent="0">
              <a:buNone/>
              <a:defRPr sz="2300"/>
            </a:lvl2pPr>
            <a:lvl3pPr marL="1724284" indent="0">
              <a:buNone/>
              <a:defRPr sz="1900"/>
            </a:lvl3pPr>
            <a:lvl4pPr marL="2586426" indent="0">
              <a:buNone/>
              <a:defRPr sz="1700"/>
            </a:lvl4pPr>
            <a:lvl5pPr marL="3448568" indent="0">
              <a:buNone/>
              <a:defRPr sz="1700"/>
            </a:lvl5pPr>
            <a:lvl6pPr marL="4310710" indent="0">
              <a:buNone/>
              <a:defRPr sz="1700"/>
            </a:lvl6pPr>
            <a:lvl7pPr marL="5172852" indent="0">
              <a:buNone/>
              <a:defRPr sz="1700"/>
            </a:lvl7pPr>
            <a:lvl8pPr marL="6034994" indent="0">
              <a:buNone/>
              <a:defRPr sz="1700"/>
            </a:lvl8pPr>
            <a:lvl9pPr marL="6897136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76039"/>
            <a:ext cx="16459200" cy="1981200"/>
          </a:xfrm>
          <a:prstGeom prst="rect">
            <a:avLst/>
          </a:prstGeom>
        </p:spPr>
        <p:txBody>
          <a:bodyPr vert="horz" lIns="172428" tIns="86214" rIns="172428" bIns="862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73682"/>
            <a:ext cx="16459200" cy="7845003"/>
          </a:xfrm>
          <a:prstGeom prst="rect">
            <a:avLst/>
          </a:prstGeom>
        </p:spPr>
        <p:txBody>
          <a:bodyPr vert="horz" lIns="172428" tIns="86214" rIns="172428" bIns="862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1017675"/>
            <a:ext cx="4267200" cy="632883"/>
          </a:xfrm>
          <a:prstGeom prst="rect">
            <a:avLst/>
          </a:prstGeom>
        </p:spPr>
        <p:txBody>
          <a:bodyPr vert="horz" lIns="172428" tIns="86214" rIns="172428" bIns="86214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3C52-BDE0-42C9-8D52-6A045CC2B723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1017675"/>
            <a:ext cx="5791200" cy="632883"/>
          </a:xfrm>
          <a:prstGeom prst="rect">
            <a:avLst/>
          </a:prstGeom>
        </p:spPr>
        <p:txBody>
          <a:bodyPr vert="horz" lIns="172428" tIns="86214" rIns="172428" bIns="86214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1017675"/>
            <a:ext cx="4267200" cy="632883"/>
          </a:xfrm>
          <a:prstGeom prst="rect">
            <a:avLst/>
          </a:prstGeom>
        </p:spPr>
        <p:txBody>
          <a:bodyPr vert="horz" lIns="172428" tIns="86214" rIns="172428" bIns="86214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976F-BB08-46D7-A5CD-77574012A2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284" rtl="0" eaLnBrk="1" latinLnBrk="0" hangingPunct="1">
        <a:spcBef>
          <a:spcPct val="0"/>
        </a:spcBef>
        <a:buNone/>
        <a:defRPr sz="8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607" indent="-646607" algn="l" defTabSz="1724284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400981" indent="-538839" algn="l" defTabSz="1724284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55355" indent="-431071" algn="l" defTabSz="172428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17497" indent="-431071" algn="l" defTabSz="1724284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79639" indent="-431071" algn="l" defTabSz="1724284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741781" indent="-431071" algn="l" defTabSz="1724284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603923" indent="-431071" algn="l" defTabSz="1724284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466065" indent="-431071" algn="l" defTabSz="1724284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328207" indent="-431071" algn="l" defTabSz="1724284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284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2142" algn="l" defTabSz="1724284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4284" algn="l" defTabSz="1724284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86426" algn="l" defTabSz="1724284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48568" algn="l" defTabSz="1724284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710" algn="l" defTabSz="1724284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72852" algn="l" defTabSz="1724284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34994" algn="l" defTabSz="1724284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897136" algn="l" defTabSz="1724284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136295" y="1851660"/>
            <a:ext cx="3200400" cy="891540"/>
            <a:chOff x="3429000" y="914400"/>
            <a:chExt cx="2133600" cy="685800"/>
          </a:xfrm>
        </p:grpSpPr>
        <p:sp>
          <p:nvSpPr>
            <p:cNvPr id="19" name="Rounded Rectangle 18"/>
            <p:cNvSpPr/>
            <p:nvPr/>
          </p:nvSpPr>
          <p:spPr>
            <a:xfrm>
              <a:off x="3429000" y="914400"/>
              <a:ext cx="21336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1400" y="1066800"/>
              <a:ext cx="1752600" cy="355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IcpGen.m</a:t>
              </a:r>
              <a:endParaRPr lang="en-US" sz="2400" dirty="0"/>
            </a:p>
          </p:txBody>
        </p:sp>
      </p:grpSp>
      <p:cxnSp>
        <p:nvCxnSpPr>
          <p:cNvPr id="22" name="Straight Arrow Connector 21"/>
          <p:cNvCxnSpPr>
            <a:stCxn id="64" idx="2"/>
          </p:cNvCxnSpPr>
          <p:nvPr/>
        </p:nvCxnSpPr>
        <p:spPr>
          <a:xfrm rot="16200000" flipH="1">
            <a:off x="14306585" y="1421749"/>
            <a:ext cx="856595" cy="3225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6" idx="0"/>
          </p:cNvCxnSpPr>
          <p:nvPr/>
        </p:nvCxnSpPr>
        <p:spPr>
          <a:xfrm rot="5400000">
            <a:off x="13647423" y="2293032"/>
            <a:ext cx="638904" cy="1539240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148755" y="1905000"/>
            <a:ext cx="4267200" cy="838200"/>
            <a:chOff x="3429000" y="914400"/>
            <a:chExt cx="2133600" cy="685800"/>
          </a:xfrm>
        </p:grpSpPr>
        <p:sp>
          <p:nvSpPr>
            <p:cNvPr id="33" name="Rounded Rectangle 32"/>
            <p:cNvSpPr/>
            <p:nvPr/>
          </p:nvSpPr>
          <p:spPr>
            <a:xfrm>
              <a:off x="3429000" y="914400"/>
              <a:ext cx="21336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1400" y="1066800"/>
              <a:ext cx="1752600" cy="35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O</a:t>
              </a:r>
              <a:r>
                <a:rPr lang="en-US" sz="2400" dirty="0" err="1" smtClean="0"/>
                <a:t>cpGen.m</a:t>
              </a:r>
              <a:endParaRPr lang="en-US" sz="24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5400000">
            <a:off x="8047124" y="1647118"/>
            <a:ext cx="515764" cy="1588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9" idx="0"/>
          </p:cNvCxnSpPr>
          <p:nvPr/>
        </p:nvCxnSpPr>
        <p:spPr>
          <a:xfrm rot="16200000" flipH="1">
            <a:off x="8820153" y="2205402"/>
            <a:ext cx="638904" cy="1714500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87155" y="3382104"/>
            <a:ext cx="2819400" cy="543444"/>
          </a:xfrm>
          <a:prstGeom prst="rect">
            <a:avLst/>
          </a:prstGeom>
          <a:solidFill>
            <a:srgbClr val="FFFF00"/>
          </a:solidFill>
          <a:ln w="31750" cmpd="sng">
            <a:solidFill>
              <a:schemeClr val="accent1"/>
            </a:solidFill>
          </a:ln>
        </p:spPr>
        <p:txBody>
          <a:bodyPr wrap="square" lIns="172428" tIns="86214" rIns="172428" bIns="86214" rtlCol="0">
            <a:spAutoFit/>
          </a:bodyPr>
          <a:lstStyle/>
          <a:p>
            <a:pPr marL="646607" indent="-646607"/>
            <a:r>
              <a:rPr lang="en-US" sz="2400" dirty="0" err="1" smtClean="0"/>
              <a:t>Outercup</a:t>
            </a:r>
            <a:r>
              <a:rPr lang="en-US" sz="2400" dirty="0" smtClean="0"/>
              <a:t> .</a:t>
            </a:r>
            <a:r>
              <a:rPr lang="en-US" sz="2400" dirty="0" err="1" smtClean="0"/>
              <a:t>ocp</a:t>
            </a:r>
            <a:r>
              <a:rPr lang="en-US" sz="2400" dirty="0" smtClean="0"/>
              <a:t> file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19200" y="3352800"/>
            <a:ext cx="3352800" cy="543444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1"/>
            </a:solidFill>
          </a:ln>
        </p:spPr>
        <p:txBody>
          <a:bodyPr wrap="square" lIns="172428" tIns="86214" rIns="172428" bIns="86214" rtlCol="0">
            <a:spAutoFit/>
          </a:bodyPr>
          <a:lstStyle/>
          <a:p>
            <a:pPr algn="ctr"/>
            <a:r>
              <a:rPr lang="en-US" sz="2400" dirty="0" smtClean="0"/>
              <a:t>Radiation Unit .</a:t>
            </a:r>
            <a:r>
              <a:rPr lang="en-US" sz="2400" dirty="0" err="1" smtClean="0"/>
              <a:t>rdu</a:t>
            </a:r>
            <a:r>
              <a:rPr lang="en-US" sz="2400" dirty="0" smtClean="0"/>
              <a:t> file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5158155" y="3382104"/>
            <a:ext cx="3124200" cy="912776"/>
          </a:xfrm>
          <a:prstGeom prst="rect">
            <a:avLst/>
          </a:prstGeom>
          <a:noFill/>
          <a:ln w="31750" cmpd="sng">
            <a:solidFill>
              <a:schemeClr val="accent1"/>
            </a:solidFill>
          </a:ln>
        </p:spPr>
        <p:txBody>
          <a:bodyPr wrap="square" lIns="172428" tIns="86214" rIns="172428" bIns="86214" rtlCol="0">
            <a:spAutoFit/>
          </a:bodyPr>
          <a:lstStyle/>
          <a:p>
            <a:pPr marL="646607" indent="-646607"/>
            <a:r>
              <a:rPr lang="en-US" sz="2400" dirty="0" smtClean="0"/>
              <a:t>*.txt *.fig files for </a:t>
            </a:r>
            <a:r>
              <a:rPr lang="en-US" sz="2400" dirty="0" smtClean="0">
                <a:solidFill>
                  <a:schemeClr val="tx2"/>
                </a:solidFill>
              </a:rPr>
              <a:t>verification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 rot="5400000">
            <a:off x="7181853" y="2281602"/>
            <a:ext cx="638904" cy="1562100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572000" y="6019800"/>
            <a:ext cx="4267200" cy="883804"/>
            <a:chOff x="3429000" y="914400"/>
            <a:chExt cx="2133600" cy="685800"/>
          </a:xfrm>
        </p:grpSpPr>
        <p:sp>
          <p:nvSpPr>
            <p:cNvPr id="80" name="Rounded Rectangle 79"/>
            <p:cNvSpPr/>
            <p:nvPr/>
          </p:nvSpPr>
          <p:spPr>
            <a:xfrm>
              <a:off x="3429000" y="914400"/>
              <a:ext cx="21336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1400" y="1066799"/>
              <a:ext cx="1752600" cy="35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KddCupsGeoGen.m</a:t>
              </a:r>
              <a:endParaRPr lang="en-US" sz="2400" dirty="0"/>
            </a:p>
          </p:txBody>
        </p:sp>
      </p:grpSp>
      <p:cxnSp>
        <p:nvCxnSpPr>
          <p:cNvPr id="90" name="Elbow Connector 89"/>
          <p:cNvCxnSpPr>
            <a:stCxn id="42" idx="2"/>
            <a:endCxn id="80" idx="0"/>
          </p:cNvCxnSpPr>
          <p:nvPr/>
        </p:nvCxnSpPr>
        <p:spPr>
          <a:xfrm rot="16200000" flipH="1">
            <a:off x="3738822" y="3053022"/>
            <a:ext cx="2123556" cy="381000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89"/>
          <p:cNvCxnSpPr>
            <a:stCxn id="39" idx="2"/>
            <a:endCxn id="80" idx="0"/>
          </p:cNvCxnSpPr>
          <p:nvPr/>
        </p:nvCxnSpPr>
        <p:spPr>
          <a:xfrm rot="5400000">
            <a:off x="7304102" y="3327047"/>
            <a:ext cx="2094252" cy="329125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89"/>
          <p:cNvCxnSpPr>
            <a:stCxn id="226" idx="2"/>
            <a:endCxn id="80" idx="0"/>
          </p:cNvCxnSpPr>
          <p:nvPr/>
        </p:nvCxnSpPr>
        <p:spPr>
          <a:xfrm rot="5400000">
            <a:off x="8904302" y="1726847"/>
            <a:ext cx="2094252" cy="649165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headEnd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419600" y="7416361"/>
            <a:ext cx="3200400" cy="1651439"/>
          </a:xfrm>
          <a:prstGeom prst="rect">
            <a:avLst/>
          </a:prstGeom>
          <a:noFill/>
          <a:ln w="31750" cmpd="sng">
            <a:solidFill>
              <a:schemeClr val="accent1"/>
            </a:solidFill>
          </a:ln>
        </p:spPr>
        <p:txBody>
          <a:bodyPr wrap="square" lIns="172428" tIns="86214" rIns="172428" bIns="86214" rtlCol="0">
            <a:spAutoFit/>
          </a:bodyPr>
          <a:lstStyle/>
          <a:p>
            <a:pPr lvl="0"/>
            <a:r>
              <a:rPr lang="en-US" sz="2400" dirty="0" smtClean="0"/>
              <a:t>*_</a:t>
            </a:r>
            <a:r>
              <a:rPr lang="en-US" sz="2400" dirty="0" err="1" smtClean="0"/>
              <a:t>KddCurveA.txt</a:t>
            </a:r>
            <a:endParaRPr lang="en-US" sz="2400" dirty="0"/>
          </a:p>
          <a:p>
            <a:pPr lvl="0"/>
            <a:r>
              <a:rPr lang="en-US" sz="2400" dirty="0" smtClean="0"/>
              <a:t>*_</a:t>
            </a:r>
            <a:r>
              <a:rPr lang="en-US" sz="2400" dirty="0" err="1" smtClean="0"/>
              <a:t>KddCurveB.txt</a:t>
            </a:r>
            <a:endParaRPr lang="en-US" sz="2400" dirty="0"/>
          </a:p>
          <a:p>
            <a:pPr lvl="0"/>
            <a:r>
              <a:rPr lang="en-US" sz="2400" dirty="0" smtClean="0"/>
              <a:t>*_</a:t>
            </a:r>
            <a:r>
              <a:rPr lang="en-US" sz="2400" dirty="0" err="1" smtClean="0"/>
              <a:t>KddCurveC.txt</a:t>
            </a:r>
            <a:endParaRPr lang="en-US" sz="2400" dirty="0"/>
          </a:p>
          <a:p>
            <a:pPr marL="646607" indent="-646607"/>
            <a:r>
              <a:rPr lang="en-US" sz="2400" dirty="0" smtClean="0"/>
              <a:t>*_</a:t>
            </a:r>
            <a:r>
              <a:rPr lang="en-US" sz="2400" dirty="0" err="1" smtClean="0"/>
              <a:t>Kdd.fig</a:t>
            </a:r>
            <a:r>
              <a:rPr lang="en-US" sz="2400" dirty="0" smtClean="0"/>
              <a:t> figure</a:t>
            </a:r>
          </a:p>
        </p:txBody>
      </p:sp>
      <p:cxnSp>
        <p:nvCxnSpPr>
          <p:cNvPr id="107" name="Straight Arrow Connector 106"/>
          <p:cNvCxnSpPr>
            <a:stCxn id="80" idx="2"/>
            <a:endCxn id="103" idx="0"/>
          </p:cNvCxnSpPr>
          <p:nvPr/>
        </p:nvCxnSpPr>
        <p:spPr>
          <a:xfrm rot="5400000">
            <a:off x="6106322" y="6817082"/>
            <a:ext cx="512757" cy="685800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533400" y="9448800"/>
            <a:ext cx="3200400" cy="815340"/>
            <a:chOff x="3429000" y="914400"/>
            <a:chExt cx="2133600" cy="685800"/>
          </a:xfrm>
        </p:grpSpPr>
        <p:sp>
          <p:nvSpPr>
            <p:cNvPr id="113" name="Rounded Rectangle 112"/>
            <p:cNvSpPr/>
            <p:nvPr/>
          </p:nvSpPr>
          <p:spPr>
            <a:xfrm>
              <a:off x="3429000" y="914400"/>
              <a:ext cx="2133600" cy="685800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581400" y="1066800"/>
              <a:ext cx="1752600" cy="388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MC Simulation</a:t>
              </a:r>
              <a:endParaRPr lang="en-US" sz="24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077200" y="7391400"/>
            <a:ext cx="2590800" cy="609600"/>
            <a:chOff x="685800" y="990600"/>
            <a:chExt cx="1371600" cy="762000"/>
          </a:xfrm>
        </p:grpSpPr>
        <p:sp>
          <p:nvSpPr>
            <p:cNvPr id="123" name="Rectangle 122"/>
            <p:cNvSpPr/>
            <p:nvPr/>
          </p:nvSpPr>
          <p:spPr>
            <a:xfrm>
              <a:off x="685800" y="990600"/>
              <a:ext cx="1371600" cy="762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62000" y="1066800"/>
              <a:ext cx="12192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*.</a:t>
              </a:r>
              <a:r>
                <a:rPr lang="en-US" sz="2400" dirty="0" err="1" smtClean="0"/>
                <a:t>kddparam</a:t>
              </a:r>
              <a:r>
                <a:rPr lang="en-US" sz="2400" dirty="0" smtClean="0"/>
                <a:t> file</a:t>
              </a:r>
              <a:endParaRPr lang="en-US" sz="2400" dirty="0"/>
            </a:p>
          </p:txBody>
        </p:sp>
      </p:grpSp>
      <p:cxnSp>
        <p:nvCxnSpPr>
          <p:cNvPr id="129" name="Straight Arrow Connector 128"/>
          <p:cNvCxnSpPr>
            <a:stCxn id="80" idx="2"/>
            <a:endCxn id="123" idx="0"/>
          </p:cNvCxnSpPr>
          <p:nvPr/>
        </p:nvCxnSpPr>
        <p:spPr>
          <a:xfrm rot="16200000" flipH="1">
            <a:off x="7795202" y="5814002"/>
            <a:ext cx="487796" cy="2667000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838200" y="10668000"/>
            <a:ext cx="2590800" cy="609600"/>
            <a:chOff x="685800" y="990600"/>
            <a:chExt cx="1371600" cy="762000"/>
          </a:xfrm>
        </p:grpSpPr>
        <p:sp>
          <p:nvSpPr>
            <p:cNvPr id="152" name="Rectangle 151"/>
            <p:cNvSpPr/>
            <p:nvPr/>
          </p:nvSpPr>
          <p:spPr>
            <a:xfrm>
              <a:off x="685800" y="990600"/>
              <a:ext cx="1371600" cy="762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62000" y="1066800"/>
              <a:ext cx="12192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.3ddose files</a:t>
              </a:r>
              <a:endParaRPr lang="en-US" sz="2400" dirty="0"/>
            </a:p>
          </p:txBody>
        </p:sp>
      </p:grpSp>
      <p:cxnSp>
        <p:nvCxnSpPr>
          <p:cNvPr id="155" name="Elbow Connector 154"/>
          <p:cNvCxnSpPr>
            <a:stCxn id="113" idx="2"/>
            <a:endCxn id="152" idx="0"/>
          </p:cNvCxnSpPr>
          <p:nvPr/>
        </p:nvCxnSpPr>
        <p:spPr>
          <a:xfrm rot="5400000">
            <a:off x="1931670" y="10466070"/>
            <a:ext cx="4038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8153400" y="10668000"/>
            <a:ext cx="2590800" cy="609600"/>
            <a:chOff x="685800" y="990600"/>
            <a:chExt cx="1371600" cy="762000"/>
          </a:xfrm>
        </p:grpSpPr>
        <p:sp>
          <p:nvSpPr>
            <p:cNvPr id="159" name="Rectangle 158"/>
            <p:cNvSpPr/>
            <p:nvPr/>
          </p:nvSpPr>
          <p:spPr>
            <a:xfrm>
              <a:off x="685800" y="990600"/>
              <a:ext cx="1371600" cy="762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62000" y="1085850"/>
              <a:ext cx="12192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.3ddose files</a:t>
              </a:r>
              <a:endParaRPr lang="en-US" sz="24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267200" y="10557164"/>
            <a:ext cx="3200400" cy="886964"/>
            <a:chOff x="3429000" y="1028523"/>
            <a:chExt cx="2133600" cy="606626"/>
          </a:xfrm>
        </p:grpSpPr>
        <p:sp>
          <p:nvSpPr>
            <p:cNvPr id="164" name="Rounded Rectangle 163"/>
            <p:cNvSpPr/>
            <p:nvPr/>
          </p:nvSpPr>
          <p:spPr>
            <a:xfrm>
              <a:off x="3429000" y="1028523"/>
              <a:ext cx="2133600" cy="5716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581400" y="1066801"/>
              <a:ext cx="1752600" cy="568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MD5 verification &amp; Renaming</a:t>
              </a:r>
              <a:endParaRPr lang="en-US" sz="2400" dirty="0"/>
            </a:p>
          </p:txBody>
        </p:sp>
      </p:grpSp>
      <p:cxnSp>
        <p:nvCxnSpPr>
          <p:cNvPr id="172" name="Shape 171"/>
          <p:cNvCxnSpPr>
            <a:stCxn id="103" idx="1"/>
            <a:endCxn id="113" idx="0"/>
          </p:cNvCxnSpPr>
          <p:nvPr/>
        </p:nvCxnSpPr>
        <p:spPr>
          <a:xfrm rot="10800000" flipV="1">
            <a:off x="2133600" y="8242080"/>
            <a:ext cx="2286000" cy="12067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52" idx="3"/>
            <a:endCxn id="164" idx="1"/>
          </p:cNvCxnSpPr>
          <p:nvPr/>
        </p:nvCxnSpPr>
        <p:spPr>
          <a:xfrm>
            <a:off x="3429000" y="10972800"/>
            <a:ext cx="838200" cy="2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hape 176"/>
          <p:cNvCxnSpPr>
            <a:stCxn id="164" idx="3"/>
            <a:endCxn id="159" idx="1"/>
          </p:cNvCxnSpPr>
          <p:nvPr/>
        </p:nvCxnSpPr>
        <p:spPr>
          <a:xfrm flipV="1">
            <a:off x="7467600" y="10972800"/>
            <a:ext cx="685800" cy="2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2520250" y="8382000"/>
            <a:ext cx="4267200" cy="883804"/>
            <a:chOff x="3429000" y="914400"/>
            <a:chExt cx="2133600" cy="685800"/>
          </a:xfrm>
        </p:grpSpPr>
        <p:sp>
          <p:nvSpPr>
            <p:cNvPr id="189" name="Rounded Rectangle 188"/>
            <p:cNvSpPr/>
            <p:nvPr/>
          </p:nvSpPr>
          <p:spPr>
            <a:xfrm>
              <a:off x="3429000" y="914400"/>
              <a:ext cx="21336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581400" y="1066799"/>
              <a:ext cx="1752600" cy="358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KddConvert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2511783" y="10469764"/>
            <a:ext cx="1761067" cy="830997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 dose .d3d files</a:t>
            </a:r>
            <a:endParaRPr lang="en-US" sz="2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4763917" y="10469764"/>
            <a:ext cx="1761067" cy="830997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Kernel dose .d3difo file</a:t>
            </a:r>
            <a:endParaRPr lang="en-US" sz="2400" dirty="0"/>
          </a:p>
        </p:txBody>
      </p:sp>
      <p:cxnSp>
        <p:nvCxnSpPr>
          <p:cNvPr id="205" name="Shape 204"/>
          <p:cNvCxnSpPr>
            <a:stCxn id="123" idx="3"/>
            <a:endCxn id="189" idx="0"/>
          </p:cNvCxnSpPr>
          <p:nvPr/>
        </p:nvCxnSpPr>
        <p:spPr>
          <a:xfrm>
            <a:off x="10668000" y="7696200"/>
            <a:ext cx="398585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hape 206"/>
          <p:cNvCxnSpPr>
            <a:stCxn id="159" idx="3"/>
            <a:endCxn id="189" idx="0"/>
          </p:cNvCxnSpPr>
          <p:nvPr/>
        </p:nvCxnSpPr>
        <p:spPr>
          <a:xfrm flipV="1">
            <a:off x="10744200" y="8382000"/>
            <a:ext cx="3909650" cy="2590800"/>
          </a:xfrm>
          <a:prstGeom prst="bentConnector4">
            <a:avLst>
              <a:gd name="adj1" fmla="val 22714"/>
              <a:gd name="adj2" fmla="val 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1787555" y="3382104"/>
            <a:ext cx="2819400" cy="543444"/>
          </a:xfrm>
          <a:prstGeom prst="rect">
            <a:avLst/>
          </a:prstGeom>
          <a:solidFill>
            <a:srgbClr val="FFFF00"/>
          </a:solidFill>
          <a:ln w="31750" cmpd="sng">
            <a:solidFill>
              <a:schemeClr val="accent1"/>
            </a:solidFill>
          </a:ln>
        </p:spPr>
        <p:txBody>
          <a:bodyPr wrap="square" lIns="172428" tIns="86214" rIns="172428" bIns="86214" rtlCol="0">
            <a:spAutoFit/>
          </a:bodyPr>
          <a:lstStyle/>
          <a:p>
            <a:pPr marL="646607" indent="-646607"/>
            <a:r>
              <a:rPr lang="en-US" sz="2400" dirty="0" smtClean="0"/>
              <a:t>Inner cup .</a:t>
            </a:r>
            <a:r>
              <a:rPr lang="en-US" sz="2400" dirty="0" err="1" smtClean="0"/>
              <a:t>icp</a:t>
            </a:r>
            <a:r>
              <a:rPr lang="en-US" sz="2400" dirty="0" smtClean="0"/>
              <a:t> file</a:t>
            </a:r>
          </a:p>
        </p:txBody>
      </p:sp>
      <p:cxnSp>
        <p:nvCxnSpPr>
          <p:cNvPr id="233" name="Elbow Connector 232"/>
          <p:cNvCxnSpPr>
            <a:endCxn id="200" idx="0"/>
          </p:cNvCxnSpPr>
          <p:nvPr/>
        </p:nvCxnSpPr>
        <p:spPr>
          <a:xfrm rot="5400000">
            <a:off x="13421104" y="9237018"/>
            <a:ext cx="1203960" cy="12615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endCxn id="203" idx="0"/>
          </p:cNvCxnSpPr>
          <p:nvPr/>
        </p:nvCxnSpPr>
        <p:spPr>
          <a:xfrm rot="16200000" flipH="1">
            <a:off x="14547170" y="9372483"/>
            <a:ext cx="1203960" cy="9906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82155" y="558239"/>
            <a:ext cx="3200400" cy="830997"/>
          </a:xfrm>
          <a:prstGeom prst="rect">
            <a:avLst/>
          </a:prstGeom>
          <a:ln w="635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Outer Cup .</a:t>
            </a:r>
            <a:r>
              <a:rPr lang="en-US" sz="2400" dirty="0" err="1" smtClean="0"/>
              <a:t>ocpparam</a:t>
            </a:r>
            <a:r>
              <a:rPr lang="en-US" sz="2400" dirty="0" smtClean="0"/>
              <a:t> file</a:t>
            </a:r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13007340" y="533400"/>
            <a:ext cx="3451860" cy="461665"/>
          </a:xfrm>
          <a:prstGeom prst="rect">
            <a:avLst/>
          </a:prstGeom>
          <a:ln w="635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Innercup</a:t>
            </a:r>
            <a:r>
              <a:rPr lang="en-US" sz="2400" dirty="0" smtClean="0"/>
              <a:t> .</a:t>
            </a:r>
            <a:r>
              <a:rPr lang="en-US" sz="2400" dirty="0" err="1" smtClean="0"/>
              <a:t>icpparam</a:t>
            </a:r>
            <a:r>
              <a:rPr lang="en-US" sz="2400" dirty="0" smtClean="0"/>
              <a:t> file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52400" y="535024"/>
            <a:ext cx="2514600" cy="9127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lIns="172428" tIns="86214" rIns="172428" bIns="86214" rtlCol="0">
            <a:spAutoFit/>
          </a:bodyPr>
          <a:lstStyle/>
          <a:p>
            <a:pPr algn="ctr"/>
            <a:r>
              <a:rPr lang="en-US" sz="2400" dirty="0" smtClean="0"/>
              <a:t>Radiation Unit .</a:t>
            </a:r>
            <a:r>
              <a:rPr lang="en-US" sz="2400" dirty="0" err="1" smtClean="0"/>
              <a:t>rduparam</a:t>
            </a:r>
            <a:r>
              <a:rPr lang="en-US" sz="2400" dirty="0" smtClean="0"/>
              <a:t> file</a:t>
            </a: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295400" y="1927860"/>
            <a:ext cx="3200400" cy="891540"/>
            <a:chOff x="3429000" y="914400"/>
            <a:chExt cx="2133600" cy="685800"/>
          </a:xfrm>
        </p:grpSpPr>
        <p:sp>
          <p:nvSpPr>
            <p:cNvPr id="61" name="Rounded Rectangle 60"/>
            <p:cNvSpPr/>
            <p:nvPr/>
          </p:nvSpPr>
          <p:spPr>
            <a:xfrm>
              <a:off x="3429000" y="914400"/>
              <a:ext cx="2133600" cy="6858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81400" y="1066800"/>
              <a:ext cx="1752600" cy="355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RduGen.m</a:t>
              </a:r>
              <a:endParaRPr lang="en-US" sz="24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4935200" y="3429000"/>
            <a:ext cx="3124200" cy="912776"/>
          </a:xfrm>
          <a:prstGeom prst="rect">
            <a:avLst/>
          </a:prstGeom>
          <a:noFill/>
          <a:ln w="31750" cmpd="sng">
            <a:solidFill>
              <a:schemeClr val="accent1"/>
            </a:solidFill>
          </a:ln>
        </p:spPr>
        <p:txBody>
          <a:bodyPr wrap="square" lIns="172428" tIns="86214" rIns="172428" bIns="86214" rtlCol="0">
            <a:spAutoFit/>
          </a:bodyPr>
          <a:lstStyle/>
          <a:p>
            <a:pPr marL="646607" indent="-646607"/>
            <a:r>
              <a:rPr lang="en-US" sz="2400" dirty="0" smtClean="0"/>
              <a:t>*.txt *.fig files for </a:t>
            </a:r>
            <a:r>
              <a:rPr lang="en-US" sz="2400" dirty="0" smtClean="0">
                <a:solidFill>
                  <a:schemeClr val="tx2"/>
                </a:solidFill>
              </a:rPr>
              <a:t>verification</a:t>
            </a: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84" name="Straight Arrow Connector 83"/>
          <p:cNvCxnSpPr>
            <a:endCxn id="82" idx="0"/>
          </p:cNvCxnSpPr>
          <p:nvPr/>
        </p:nvCxnSpPr>
        <p:spPr>
          <a:xfrm rot="16200000" flipH="1">
            <a:off x="15273997" y="2205697"/>
            <a:ext cx="685800" cy="176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0" y="5181600"/>
            <a:ext cx="18288000" cy="4114800"/>
            <a:chOff x="0" y="5181600"/>
            <a:chExt cx="18288000" cy="4114800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0" y="9296400"/>
              <a:ext cx="7924800" cy="0"/>
            </a:xfrm>
            <a:prstGeom prst="line">
              <a:avLst/>
            </a:prstGeom>
            <a:ln w="50800" cmpd="sng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7543800" y="8839200"/>
              <a:ext cx="914400" cy="0"/>
            </a:xfrm>
            <a:prstGeom prst="line">
              <a:avLst/>
            </a:prstGeom>
            <a:ln w="50800" cmpd="sng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8001000" y="8382000"/>
              <a:ext cx="3200400" cy="0"/>
            </a:xfrm>
            <a:prstGeom prst="line">
              <a:avLst/>
            </a:prstGeom>
            <a:ln w="50800" cmpd="sng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9525000" y="6781800"/>
              <a:ext cx="3200400" cy="0"/>
            </a:xfrm>
            <a:prstGeom prst="line">
              <a:avLst/>
            </a:prstGeom>
            <a:ln w="50800" cmpd="sng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0800000">
              <a:off x="11125200" y="5257800"/>
              <a:ext cx="7162800" cy="0"/>
            </a:xfrm>
            <a:prstGeom prst="line">
              <a:avLst/>
            </a:prstGeom>
            <a:ln w="50800" cmpd="sng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stCxn id="61" idx="2"/>
            <a:endCxn id="42" idx="0"/>
          </p:cNvCxnSpPr>
          <p:nvPr/>
        </p:nvCxnSpPr>
        <p:spPr>
          <a:xfrm rot="5400000">
            <a:off x="2628900" y="3086100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95600" y="533400"/>
            <a:ext cx="2514600" cy="9127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lIns="172428" tIns="86214" rIns="172428" bIns="86214" rtlCol="0">
            <a:spAutoFit/>
          </a:bodyPr>
          <a:lstStyle/>
          <a:p>
            <a:pPr algn="ctr"/>
            <a:r>
              <a:rPr lang="en-US" sz="2400" dirty="0" smtClean="0"/>
              <a:t>Phantom .</a:t>
            </a:r>
            <a:r>
              <a:rPr lang="en-US" sz="2400" dirty="0" err="1" smtClean="0"/>
              <a:t>ptmparam</a:t>
            </a:r>
            <a:r>
              <a:rPr lang="en-US" sz="2400" dirty="0" smtClean="0"/>
              <a:t> file</a:t>
            </a:r>
            <a:endParaRPr lang="en-US" sz="2400" dirty="0"/>
          </a:p>
        </p:txBody>
      </p:sp>
      <p:cxnSp>
        <p:nvCxnSpPr>
          <p:cNvPr id="86" name="Elbow Connector 85"/>
          <p:cNvCxnSpPr>
            <a:stCxn id="58" idx="2"/>
            <a:endCxn id="61" idx="0"/>
          </p:cNvCxnSpPr>
          <p:nvPr/>
        </p:nvCxnSpPr>
        <p:spPr>
          <a:xfrm rot="16200000" flipH="1">
            <a:off x="1912620" y="944880"/>
            <a:ext cx="480060" cy="148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3" idx="2"/>
            <a:endCxn id="61" idx="0"/>
          </p:cNvCxnSpPr>
          <p:nvPr/>
        </p:nvCxnSpPr>
        <p:spPr>
          <a:xfrm rot="5400000">
            <a:off x="3283408" y="1058368"/>
            <a:ext cx="481684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cwang1</dc:creator>
  <cp:lastModifiedBy>chao.wang</cp:lastModifiedBy>
  <cp:revision>101</cp:revision>
  <dcterms:created xsi:type="dcterms:W3CDTF">2010-09-29T21:41:02Z</dcterms:created>
  <dcterms:modified xsi:type="dcterms:W3CDTF">2011-11-30T21:15:51Z</dcterms:modified>
</cp:coreProperties>
</file>