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57.png" Type="http://schemas.openxmlformats.org/officeDocument/2006/relationships/image"/><Relationship Id="rId4" Target="../media/image58.png" Type="http://schemas.openxmlformats.org/officeDocument/2006/relationships/image"/><Relationship Id="rId5" Target="../media/image5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2" Target="../media/image8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6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44.png" Type="http://schemas.openxmlformats.org/officeDocument/2006/relationships/image"/><Relationship Id="rId8" Target="../media/image4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2" Target="../media/image8.pn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Relationship Id="rId9" Target="../media/image4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892800" y="5905500"/>
            <a:ext cx="9042400" cy="1079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168900" y="1574800"/>
            <a:ext cx="11341100" cy="660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248400" y="5842000"/>
            <a:ext cx="7721600" cy="148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10800000">
            <a:off x="13957300" y="6261100"/>
            <a:ext cx="368300" cy="317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87700" y="3467100"/>
            <a:ext cx="2552700" cy="3517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930900" y="6807200"/>
            <a:ext cx="87757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3657600"/>
            <a:ext cx="18288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-165100"/>
            <a:ext cx="9842500" cy="4025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1100" y="1752600"/>
            <a:ext cx="117475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892800" y="5905500"/>
            <a:ext cx="9042400" cy="1079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168900" y="1574800"/>
            <a:ext cx="11341100" cy="660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248400" y="5842000"/>
            <a:ext cx="7721600" cy="148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10800000">
            <a:off x="13957300" y="6261100"/>
            <a:ext cx="368300" cy="317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87700" y="3467100"/>
            <a:ext cx="255270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9800" y="190500"/>
            <a:ext cx="11391900" cy="4025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46200" y="3771900"/>
            <a:ext cx="1435100" cy="1422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79700" y="3606800"/>
            <a:ext cx="7264400" cy="2120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85900" y="5549900"/>
            <a:ext cx="1244600" cy="1244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692400" y="5257800"/>
            <a:ext cx="6261100" cy="2133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85900" y="7226300"/>
            <a:ext cx="1244600" cy="1244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92400" y="6883400"/>
            <a:ext cx="5499100" cy="21209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22400" y="8915400"/>
            <a:ext cx="1244600" cy="1244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679700" y="8572500"/>
            <a:ext cx="63246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0" y="3733800"/>
            <a:ext cx="13995400" cy="3619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4000" y="7404100"/>
            <a:ext cx="11074400" cy="2882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8700" y="-165100"/>
            <a:ext cx="14643100" cy="4025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1100" y="1752600"/>
            <a:ext cx="149479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0" y="6997700"/>
            <a:ext cx="4940300" cy="3149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6997700"/>
            <a:ext cx="4889500" cy="3149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90400" y="6997700"/>
            <a:ext cx="4864100" cy="3149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54100" y="-165100"/>
            <a:ext cx="13766800" cy="4025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81100" y="1752600"/>
            <a:ext cx="15163800" cy="28829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97000" y="4152900"/>
            <a:ext cx="4432300" cy="2603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271000" y="3822700"/>
            <a:ext cx="7886700" cy="2400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99300" y="3822700"/>
            <a:ext cx="2984500" cy="1778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283700" y="5168900"/>
            <a:ext cx="8153400" cy="2400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112000" y="5168900"/>
            <a:ext cx="27178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3733800"/>
            <a:ext cx="13703300" cy="6553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0" y="3733800"/>
            <a:ext cx="12141200" cy="8496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1400" y="-165100"/>
            <a:ext cx="13957300" cy="4025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81100" y="1752600"/>
            <a:ext cx="118745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44000" y="3733800"/>
            <a:ext cx="8534400" cy="655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-165100"/>
            <a:ext cx="13957300" cy="402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81100" y="1752600"/>
            <a:ext cx="11874500" cy="2882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" y="3352800"/>
            <a:ext cx="5346700" cy="21336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89100" y="4432300"/>
            <a:ext cx="7848600" cy="213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84300" y="5143500"/>
            <a:ext cx="406400" cy="406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52600" y="6007100"/>
            <a:ext cx="7315200" cy="5384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84300" y="7734300"/>
            <a:ext cx="4064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0" y="4699000"/>
            <a:ext cx="7620000" cy="5359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94800" y="4699000"/>
            <a:ext cx="7658100" cy="3797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94800" y="8737600"/>
            <a:ext cx="7683500" cy="1193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-165100"/>
            <a:ext cx="13284200" cy="4025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7300" y="3352800"/>
            <a:ext cx="5956300" cy="213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1752600"/>
            <a:ext cx="148082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0" y="4648200"/>
            <a:ext cx="9245600" cy="3175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84900" y="6121400"/>
            <a:ext cx="8559800" cy="4165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03100" y="5168900"/>
            <a:ext cx="6172200" cy="2374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352800"/>
            <a:ext cx="6883400" cy="213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-165100"/>
            <a:ext cx="13284200" cy="4025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1752600"/>
            <a:ext cx="1480820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28600" y="-203200"/>
            <a:ext cx="18542000" cy="393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0" y="4610100"/>
            <a:ext cx="5207000" cy="56769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908800" y="4610100"/>
            <a:ext cx="5105400" cy="2755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41200" y="4610100"/>
            <a:ext cx="5067300" cy="2832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08800" y="7454900"/>
            <a:ext cx="5105400" cy="28321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15800" y="7454900"/>
            <a:ext cx="5092700" cy="2832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70000" y="3352800"/>
            <a:ext cx="15303500" cy="213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41400" y="-165100"/>
            <a:ext cx="13284200" cy="4025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81100" y="1752600"/>
            <a:ext cx="14808200" cy="288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