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4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3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6849-78D7-4A68-ACB4-74CBD977C481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C20E-0FBF-4A1C-BEC3-A857928BA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92772" y="228600"/>
            <a:ext cx="2837792" cy="2159876"/>
            <a:chOff x="3499944" y="2624959"/>
            <a:chExt cx="2837792" cy="2159876"/>
          </a:xfrm>
        </p:grpSpPr>
        <p:grpSp>
          <p:nvGrpSpPr>
            <p:cNvPr id="26" name="组合 25"/>
            <p:cNvGrpSpPr/>
            <p:nvPr/>
          </p:nvGrpSpPr>
          <p:grpSpPr>
            <a:xfrm>
              <a:off x="3499944" y="2624959"/>
              <a:ext cx="2380592" cy="1702676"/>
              <a:chOff x="906517" y="1332186"/>
              <a:chExt cx="2380592" cy="170267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906517" y="1332186"/>
                <a:ext cx="2364828" cy="17026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30328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692164" y="1355834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09681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497520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882459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1"/>
                <a:endCxn id="5" idx="3"/>
              </p:cNvCxnSpPr>
              <p:nvPr/>
            </p:nvCxnSpPr>
            <p:spPr>
              <a:xfrm>
                <a:off x="906517" y="2183524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22281" y="2628900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914398" y="1748658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652344" y="2777359"/>
              <a:ext cx="2380592" cy="1702676"/>
              <a:chOff x="906517" y="1332186"/>
              <a:chExt cx="2380592" cy="17026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906517" y="1332186"/>
                <a:ext cx="2364828" cy="17026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30328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692164" y="1355834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09681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97520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882459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8" idx="1"/>
                <a:endCxn id="28" idx="3"/>
              </p:cNvCxnSpPr>
              <p:nvPr/>
            </p:nvCxnSpPr>
            <p:spPr>
              <a:xfrm>
                <a:off x="906517" y="2183524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922281" y="2628900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914398" y="1748658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3804744" y="2929759"/>
              <a:ext cx="2380592" cy="1702676"/>
              <a:chOff x="906517" y="1332186"/>
              <a:chExt cx="2380592" cy="17026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906517" y="1332186"/>
                <a:ext cx="2364828" cy="17026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30328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692164" y="1355834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09681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497520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882459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8" idx="1"/>
                <a:endCxn id="38" idx="3"/>
              </p:cNvCxnSpPr>
              <p:nvPr/>
            </p:nvCxnSpPr>
            <p:spPr>
              <a:xfrm>
                <a:off x="906517" y="2183524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922281" y="2628900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914398" y="1748658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957144" y="3082159"/>
              <a:ext cx="2380592" cy="1702676"/>
              <a:chOff x="906517" y="1332186"/>
              <a:chExt cx="2380592" cy="170267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906517" y="1332186"/>
                <a:ext cx="2364828" cy="17026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130328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692164" y="1355834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096812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497520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882459" y="1344010"/>
                <a:ext cx="7883" cy="1679028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8" idx="1"/>
                <a:endCxn id="48" idx="3"/>
              </p:cNvCxnSpPr>
              <p:nvPr/>
            </p:nvCxnSpPr>
            <p:spPr>
              <a:xfrm>
                <a:off x="906517" y="2183524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922281" y="2628900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914398" y="1748658"/>
                <a:ext cx="2364828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36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/>
          <p:cNvGrpSpPr/>
          <p:nvPr/>
        </p:nvGrpSpPr>
        <p:grpSpPr>
          <a:xfrm>
            <a:off x="542612" y="2216603"/>
            <a:ext cx="11196473" cy="2286198"/>
            <a:chOff x="885512" y="2235653"/>
            <a:chExt cx="11196473" cy="2286198"/>
          </a:xfrm>
        </p:grpSpPr>
        <p:grpSp>
          <p:nvGrpSpPr>
            <p:cNvPr id="7" name="组合 6"/>
            <p:cNvGrpSpPr/>
            <p:nvPr/>
          </p:nvGrpSpPr>
          <p:grpSpPr>
            <a:xfrm>
              <a:off x="3112473" y="2777566"/>
              <a:ext cx="1286342" cy="992322"/>
              <a:chOff x="3499944" y="2624959"/>
              <a:chExt cx="2837792" cy="215987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499944" y="26249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39" idx="1"/>
                  <a:endCxn id="39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3652344" y="27773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1"/>
                  <a:endCxn id="30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/>
              <p:cNvGrpSpPr/>
              <p:nvPr/>
            </p:nvGrpSpPr>
            <p:grpSpPr>
              <a:xfrm>
                <a:off x="3804744" y="29297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3957144" y="30821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1"/>
                  <a:endCxn id="12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12" y="2583500"/>
              <a:ext cx="1336603" cy="744992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929" y="2730538"/>
              <a:ext cx="1467525" cy="817965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792" y="2854462"/>
              <a:ext cx="1743075" cy="971550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4513894" y="2928467"/>
              <a:ext cx="849736" cy="655511"/>
              <a:chOff x="3499944" y="2624959"/>
              <a:chExt cx="2837792" cy="2159876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3499944" y="26249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4" name="直接连接符 83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stCxn id="83" idx="1"/>
                  <a:endCxn id="83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/>
              <p:cNvGrpSpPr/>
              <p:nvPr/>
            </p:nvGrpSpPr>
            <p:grpSpPr>
              <a:xfrm>
                <a:off x="3652344" y="27773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74" idx="1"/>
                  <a:endCxn id="74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/>
              <p:cNvGrpSpPr/>
              <p:nvPr/>
            </p:nvGrpSpPr>
            <p:grpSpPr>
              <a:xfrm>
                <a:off x="3804744" y="29297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6" name="直接连接符 65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/>
              <p:cNvGrpSpPr/>
              <p:nvPr/>
            </p:nvGrpSpPr>
            <p:grpSpPr>
              <a:xfrm>
                <a:off x="3957144" y="30821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56" idx="1"/>
                  <a:endCxn id="56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91"/>
            <p:cNvGrpSpPr/>
            <p:nvPr/>
          </p:nvGrpSpPr>
          <p:grpSpPr>
            <a:xfrm>
              <a:off x="5522752" y="2783187"/>
              <a:ext cx="1286342" cy="992322"/>
              <a:chOff x="3499944" y="2624959"/>
              <a:chExt cx="2837792" cy="215987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3499944" y="26249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stCxn id="124" idx="1"/>
                  <a:endCxn id="124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/>
              <p:cNvGrpSpPr/>
              <p:nvPr/>
            </p:nvGrpSpPr>
            <p:grpSpPr>
              <a:xfrm>
                <a:off x="3652344" y="27773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>
                  <a:stCxn id="115" idx="1"/>
                  <a:endCxn id="115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组合 94"/>
              <p:cNvGrpSpPr/>
              <p:nvPr/>
            </p:nvGrpSpPr>
            <p:grpSpPr>
              <a:xfrm>
                <a:off x="3804744" y="29297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>
                  <a:stCxn id="106" idx="1"/>
                  <a:endCxn id="106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/>
              <p:cNvGrpSpPr/>
              <p:nvPr/>
            </p:nvGrpSpPr>
            <p:grpSpPr>
              <a:xfrm>
                <a:off x="3957144" y="3082159"/>
                <a:ext cx="2380592" cy="1702676"/>
                <a:chOff x="906517" y="1332186"/>
                <a:chExt cx="2380592" cy="1702676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906517" y="1332186"/>
                  <a:ext cx="2364828" cy="17026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130328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1692164" y="1355834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2096812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2497520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882459" y="1344010"/>
                  <a:ext cx="7883" cy="167902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>
                  <a:stCxn id="97" idx="1"/>
                  <a:endCxn id="97" idx="3"/>
                </p:cNvCxnSpPr>
                <p:nvPr/>
              </p:nvCxnSpPr>
              <p:spPr>
                <a:xfrm>
                  <a:off x="906517" y="2183524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922281" y="2628900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914398" y="1748658"/>
                  <a:ext cx="2364828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矩形 133"/>
            <p:cNvSpPr/>
            <p:nvPr/>
          </p:nvSpPr>
          <p:spPr>
            <a:xfrm>
              <a:off x="2572907" y="2922432"/>
              <a:ext cx="234766" cy="234766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2814832" y="2931446"/>
              <a:ext cx="1298930" cy="28373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2814832" y="3157198"/>
              <a:ext cx="1295337" cy="6341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4224256" y="3198715"/>
              <a:ext cx="945536" cy="5750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4204673" y="3256220"/>
              <a:ext cx="965119" cy="9925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196829" y="3193622"/>
              <a:ext cx="1248991" cy="1518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196829" y="3322013"/>
              <a:ext cx="1256138" cy="5969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6440" y="2758026"/>
              <a:ext cx="433318" cy="1312984"/>
            </a:xfrm>
            <a:prstGeom prst="rect">
              <a:avLst/>
            </a:prstGeom>
          </p:spPr>
        </p:pic>
        <p:sp>
          <p:nvSpPr>
            <p:cNvPr id="173" name="矩形 172"/>
            <p:cNvSpPr/>
            <p:nvPr/>
          </p:nvSpPr>
          <p:spPr>
            <a:xfrm>
              <a:off x="7277075" y="2730538"/>
              <a:ext cx="973970" cy="29669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Detection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7275795" y="3230407"/>
              <a:ext cx="975250" cy="29669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Regression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8707" y="3730276"/>
              <a:ext cx="968535" cy="29669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Recognition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76" name="图片 1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267018" y="2728141"/>
              <a:ext cx="433318" cy="813393"/>
            </a:xfrm>
            <a:prstGeom prst="rect">
              <a:avLst/>
            </a:prstGeom>
          </p:spPr>
        </p:pic>
        <p:sp>
          <p:nvSpPr>
            <p:cNvPr id="177" name="矩形 176"/>
            <p:cNvSpPr/>
            <p:nvPr/>
          </p:nvSpPr>
          <p:spPr>
            <a:xfrm>
              <a:off x="7996692" y="2385134"/>
              <a:ext cx="973970" cy="29669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NMS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78" name="图片 1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581644" y="3106660"/>
              <a:ext cx="433318" cy="813393"/>
            </a:xfrm>
            <a:prstGeom prst="rect">
              <a:avLst/>
            </a:prstGeom>
          </p:spPr>
        </p:pic>
        <p:sp>
          <p:nvSpPr>
            <p:cNvPr id="179" name="矩形 178"/>
            <p:cNvSpPr/>
            <p:nvPr/>
          </p:nvSpPr>
          <p:spPr>
            <a:xfrm>
              <a:off x="8704645" y="2925197"/>
              <a:ext cx="840833" cy="4192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Symbol Position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81" name="图片 1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455" y="2235653"/>
              <a:ext cx="2054530" cy="2286198"/>
            </a:xfrm>
            <a:prstGeom prst="rect">
              <a:avLst/>
            </a:prstGeom>
          </p:spPr>
        </p:pic>
        <p:sp>
          <p:nvSpPr>
            <p:cNvPr id="182" name="矩形 181"/>
            <p:cNvSpPr/>
            <p:nvPr/>
          </p:nvSpPr>
          <p:spPr>
            <a:xfrm>
              <a:off x="2863640" y="2382217"/>
              <a:ext cx="1833912" cy="29669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Convolution and Pooling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904908" y="2382216"/>
              <a:ext cx="973970" cy="29669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>
                      <a:lumMod val="50000"/>
                    </a:schemeClr>
                  </a:solidFill>
                </a:rPr>
                <a:t>Up-sampling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3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KK</cp:lastModifiedBy>
  <cp:revision>8</cp:revision>
  <dcterms:created xsi:type="dcterms:W3CDTF">2016-03-01T01:56:42Z</dcterms:created>
  <dcterms:modified xsi:type="dcterms:W3CDTF">2016-03-01T06:13:00Z</dcterms:modified>
</cp:coreProperties>
</file>