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heme/theme2.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heme/theme3.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5"/>
  </p:sldMasterIdLst>
  <p:notesMasterIdLst>
    <p:notesMasterId r:id="rId14"/>
  </p:notesMasterIdLst>
  <p:handoutMasterIdLst>
    <p:handoutMasterId r:id="rId15"/>
  </p:handoutMasterIdLst>
  <p:sldIdLst>
    <p:sldId id="267" r:id="rId6"/>
    <p:sldId id="258" r:id="rId7"/>
    <p:sldId id="259" r:id="rId8"/>
    <p:sldId id="268" r:id="rId9"/>
    <p:sldId id="271" r:id="rId10"/>
    <p:sldId id="269" r:id="rId11"/>
    <p:sldId id="270" r:id="rId12"/>
    <p:sldId id="257" r:id="rId13"/>
  </p:sldIdLst>
  <p:sldSz cx="12192000" cy="6858000"/>
  <p:notesSz cx="7099300" cy="10234613"/>
  <p:custDataLst>
    <p:tags r:id="rId16"/>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96" autoAdjust="0"/>
  </p:normalViewPr>
  <p:slideViewPr>
    <p:cSldViewPr snapToObjects="1" showGuides="1">
      <p:cViewPr varScale="1">
        <p:scale>
          <a:sx n="63" d="100"/>
          <a:sy n="63" d="100"/>
        </p:scale>
        <p:origin x="804" y="56"/>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70" d="100"/>
          <a:sy n="70" d="100"/>
        </p:scale>
        <p:origin x="2268" y="42"/>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5.png"/><Relationship Id="rId2" Type="http://schemas.openxmlformats.org/officeDocument/2006/relationships/tags" Target="../tags/tag204.xml"/><Relationship Id="rId1" Type="http://schemas.openxmlformats.org/officeDocument/2006/relationships/theme" Target="../theme/theme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dirty="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dirty="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dirty="0">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dirty="0">
                <a:noFill/>
                <a:latin typeface="Arial" panose="020B0604020202020204" pitchFamily="34" charset="0"/>
                <a:ea typeface="Verdana" pitchFamily="34" charset="0"/>
                <a:cs typeface="Arial" panose="020B0604020202020204" pitchFamily="34" charset="0"/>
              </a:rPr>
              <a:t>2020-09-28</a:t>
            </a:r>
          </a:p>
          <a:p>
            <a:pPr algn="l"/>
            <a:endParaRPr lang="en-US" sz="100" dirty="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5.png"/><Relationship Id="rId2" Type="http://schemas.openxmlformats.org/officeDocument/2006/relationships/tags" Target="../tags/tag194.xml"/><Relationship Id="rId1" Type="http://schemas.openxmlformats.org/officeDocument/2006/relationships/theme" Target="../theme/theme2.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dirty="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dirty="0"/>
              <a:t>2020-09-28</a:t>
            </a:r>
          </a:p>
          <a:p>
            <a:endParaRPr lang="en-US" dirty="0"/>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Master" Target="../slideMasters/slideMaster1.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slideMaster" Target="../slideMasters/slideMaster1.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Master" Target="../slideMasters/slideMaster1.xml"/><Relationship Id="rId4" Type="http://schemas.openxmlformats.org/officeDocument/2006/relationships/tags" Target="../tags/tag18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Master" Target="../slideMasters/slideMaster1.xml"/><Relationship Id="rId5" Type="http://schemas.openxmlformats.org/officeDocument/2006/relationships/tags" Target="../tags/tag193.xml"/><Relationship Id="rId4" Type="http://schemas.openxmlformats.org/officeDocument/2006/relationships/tags" Target="../tags/tag19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g"/><Relationship Id="rId5" Type="http://schemas.openxmlformats.org/officeDocument/2006/relationships/tags" Target="../tags/tag20.xml"/><Relationship Id="rId10" Type="http://schemas.openxmlformats.org/officeDocument/2006/relationships/slideMaster" Target="../slideMasters/slideMaster1.xml"/><Relationship Id="rId4" Type="http://schemas.openxmlformats.org/officeDocument/2006/relationships/tags" Target="../tags/tag19.xml"/><Relationship Id="rId9"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Master" Target="../slideMasters/slideMaster1.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1.xml"/><Relationship Id="rId5" Type="http://schemas.openxmlformats.org/officeDocument/2006/relationships/tags" Target="../tags/tag78.xml"/><Relationship Id="rId4" Type="http://schemas.openxmlformats.org/officeDocument/2006/relationships/tags" Target="../tags/tag7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dirty="0">
              <a:latin typeface="+mn-lt"/>
              <a:ea typeface="+mn-ea"/>
              <a:cs typeface="+mn-cs"/>
            </a:endParaRPr>
          </a:p>
        </p:txBody>
      </p:sp>
      <p:sp>
        <p:nvSpPr>
          <p:cNvPr id="23" name="Crystal Picture Placeholder">
            <a:extLst>
              <a:ext uri="{FF2B5EF4-FFF2-40B4-BE49-F238E27FC236}">
                <a16:creationId xmlns:a16="http://schemas.microsoft.com/office/drawing/2014/main" id="{5805FCC4-D045-0733-8C95-81CAFF95804B}"/>
              </a:ext>
            </a:extLst>
          </p:cNvPr>
          <p:cNvSpPr>
            <a:spLocks noGrp="1"/>
          </p:cNvSpPr>
          <p:nvPr>
            <p:ph type="pic" sz="quarter" idx="15"/>
          </p:nvPr>
        </p:nvSpPr>
        <p:spPr>
          <a:xfrm>
            <a:off x="3" y="2"/>
            <a:ext cx="12191999" cy="3743997"/>
          </a:xfrm>
          <a:custGeom>
            <a:avLst/>
            <a:gdLst>
              <a:gd name="connsiteX0" fmla="*/ 0 w 12191999"/>
              <a:gd name="connsiteY0" fmla="*/ 0 h 3743997"/>
              <a:gd name="connsiteX1" fmla="*/ 12191999 w 12191999"/>
              <a:gd name="connsiteY1" fmla="*/ 0 h 3743997"/>
              <a:gd name="connsiteX2" fmla="*/ 12191999 w 12191999"/>
              <a:gd name="connsiteY2" fmla="*/ 3726156 h 3743997"/>
              <a:gd name="connsiteX3" fmla="*/ 3063660 w 12191999"/>
              <a:gd name="connsiteY3" fmla="*/ 2179105 h 3743997"/>
              <a:gd name="connsiteX4" fmla="*/ 387 w 12191999"/>
              <a:gd name="connsiteY4" fmla="*/ 3726157 h 3743997"/>
              <a:gd name="connsiteX5" fmla="*/ 387 w 12191999"/>
              <a:gd name="connsiteY5" fmla="*/ 3743997 h 3743997"/>
              <a:gd name="connsiteX6" fmla="*/ 0 w 12191999"/>
              <a:gd name="connsiteY6" fmla="*/ 3743997 h 374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743997">
                <a:moveTo>
                  <a:pt x="0" y="0"/>
                </a:moveTo>
                <a:lnTo>
                  <a:pt x="12191999" y="0"/>
                </a:lnTo>
                <a:lnTo>
                  <a:pt x="12191999" y="3726156"/>
                </a:lnTo>
                <a:lnTo>
                  <a:pt x="3063660" y="2179105"/>
                </a:lnTo>
                <a:lnTo>
                  <a:pt x="387" y="3726157"/>
                </a:lnTo>
                <a:lnTo>
                  <a:pt x="387" y="3743997"/>
                </a:lnTo>
                <a:lnTo>
                  <a:pt x="0" y="3743997"/>
                </a:lnTo>
                <a:close/>
              </a:path>
            </a:pathLst>
          </a:custGeom>
          <a:blipFill>
            <a:blip r:embed="rId12"/>
            <a:stretch>
              <a:fillRect/>
            </a:stretch>
          </a:blipFill>
        </p:spPr>
        <p:txBody>
          <a:bodyPr wrap="square" tIns="1296000">
            <a:noAutofit/>
          </a:bodyPr>
          <a:lstStyle>
            <a:lvl1pPr marL="0" indent="0" algn="ctr">
              <a:buNone/>
              <a:defRPr/>
            </a:lvl1pPr>
          </a:lstStyle>
          <a:p>
            <a:r>
              <a:rPr lang="en-US"/>
              <a:t>Click icon to add picture</a:t>
            </a:r>
            <a:endParaRPr lang="de-DE"/>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endParaRPr lang="en-US" sz="800" b="1" kern="0" baseline="0" noProof="0" dirty="0">
              <a:solidFill>
                <a:schemeClr val="tx2"/>
              </a:solidFill>
              <a:latin typeface="+mn-lt"/>
              <a:ea typeface="+mn-ea"/>
              <a:cs typeface="+mn-cs"/>
            </a:endParaRPr>
          </a:p>
        </p:txBody>
      </p:sp>
      <p:sp>
        <p:nvSpPr>
          <p:cNvPr id="10" name="empower_classification_placeholder">
            <a:extLst>
              <a:ext uri="{FF2B5EF4-FFF2-40B4-BE49-F238E27FC236}">
                <a16:creationId xmlns:a16="http://schemas.microsoft.com/office/drawing/2014/main" id="{2D16A7B9-CA23-4C66-B2AF-3682EAAE8159}"/>
              </a:ext>
            </a:extLst>
          </p:cNvPr>
          <p:cNvSpPr txBox="1"/>
          <p:nvPr>
            <p:custDataLst>
              <p:tags r:id="rId4"/>
            </p:custDataLst>
          </p:nvPr>
        </p:nvSpPr>
        <p:spPr bwMode="auto">
          <a:xfrm>
            <a:off x="5412000" y="6500314"/>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5"/>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7"/>
            </p:custDataLst>
          </p:nvPr>
        </p:nvSpPr>
        <p:spPr/>
        <p:txBody>
          <a:bodyPr/>
          <a:lstStyle/>
          <a:p>
            <a:endParaRPr lang="en-US" b="1" dirty="0"/>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8"/>
            </p:custDataLst>
          </p:nvPr>
        </p:nvSpPr>
        <p:spPr/>
        <p:txBody>
          <a:bodyPr/>
          <a:lstStyle/>
          <a:p>
            <a:endParaRPr lang="en-US" dirty="0"/>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92DC6926-96FF-4BB1-823E-5F2FFE796E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55361232"/>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0C8DD3BC-73D2-4101-B037-359F1B42B434}"/>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FC21F178-EFAA-49DE-A35E-72E2C0CA3B0B}"/>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43B2B732-8EC3-4F44-986D-B5DAC6EA77C1}"/>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97E57A33-CDFD-4C72-B657-882682DACB1E}"/>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F09BE8EF-EBD2-4B7A-9878-8440DC26C91A}"/>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99207B66-AFA5-4510-BF1D-29423C34CEF2}"/>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557CA6BF-F2F9-417F-A2FD-035F1FC8569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4E82CE8C-8E20-4C1A-B65C-F8A30CF5A153}"/>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D96F0A90-37BC-4B0D-A29D-8711C51DD447}"/>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492E0D9-97C5-4A27-B585-4460769C4D6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D547197E-1EC3-47AA-B644-4B7771421A2B}"/>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5B4084F1-8114-4C22-84F5-3D14817A7904}"/>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C33D0117-4C9D-47FC-BBAF-7D90814DB7C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4" name="empower_classification_placeholder">
            <a:extLst>
              <a:ext uri="{FF2B5EF4-FFF2-40B4-BE49-F238E27FC236}">
                <a16:creationId xmlns:a16="http://schemas.microsoft.com/office/drawing/2014/main" id="{B1D76006-023D-437E-80D1-B8FC83CA1329}"/>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71DC81B7-1CCA-48F9-8AB9-34BBC16340CF}"/>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10"/>
            </p:custDataLst>
          </p:nvPr>
        </p:nvSpPr>
        <p:spPr/>
        <p:txBody>
          <a:bodyPr/>
          <a:lstStyle/>
          <a:p>
            <a:endParaRPr lang="en-US" b="1" dirty="0"/>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11"/>
            </p:custDataLst>
          </p:nvPr>
        </p:nvSpPr>
        <p:spPr/>
        <p:txBody>
          <a:bodyPr/>
          <a:lstStyle/>
          <a:p>
            <a:endParaRPr lang="en-US" dirty="0"/>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12"/>
            </p:custDataLst>
          </p:nvPr>
        </p:nvSpPr>
        <p:spPr/>
        <p:txBody>
          <a:bodyPr/>
          <a:lstStyle/>
          <a:p>
            <a:r>
              <a:rPr lang="en-US"/>
              <a:t> </a:t>
            </a:r>
            <a:endParaRPr lang="en-US" dirty="0"/>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2A98BB16-D9CD-4785-A71C-21C57A55488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1" name="empower_classification_placeholder">
            <a:extLst>
              <a:ext uri="{FF2B5EF4-FFF2-40B4-BE49-F238E27FC236}">
                <a16:creationId xmlns:a16="http://schemas.microsoft.com/office/drawing/2014/main" id="{DBAA7875-DC7B-4CB1-AFAA-A99AEDD01BF7}"/>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15" name="empower_date_placeholder">
            <a:extLst>
              <a:ext uri="{FF2B5EF4-FFF2-40B4-BE49-F238E27FC236}">
                <a16:creationId xmlns:a16="http://schemas.microsoft.com/office/drawing/2014/main" id="{5743D8EF-9336-4669-BBD9-501D062A3DB4}"/>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11"/>
            </p:custDataLst>
          </p:nvPr>
        </p:nvSpPr>
        <p:spPr/>
        <p:txBody>
          <a:bodyPr/>
          <a:lstStyle/>
          <a:p>
            <a:endParaRPr lang="en-US" dirty="0"/>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12"/>
            </p:custDataLst>
          </p:nvPr>
        </p:nvSpPr>
        <p:spPr/>
        <p:txBody>
          <a:bodyPr/>
          <a:lstStyle/>
          <a:p>
            <a:r>
              <a:rPr lang="en-US"/>
              <a:t> </a:t>
            </a:r>
            <a:endParaRPr lang="en-US" dirty="0"/>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4E03D739-7852-4964-A407-6FD3B0FC1EEE}"/>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5CA1B3C-86AD-43CD-94E9-5A2E81B7D24E}"/>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8E11CE1F-6424-469C-8957-85A359561FBF}"/>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9"/>
            </p:custDataLst>
          </p:nvPr>
        </p:nvSpPr>
        <p:spPr/>
        <p:txBody>
          <a:bodyPr/>
          <a:lstStyle/>
          <a:p>
            <a:endParaRPr lang="en-US" b="1" dirty="0"/>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10"/>
            </p:custDataLst>
          </p:nvPr>
        </p:nvSpPr>
        <p:spPr/>
        <p:txBody>
          <a:bodyPr/>
          <a:lstStyle/>
          <a:p>
            <a:endParaRPr lang="en-US" dirty="0"/>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11"/>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12"/>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userDrawn="1">
          <p15:clr>
            <a:srgbClr val="FBAE40"/>
          </p15:clr>
        </p15:guide>
        <p15:guide id="2" pos="211" userDrawn="1">
          <p15:clr>
            <a:srgbClr val="FBAE40"/>
          </p15:clr>
        </p15:guide>
        <p15:guide id="3" orient="horz" pos="4020" userDrawn="1">
          <p15:clr>
            <a:srgbClr val="FBAE40"/>
          </p15:clr>
        </p15:guide>
        <p15:guide id="4" orient="horz" pos="79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endParaRPr lang="en-US" noProof="0" dirty="0"/>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dirty="0"/>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dirty="0"/>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endParaRPr lang="en-US" dirty="0"/>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3943257007"/>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Final">
    <p:spTree>
      <p:nvGrpSpPr>
        <p:cNvPr id="1" name=""/>
        <p:cNvGrpSpPr/>
        <p:nvPr/>
      </p:nvGrpSpPr>
      <p:grpSpPr>
        <a:xfrm>
          <a:off x="0" y="0"/>
          <a:ext cx="0" cy="0"/>
          <a:chOff x="0" y="0"/>
          <a:chExt cx="0" cy="0"/>
        </a:xfrm>
      </p:grpSpPr>
      <p:sp>
        <p:nvSpPr>
          <p:cNvPr id="10" name="Background White">
            <a:extLst>
              <a:ext uri="{FF2B5EF4-FFF2-40B4-BE49-F238E27FC236}">
                <a16:creationId xmlns:a16="http://schemas.microsoft.com/office/drawing/2014/main" id="{8739B1C3-A1A6-48E1-B2C4-F4CE3C824436}"/>
              </a:ext>
            </a:extLst>
          </p:cNvPr>
          <p:cNvSpPr/>
          <p:nvPr/>
        </p:nvSpPr>
        <p:spPr bwMode="auto">
          <a:xfrm>
            <a:off x="0" y="0"/>
            <a:ext cx="12192000" cy="6858000"/>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4" name="LOGO">
            <a:extLst>
              <a:ext uri="{FF2B5EF4-FFF2-40B4-BE49-F238E27FC236}">
                <a16:creationId xmlns:a16="http://schemas.microsoft.com/office/drawing/2014/main" id="{1D664F82-C381-42D9-B168-31F6D4282D2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66446" y="2755984"/>
            <a:ext cx="3077814" cy="1346031"/>
          </a:xfrm>
          <a:prstGeom prst="rect">
            <a:avLst/>
          </a:prstGeom>
        </p:spPr>
      </p:pic>
    </p:spTree>
    <p:extLst>
      <p:ext uri="{BB962C8B-B14F-4D97-AF65-F5344CB8AC3E}">
        <p14:creationId xmlns:p14="http://schemas.microsoft.com/office/powerpoint/2010/main" val="19772701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7" name="Crystal Picture Placeholder">
            <a:extLst>
              <a:ext uri="{FF2B5EF4-FFF2-40B4-BE49-F238E27FC236}">
                <a16:creationId xmlns:a16="http://schemas.microsoft.com/office/drawing/2014/main" id="{2B034C47-A659-3457-E1A7-79A7F521356A}"/>
              </a:ext>
            </a:extLst>
          </p:cNvPr>
          <p:cNvSpPr>
            <a:spLocks noGrp="1"/>
          </p:cNvSpPr>
          <p:nvPr>
            <p:ph type="pic" sz="quarter" idx="22"/>
          </p:nvPr>
        </p:nvSpPr>
        <p:spPr>
          <a:xfrm>
            <a:off x="-1" y="0"/>
            <a:ext cx="5205158" cy="6858000"/>
          </a:xfrm>
          <a:custGeom>
            <a:avLst/>
            <a:gdLst>
              <a:gd name="connsiteX0" fmla="*/ 0 w 5205158"/>
              <a:gd name="connsiteY0" fmla="*/ 0 h 6858000"/>
              <a:gd name="connsiteX1" fmla="*/ 4377139 w 5205158"/>
              <a:gd name="connsiteY1" fmla="*/ 0 h 6858000"/>
              <a:gd name="connsiteX2" fmla="*/ 5205158 w 5205158"/>
              <a:gd name="connsiteY2" fmla="*/ 1713978 h 6858000"/>
              <a:gd name="connsiteX3" fmla="*/ 4370092 w 5205158"/>
              <a:gd name="connsiteY3" fmla="*/ 6858000 h 6858000"/>
              <a:gd name="connsiteX4" fmla="*/ 0 w 5205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158" h="6858000">
                <a:moveTo>
                  <a:pt x="0" y="0"/>
                </a:moveTo>
                <a:lnTo>
                  <a:pt x="4377139" y="0"/>
                </a:lnTo>
                <a:lnTo>
                  <a:pt x="5205158" y="1713978"/>
                </a:lnTo>
                <a:lnTo>
                  <a:pt x="4370092" y="6858000"/>
                </a:lnTo>
                <a:lnTo>
                  <a:pt x="0" y="6858000"/>
                </a:lnTo>
                <a:close/>
              </a:path>
            </a:pathLst>
          </a:custGeom>
          <a:blipFill>
            <a:blip r:embed="rId11"/>
            <a:stretch>
              <a:fillRect/>
            </a:stretch>
          </a:blipFill>
        </p:spPr>
        <p:txBody>
          <a:bodyPr wrap="square" tIns="2700000">
            <a:noAutofit/>
          </a:bodyPr>
          <a:lstStyle>
            <a:lvl1pPr marL="0" indent="0" algn="ctr" rtl="0">
              <a:buNone/>
              <a:defRPr/>
            </a:lvl1pPr>
          </a:lstStyle>
          <a:p>
            <a:r>
              <a:rPr lang="en-US"/>
              <a:t>Click icon to add picture</a:t>
            </a:r>
            <a:endParaRPr lang="de-DE"/>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2E1A11AC-1395-4E21-827C-BF03F1350E73}"/>
              </a:ext>
            </a:extLst>
          </p:cNvPr>
          <p:cNvSpPr txBox="1"/>
          <p:nvPr>
            <p:custDataLst>
              <p:tags r:id="rId4"/>
            </p:custDataLst>
          </p:nvPr>
        </p:nvSpPr>
        <p:spPr bwMode="auto">
          <a:xfrm>
            <a:off x="5808608"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5"/>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6"/>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A2558C1A-A4CE-495C-941B-21CFE7DE6C2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192423285"/>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0A827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dirty="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F2A69E30-B66A-4640-A0FD-5D2C3EE160B0}"/>
              </a:ext>
            </a:extLst>
          </p:cNvPr>
          <p:cNvSpPr txBox="1"/>
          <p:nvPr>
            <p:custDataLst>
              <p:tags r:id="rId4"/>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5"/>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9"/>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0090C8BE-0F32-4CF4-BB5D-F435E6072DCB}"/>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2281391533"/>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BB857729-3B9C-45BF-8F44-236D56EED406}"/>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7C1E426-F34B-4FFB-A688-C9E251A8BC0B}"/>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6976A686-032A-4DD8-ACB2-F6323D2BEB1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10"/>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11"/>
            </p:custDataLst>
          </p:nvPr>
        </p:nvSpPr>
        <p:spPr/>
        <p:txBody>
          <a:bodyPr/>
          <a:lstStyle/>
          <a:p>
            <a:endParaRPr lang="en-US" dirty="0"/>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B8A1C3-E607-4E28-91A1-A973183FE78F}"/>
              </a:ext>
            </a:extLst>
          </p:cNvPr>
          <p:cNvSpPr>
            <a:spLocks noGrp="1"/>
          </p:cNvSpPr>
          <p:nvPr>
            <p:ph type="dt" sz="half" idx="14"/>
            <p:custDataLst>
              <p:tags r:id="rId10"/>
            </p:custDataLst>
          </p:nvPr>
        </p:nvSpPr>
        <p:spPr/>
        <p:txBody>
          <a:bodyPr/>
          <a:lstStyle/>
          <a:p>
            <a:endParaRPr lang="en-US" b="1" dirty="0"/>
          </a:p>
        </p:txBody>
      </p:sp>
      <p:sp>
        <p:nvSpPr>
          <p:cNvPr id="10" name="Footer Placeholder 9" hidden="1">
            <a:extLst>
              <a:ext uri="{FF2B5EF4-FFF2-40B4-BE49-F238E27FC236}">
                <a16:creationId xmlns:a16="http://schemas.microsoft.com/office/drawing/2014/main" id="{6B901E0B-D453-4CEB-8C35-51C25A27F89D}"/>
              </a:ext>
            </a:extLst>
          </p:cNvPr>
          <p:cNvSpPr>
            <a:spLocks noGrp="1"/>
          </p:cNvSpPr>
          <p:nvPr>
            <p:ph type="ftr" sz="quarter" idx="15"/>
            <p:custDataLst>
              <p:tags r:id="rId11"/>
            </p:custDataLst>
          </p:nvPr>
        </p:nvSpPr>
        <p:spPr/>
        <p:txBody>
          <a:bodyPr/>
          <a:lstStyle/>
          <a:p>
            <a:endParaRPr lang="en-US" dirty="0"/>
          </a:p>
        </p:txBody>
      </p:sp>
      <p:sp>
        <p:nvSpPr>
          <p:cNvPr id="12" name="Slide Number Placeholder 11" hidden="1">
            <a:extLst>
              <a:ext uri="{FF2B5EF4-FFF2-40B4-BE49-F238E27FC236}">
                <a16:creationId xmlns:a16="http://schemas.microsoft.com/office/drawing/2014/main" id="{212E0C1A-F772-4C8C-B2E7-03887DA46ED9}"/>
              </a:ext>
            </a:extLst>
          </p:cNvPr>
          <p:cNvSpPr>
            <a:spLocks noGrp="1"/>
          </p:cNvSpPr>
          <p:nvPr>
            <p:ph type="sldNum" sz="quarter" idx="16"/>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endParaRPr lang="en-US" sz="800" b="1" kern="0" noProof="0" dirty="0">
              <a:solidFill>
                <a:schemeClr val="tx1"/>
              </a:solidFill>
              <a:latin typeface="+mn-lt"/>
              <a:ea typeface="+mn-ea"/>
              <a:cs typeface="+mn-cs"/>
            </a:endParaRP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8" name="empower_footer_placeholder">
            <a:extLst>
              <a:ext uri="{FF2B5EF4-FFF2-40B4-BE49-F238E27FC236}">
                <a16:creationId xmlns:a16="http://schemas.microsoft.com/office/drawing/2014/main" id="{DC9834AE-8B30-477E-8C87-5F8E7D7B17A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2" name="empower_classification_placeholder">
            <a:extLst>
              <a:ext uri="{FF2B5EF4-FFF2-40B4-BE49-F238E27FC236}">
                <a16:creationId xmlns:a16="http://schemas.microsoft.com/office/drawing/2014/main" id="{A254D557-505E-4B08-8C5B-DEA083728C5A}"/>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dirty="0">
                <a:solidFill>
                  <a:schemeClr val="tx1"/>
                </a:solidFill>
                <a:latin typeface="+mn-lt"/>
                <a:ea typeface="+mn-ea"/>
                <a:cs typeface="+mn-cs"/>
              </a:rPr>
              <a:t>restricted</a:t>
            </a:r>
          </a:p>
        </p:txBody>
      </p:sp>
      <p:sp>
        <p:nvSpPr>
          <p:cNvPr id="24" name="empower_date_placeholder">
            <a:extLst>
              <a:ext uri="{FF2B5EF4-FFF2-40B4-BE49-F238E27FC236}">
                <a16:creationId xmlns:a16="http://schemas.microsoft.com/office/drawing/2014/main" id="{6E3D16E2-B858-4F89-B7A0-119FBFC7081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10"/>
            </p:custDataLst>
          </p:nvPr>
        </p:nvSpPr>
        <p:spPr/>
        <p:txBody>
          <a:bodyPr/>
          <a:lstStyle/>
          <a:p>
            <a:endParaRPr lang="en-US" b="1" dirty="0"/>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11"/>
            </p:custDataLst>
          </p:nvPr>
        </p:nvSpPr>
        <p:spPr/>
        <p:txBody>
          <a:bodyPr/>
          <a:lstStyle/>
          <a:p>
            <a:endParaRPr lang="en-US" dirty="0"/>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0A827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dirty="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98707432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0A8276"/>
          </a:solidFill>
          <a:ln w="11542" cap="flat">
            <a:noFill/>
            <a:prstDash val="solid"/>
            <a:miter/>
          </a:ln>
        </p:spPr>
        <p:txBody>
          <a:bodyPr wrap="square" rtlCol="0" anchor="ctr">
            <a:noAutofit/>
          </a:bodyPr>
          <a:lstStyle/>
          <a:p>
            <a:endParaRPr lang="de-DE" dirty="0"/>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dirty="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endParaRPr lang="en-US" dirty="0"/>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extLst>
      <p:ext uri="{BB962C8B-B14F-4D97-AF65-F5344CB8AC3E}">
        <p14:creationId xmlns:p14="http://schemas.microsoft.com/office/powerpoint/2010/main" val="114647271"/>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0C951CC-CB9B-43AC-8395-FB2751814E0F}"/>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3F4900C8-0A39-4B02-8E0A-398AAC4831BF}"/>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A1158698-11CA-4310-AAEA-81BFB74C7A4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endParaRPr lang="en-US" dirty="0"/>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dirty="0"/>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dirty="0"/>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dirty="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3" name="empower - DO NOT DELETE!!!" hidden="1"/>
          <p:cNvSpPr/>
          <p:nvPr userDrawn="1">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dirty="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userDrawn="1"/>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dirty="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29" r:id="rId4"/>
    <p:sldLayoutId id="2147483730" r:id="rId5"/>
    <p:sldLayoutId id="2147483731" r:id="rId6"/>
    <p:sldLayoutId id="2147483747" r:id="rId7"/>
    <p:sldLayoutId id="2147483756"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54" r:id="rId17"/>
    <p:sldLayoutId id="2147483753" r:id="rId18"/>
  </p:sldLayoutIdLst>
  <p:hf hdr="0" dt="0"/>
  <p:txStyles>
    <p:title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4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1589B28-D26E-44F4-8C62-FEE4AAED4A70}"/>
              </a:ext>
            </a:extLst>
          </p:cNvPr>
          <p:cNvSpPr>
            <a:spLocks noGrp="1"/>
          </p:cNvSpPr>
          <p:nvPr>
            <p:ph type="pic" sz="quarter" idx="15"/>
          </p:nvPr>
        </p:nvSpPr>
        <p:spPr/>
        <p:txBody>
          <a:bodyPr/>
          <a:lstStyle/>
          <a:p>
            <a:endParaRPr lang="id-ID" dirty="0"/>
          </a:p>
        </p:txBody>
      </p:sp>
      <p:sp>
        <p:nvSpPr>
          <p:cNvPr id="8" name="Subtitle 7">
            <a:extLst>
              <a:ext uri="{FF2B5EF4-FFF2-40B4-BE49-F238E27FC236}">
                <a16:creationId xmlns:a16="http://schemas.microsoft.com/office/drawing/2014/main" id="{0FB27639-D1FE-4EB7-81D0-019FC186FBB5}"/>
              </a:ext>
            </a:extLst>
          </p:cNvPr>
          <p:cNvSpPr>
            <a:spLocks noGrp="1"/>
          </p:cNvSpPr>
          <p:nvPr>
            <p:ph type="subTitle" idx="1"/>
          </p:nvPr>
        </p:nvSpPr>
        <p:spPr/>
        <p:txBody>
          <a:bodyPr/>
          <a:lstStyle/>
          <a:p>
            <a:r>
              <a:rPr lang="id-ID" dirty="0"/>
              <a:t>Ridwan Bahari</a:t>
            </a:r>
          </a:p>
          <a:p>
            <a:r>
              <a:rPr lang="id-ID" dirty="0"/>
              <a:t>Intern SMD GMAX CAE I 9</a:t>
            </a:r>
            <a:endParaRPr lang="en-US" dirty="0"/>
          </a:p>
        </p:txBody>
      </p:sp>
      <p:sp>
        <p:nvSpPr>
          <p:cNvPr id="7" name="Title 6">
            <a:extLst>
              <a:ext uri="{FF2B5EF4-FFF2-40B4-BE49-F238E27FC236}">
                <a16:creationId xmlns:a16="http://schemas.microsoft.com/office/drawing/2014/main" id="{3FB1C68C-D054-4F8D-AA7A-F778CCFFFD34}"/>
              </a:ext>
            </a:extLst>
          </p:cNvPr>
          <p:cNvSpPr>
            <a:spLocks noGrp="1"/>
          </p:cNvSpPr>
          <p:nvPr>
            <p:ph type="ctrTitle"/>
          </p:nvPr>
        </p:nvSpPr>
        <p:spPr/>
        <p:txBody>
          <a:bodyPr/>
          <a:lstStyle/>
          <a:p>
            <a:r>
              <a:rPr lang="id-ID" dirty="0"/>
              <a:t>Smart Clock</a:t>
            </a:r>
            <a:endParaRPr lang="en-US" dirty="0"/>
          </a:p>
        </p:txBody>
      </p:sp>
      <p:sp>
        <p:nvSpPr>
          <p:cNvPr id="5" name="Footer Placeholder 4">
            <a:extLst>
              <a:ext uri="{FF2B5EF4-FFF2-40B4-BE49-F238E27FC236}">
                <a16:creationId xmlns:a16="http://schemas.microsoft.com/office/drawing/2014/main" id="{E21AFF28-0883-405B-A8DD-D42393A233A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1370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ox with a screen and buttons&#10;&#10;Description automatically generated">
            <a:extLst>
              <a:ext uri="{FF2B5EF4-FFF2-40B4-BE49-F238E27FC236}">
                <a16:creationId xmlns:a16="http://schemas.microsoft.com/office/drawing/2014/main" id="{AFD804B3-B137-08E2-BB85-5BEC4FCC5AC0}"/>
              </a:ext>
            </a:extLst>
          </p:cNvPr>
          <p:cNvPicPr>
            <a:picLocks noChangeAspect="1"/>
          </p:cNvPicPr>
          <p:nvPr/>
        </p:nvPicPr>
        <p:blipFill>
          <a:blip r:embed="rId2" cstate="print">
            <a:extLst>
              <a:ext uri="{28A0092B-C50C-407E-A947-70E740481C1C}">
                <a14:useLocalDpi xmlns:a14="http://schemas.microsoft.com/office/drawing/2010/main" val="0"/>
              </a:ext>
            </a:extLst>
          </a:blip>
          <a:srcRect r="1" b="2174"/>
          <a:stretch/>
        </p:blipFill>
        <p:spPr bwMode="auto">
          <a:xfrm>
            <a:off x="-1" y="10"/>
            <a:ext cx="5205158" cy="6857990"/>
          </a:xfrm>
          <a:custGeom>
            <a:avLst/>
            <a:gdLst>
              <a:gd name="connsiteX0" fmla="*/ 0 w 5205158"/>
              <a:gd name="connsiteY0" fmla="*/ 0 h 6858000"/>
              <a:gd name="connsiteX1" fmla="*/ 4377139 w 5205158"/>
              <a:gd name="connsiteY1" fmla="*/ 0 h 6858000"/>
              <a:gd name="connsiteX2" fmla="*/ 5205158 w 5205158"/>
              <a:gd name="connsiteY2" fmla="*/ 1713978 h 6858000"/>
              <a:gd name="connsiteX3" fmla="*/ 4370092 w 5205158"/>
              <a:gd name="connsiteY3" fmla="*/ 6858000 h 6858000"/>
              <a:gd name="connsiteX4" fmla="*/ 0 w 5205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158" h="6858000">
                <a:moveTo>
                  <a:pt x="0" y="0"/>
                </a:moveTo>
                <a:lnTo>
                  <a:pt x="4377139" y="0"/>
                </a:lnTo>
                <a:lnTo>
                  <a:pt x="5205158" y="1713978"/>
                </a:lnTo>
                <a:lnTo>
                  <a:pt x="4370092" y="6858000"/>
                </a:lnTo>
                <a:lnTo>
                  <a:pt x="0" y="6858000"/>
                </a:lnTo>
                <a:close/>
              </a:path>
            </a:pathLst>
          </a:custGeom>
          <a:noFill/>
          <a:ln>
            <a:noFill/>
          </a:ln>
        </p:spPr>
      </p:pic>
      <p:sp>
        <p:nvSpPr>
          <p:cNvPr id="8" name="Subtitle 2">
            <a:extLst>
              <a:ext uri="{FF2B5EF4-FFF2-40B4-BE49-F238E27FC236}">
                <a16:creationId xmlns:a16="http://schemas.microsoft.com/office/drawing/2014/main" id="{19C43321-3475-C35C-6902-B103EF85A16A}"/>
              </a:ext>
            </a:extLst>
          </p:cNvPr>
          <p:cNvSpPr>
            <a:spLocks noGrp="1"/>
          </p:cNvSpPr>
          <p:nvPr>
            <p:ph type="subTitle" idx="1"/>
          </p:nvPr>
        </p:nvSpPr>
        <p:spPr>
          <a:xfrm>
            <a:off x="5879976" y="2924944"/>
            <a:ext cx="5904016" cy="2304256"/>
          </a:xfrm>
        </p:spPr>
        <p:txBody>
          <a:bodyPr/>
          <a:lstStyle/>
          <a:p>
            <a:r>
              <a:rPr lang="en-US" sz="1800" dirty="0">
                <a:effectLst/>
                <a:latin typeface="Source Sans Pro" panose="020B0503030403020204" pitchFamily="34" charset="0"/>
                <a:ea typeface="Times New Roman" panose="02020603050405020304" pitchFamily="18" charset="0"/>
                <a:cs typeface="Times New Roman" panose="02020603050405020304" pitchFamily="18" charset="0"/>
              </a:rPr>
              <a:t>The Smart Clock is an intelligent alarm clock that can be controlled by voice</a:t>
            </a:r>
            <a:r>
              <a:rPr lang="id-ID" sz="1800" dirty="0">
                <a:effectLst/>
                <a:latin typeface="Source Sans Pro" panose="020B0503030403020204" pitchFamily="34" charset="0"/>
                <a:ea typeface="Times New Roman" panose="02020603050405020304" pitchFamily="18" charset="0"/>
                <a:cs typeface="Times New Roman" panose="02020603050405020304" pitchFamily="18" charset="0"/>
              </a:rPr>
              <a:t>,</a:t>
            </a:r>
            <a:r>
              <a:rPr lang="en-US" sz="1800" dirty="0">
                <a:effectLst/>
                <a:latin typeface="Source Sans Pro" panose="020B0503030403020204" pitchFamily="34" charset="0"/>
                <a:ea typeface="Times New Roman" panose="02020603050405020304" pitchFamily="18" charset="0"/>
                <a:cs typeface="Times New Roman" panose="02020603050405020304" pitchFamily="18" charset="0"/>
              </a:rPr>
              <a:t> hand</a:t>
            </a:r>
            <a:r>
              <a:rPr lang="id-ID" sz="1800" dirty="0">
                <a:effectLst/>
                <a:latin typeface="Source Sans Pro" panose="020B0503030403020204" pitchFamily="34" charset="0"/>
                <a:ea typeface="Times New Roman" panose="02020603050405020304" pitchFamily="18" charset="0"/>
                <a:cs typeface="Times New Roman" panose="02020603050405020304" pitchFamily="18" charset="0"/>
              </a:rPr>
              <a:t> or BLE</a:t>
            </a:r>
            <a:r>
              <a:rPr lang="en-US" sz="1800" dirty="0">
                <a:effectLst/>
                <a:latin typeface="Source Sans Pro" panose="020B0503030403020204" pitchFamily="34" charset="0"/>
                <a:ea typeface="Times New Roman" panose="02020603050405020304" pitchFamily="18" charset="0"/>
                <a:cs typeface="Times New Roman" panose="02020603050405020304" pitchFamily="18" charset="0"/>
              </a:rPr>
              <a:t>. It not only displays the time but also functions as a voice command with features like playing music and controlling other devices. The objective of this project is to develop adaptive smart technologies, including improved user experience, multiple command options, and the ability to detect air quality.</a:t>
            </a:r>
            <a:endParaRPr lang="en-US" dirty="0"/>
          </a:p>
        </p:txBody>
      </p:sp>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a:xfrm>
            <a:off x="5815450" y="980729"/>
            <a:ext cx="5760000" cy="1672899"/>
          </a:xfrm>
        </p:spPr>
        <p:txBody>
          <a:bodyPr anchor="b">
            <a:normAutofit/>
          </a:bodyPr>
          <a:lstStyle/>
          <a:p>
            <a:r>
              <a:rPr lang="id-ID" dirty="0"/>
              <a:t>Introduction</a:t>
            </a:r>
            <a:endParaRPr lang="en-US" dirty="0"/>
          </a:p>
        </p:txBody>
      </p:sp>
    </p:spTree>
    <p:extLst>
      <p:ext uri="{BB962C8B-B14F-4D97-AF65-F5344CB8AC3E}">
        <p14:creationId xmlns:p14="http://schemas.microsoft.com/office/powerpoint/2010/main" val="360129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271129-5CCA-8AAB-2D1A-A78A0B18B22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p:blipFill>
        <p:spPr bwMode="auto">
          <a:xfrm>
            <a:off x="4267982" y="1052736"/>
            <a:ext cx="3656035" cy="5113337"/>
          </a:xfrm>
          <a:prstGeom prst="rect">
            <a:avLst/>
          </a:prstGeom>
          <a:noFill/>
          <a:ln>
            <a:noFill/>
          </a:ln>
        </p:spPr>
      </p:pic>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a:xfrm>
            <a:off x="335360" y="188720"/>
            <a:ext cx="9613068" cy="720000"/>
          </a:xfrm>
        </p:spPr>
        <p:txBody>
          <a:bodyPr anchor="b">
            <a:normAutofit/>
          </a:bodyPr>
          <a:lstStyle/>
          <a:p>
            <a:r>
              <a:rPr lang="id-ID" dirty="0"/>
              <a:t>Hardware</a:t>
            </a:r>
            <a:endParaRPr lang="en-US" dirty="0"/>
          </a:p>
        </p:txBody>
      </p:sp>
    </p:spTree>
    <p:extLst>
      <p:ext uri="{BB962C8B-B14F-4D97-AF65-F5344CB8AC3E}">
        <p14:creationId xmlns:p14="http://schemas.microsoft.com/office/powerpoint/2010/main" val="162567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B3ECA-F736-45AF-AE10-18914727505A}"/>
              </a:ext>
            </a:extLst>
          </p:cNvPr>
          <p:cNvSpPr>
            <a:spLocks noGrp="1"/>
          </p:cNvSpPr>
          <p:nvPr>
            <p:ph type="title"/>
          </p:nvPr>
        </p:nvSpPr>
        <p:spPr/>
        <p:txBody>
          <a:bodyPr/>
          <a:lstStyle/>
          <a:p>
            <a:r>
              <a:rPr lang="id-ID" dirty="0"/>
              <a:t>Main system</a:t>
            </a:r>
          </a:p>
        </p:txBody>
      </p:sp>
      <p:sp>
        <p:nvSpPr>
          <p:cNvPr id="5" name="Footer Placeholder 4">
            <a:extLst>
              <a:ext uri="{FF2B5EF4-FFF2-40B4-BE49-F238E27FC236}">
                <a16:creationId xmlns:a16="http://schemas.microsoft.com/office/drawing/2014/main" id="{AA83ADAC-24F6-E0A9-DD38-6093BDDCE459}"/>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5D6F2720-1DE4-2BE9-009E-2C7BD82B055C}"/>
              </a:ext>
            </a:extLst>
          </p:cNvPr>
          <p:cNvSpPr>
            <a:spLocks noGrp="1"/>
          </p:cNvSpPr>
          <p:nvPr>
            <p:ph type="sldNum" sz="quarter" idx="17"/>
          </p:nvPr>
        </p:nvSpPr>
        <p:spPr/>
        <p:txBody>
          <a:bodyPr/>
          <a:lstStyle/>
          <a:p>
            <a:r>
              <a:rPr lang="en-US"/>
              <a:t> </a:t>
            </a:r>
            <a:endParaRPr lang="en-US" dirty="0"/>
          </a:p>
        </p:txBody>
      </p:sp>
      <p:pic>
        <p:nvPicPr>
          <p:cNvPr id="8" name="Picture 7" descr="A diagram of a computer program&#10;&#10;Description automatically generated">
            <a:extLst>
              <a:ext uri="{FF2B5EF4-FFF2-40B4-BE49-F238E27FC236}">
                <a16:creationId xmlns:a16="http://schemas.microsoft.com/office/drawing/2014/main" id="{C06F266F-6E23-A715-0D16-A51489839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737" y="1138237"/>
            <a:ext cx="6486525" cy="4581525"/>
          </a:xfrm>
          <a:prstGeom prst="rect">
            <a:avLst/>
          </a:prstGeom>
        </p:spPr>
      </p:pic>
    </p:spTree>
    <p:extLst>
      <p:ext uri="{BB962C8B-B14F-4D97-AF65-F5344CB8AC3E}">
        <p14:creationId xmlns:p14="http://schemas.microsoft.com/office/powerpoint/2010/main" val="299601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diagram of a flowchart&#10;&#10;Description automatically generated">
            <a:extLst>
              <a:ext uri="{FF2B5EF4-FFF2-40B4-BE49-F238E27FC236}">
                <a16:creationId xmlns:a16="http://schemas.microsoft.com/office/drawing/2014/main" id="{24E051CE-12E2-1E7F-B704-19D3B46A4B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4248" y="1235517"/>
            <a:ext cx="1798484" cy="5113337"/>
          </a:xfrm>
        </p:spPr>
      </p:pic>
      <p:pic>
        <p:nvPicPr>
          <p:cNvPr id="12" name="Content Placeholder 11" descr="A diagram of a flowchart&#10;&#10;Description automatically generated">
            <a:extLst>
              <a:ext uri="{FF2B5EF4-FFF2-40B4-BE49-F238E27FC236}">
                <a16:creationId xmlns:a16="http://schemas.microsoft.com/office/drawing/2014/main" id="{A4C2867B-03C0-7D99-422B-150CFC7810EE}"/>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297205" y="1268413"/>
            <a:ext cx="2428875" cy="4876800"/>
          </a:xfrm>
        </p:spPr>
      </p:pic>
      <p:sp>
        <p:nvSpPr>
          <p:cNvPr id="4" name="Title 3">
            <a:extLst>
              <a:ext uri="{FF2B5EF4-FFF2-40B4-BE49-F238E27FC236}">
                <a16:creationId xmlns:a16="http://schemas.microsoft.com/office/drawing/2014/main" id="{12343C31-8A77-033D-0B04-EF3C3E81FE21}"/>
              </a:ext>
            </a:extLst>
          </p:cNvPr>
          <p:cNvSpPr>
            <a:spLocks noGrp="1"/>
          </p:cNvSpPr>
          <p:nvPr>
            <p:ph type="title"/>
          </p:nvPr>
        </p:nvSpPr>
        <p:spPr/>
        <p:txBody>
          <a:bodyPr/>
          <a:lstStyle/>
          <a:p>
            <a:r>
              <a:rPr lang="id-ID" dirty="0"/>
              <a:t>Smart Clock task</a:t>
            </a:r>
          </a:p>
        </p:txBody>
      </p:sp>
      <p:sp>
        <p:nvSpPr>
          <p:cNvPr id="5" name="Footer Placeholder 4">
            <a:extLst>
              <a:ext uri="{FF2B5EF4-FFF2-40B4-BE49-F238E27FC236}">
                <a16:creationId xmlns:a16="http://schemas.microsoft.com/office/drawing/2014/main" id="{05D3C137-6F2B-D44A-9067-BB9F7A268CA2}"/>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67534080-2CBF-191A-C1BA-9314E05D9AE1}"/>
              </a:ext>
            </a:extLst>
          </p:cNvPr>
          <p:cNvSpPr>
            <a:spLocks noGrp="1"/>
          </p:cNvSpPr>
          <p:nvPr>
            <p:ph type="sldNum" sz="quarter" idx="17"/>
          </p:nvPr>
        </p:nvSpPr>
        <p:spPr/>
        <p:txBody>
          <a:bodyPr/>
          <a:lstStyle/>
          <a:p>
            <a:r>
              <a:rPr lang="en-US"/>
              <a:t> </a:t>
            </a:r>
            <a:endParaRPr lang="en-US" dirty="0"/>
          </a:p>
        </p:txBody>
      </p:sp>
      <p:pic>
        <p:nvPicPr>
          <p:cNvPr id="14" name="Picture 13" descr="A diagram of a computer program&#10;&#10;Description automatically generated">
            <a:extLst>
              <a:ext uri="{FF2B5EF4-FFF2-40B4-BE49-F238E27FC236}">
                <a16:creationId xmlns:a16="http://schemas.microsoft.com/office/drawing/2014/main" id="{8C9B3989-3E7B-8237-2CF6-9217AE650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1894" y="1268413"/>
            <a:ext cx="2381250" cy="4953000"/>
          </a:xfrm>
          <a:prstGeom prst="rect">
            <a:avLst/>
          </a:prstGeom>
        </p:spPr>
      </p:pic>
      <p:pic>
        <p:nvPicPr>
          <p:cNvPr id="16" name="Picture 15" descr="A diagram of a program&#10;&#10;Description automatically generated">
            <a:extLst>
              <a:ext uri="{FF2B5EF4-FFF2-40B4-BE49-F238E27FC236}">
                <a16:creationId xmlns:a16="http://schemas.microsoft.com/office/drawing/2014/main" id="{94CB387A-758F-B05E-3DA8-A71BB380E8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0523" y="1268413"/>
            <a:ext cx="4276725" cy="4581525"/>
          </a:xfrm>
          <a:prstGeom prst="rect">
            <a:avLst/>
          </a:prstGeom>
        </p:spPr>
      </p:pic>
    </p:spTree>
    <p:extLst>
      <p:ext uri="{BB962C8B-B14F-4D97-AF65-F5344CB8AC3E}">
        <p14:creationId xmlns:p14="http://schemas.microsoft.com/office/powerpoint/2010/main" val="14264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program&#10;&#10;Description automatically generated">
            <a:extLst>
              <a:ext uri="{FF2B5EF4-FFF2-40B4-BE49-F238E27FC236}">
                <a16:creationId xmlns:a16="http://schemas.microsoft.com/office/drawing/2014/main" id="{685EDCA8-CE38-2059-9CEF-1AF4B5B9094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58327" y="1268413"/>
            <a:ext cx="3241283" cy="5113337"/>
          </a:xfrm>
        </p:spPr>
      </p:pic>
      <p:pic>
        <p:nvPicPr>
          <p:cNvPr id="10" name="Content Placeholder 9" descr="A diagram of a computer program&#10;&#10;Description automatically generated">
            <a:extLst>
              <a:ext uri="{FF2B5EF4-FFF2-40B4-BE49-F238E27FC236}">
                <a16:creationId xmlns:a16="http://schemas.microsoft.com/office/drawing/2014/main" id="{AA04E107-CED5-18CB-FD6F-F9B01094F889}"/>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744072" y="1268413"/>
            <a:ext cx="3038475" cy="4295775"/>
          </a:xfrm>
        </p:spPr>
      </p:pic>
      <p:sp>
        <p:nvSpPr>
          <p:cNvPr id="4" name="Title 3">
            <a:extLst>
              <a:ext uri="{FF2B5EF4-FFF2-40B4-BE49-F238E27FC236}">
                <a16:creationId xmlns:a16="http://schemas.microsoft.com/office/drawing/2014/main" id="{BBF20CDB-4137-9216-A736-3257701A5C84}"/>
              </a:ext>
            </a:extLst>
          </p:cNvPr>
          <p:cNvSpPr>
            <a:spLocks noGrp="1"/>
          </p:cNvSpPr>
          <p:nvPr>
            <p:ph type="title"/>
          </p:nvPr>
        </p:nvSpPr>
        <p:spPr/>
        <p:txBody>
          <a:bodyPr/>
          <a:lstStyle/>
          <a:p>
            <a:r>
              <a:rPr lang="id-ID" dirty="0"/>
              <a:t>Interfacing and BLE mode</a:t>
            </a:r>
          </a:p>
        </p:txBody>
      </p:sp>
      <p:sp>
        <p:nvSpPr>
          <p:cNvPr id="5" name="Footer Placeholder 4">
            <a:extLst>
              <a:ext uri="{FF2B5EF4-FFF2-40B4-BE49-F238E27FC236}">
                <a16:creationId xmlns:a16="http://schemas.microsoft.com/office/drawing/2014/main" id="{B9D2E31B-125A-A579-00DA-BFC7C8BDB5F1}"/>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D588E399-0F0D-F610-337E-7BD9D31BFF9E}"/>
              </a:ext>
            </a:extLst>
          </p:cNvPr>
          <p:cNvSpPr>
            <a:spLocks noGrp="1"/>
          </p:cNvSpPr>
          <p:nvPr>
            <p:ph type="sldNum" sz="quarter" idx="17"/>
          </p:nvPr>
        </p:nvSpPr>
        <p:spPr/>
        <p:txBody>
          <a:bodyPr/>
          <a:lstStyle/>
          <a:p>
            <a:r>
              <a:rPr lang="en-US"/>
              <a:t> </a:t>
            </a:r>
            <a:endParaRPr lang="en-US" dirty="0"/>
          </a:p>
        </p:txBody>
      </p:sp>
    </p:spTree>
    <p:extLst>
      <p:ext uri="{BB962C8B-B14F-4D97-AF65-F5344CB8AC3E}">
        <p14:creationId xmlns:p14="http://schemas.microsoft.com/office/powerpoint/2010/main" val="79864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uter program&#10;&#10;Description automatically generated">
            <a:extLst>
              <a:ext uri="{FF2B5EF4-FFF2-40B4-BE49-F238E27FC236}">
                <a16:creationId xmlns:a16="http://schemas.microsoft.com/office/drawing/2014/main" id="{C7120EED-85C5-C3DE-9969-80CB42D9E50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9076" y="1268413"/>
            <a:ext cx="2279785" cy="5113337"/>
          </a:xfrm>
        </p:spPr>
      </p:pic>
      <p:sp>
        <p:nvSpPr>
          <p:cNvPr id="4" name="Title 3">
            <a:extLst>
              <a:ext uri="{FF2B5EF4-FFF2-40B4-BE49-F238E27FC236}">
                <a16:creationId xmlns:a16="http://schemas.microsoft.com/office/drawing/2014/main" id="{C79B593C-373D-282F-D278-AAEEFF54F521}"/>
              </a:ext>
            </a:extLst>
          </p:cNvPr>
          <p:cNvSpPr>
            <a:spLocks noGrp="1"/>
          </p:cNvSpPr>
          <p:nvPr>
            <p:ph type="title"/>
          </p:nvPr>
        </p:nvSpPr>
        <p:spPr/>
        <p:txBody>
          <a:bodyPr/>
          <a:lstStyle/>
          <a:p>
            <a:r>
              <a:rPr lang="id-ID" dirty="0"/>
              <a:t>Voice command</a:t>
            </a:r>
          </a:p>
        </p:txBody>
      </p:sp>
      <p:sp>
        <p:nvSpPr>
          <p:cNvPr id="5" name="Footer Placeholder 4">
            <a:extLst>
              <a:ext uri="{FF2B5EF4-FFF2-40B4-BE49-F238E27FC236}">
                <a16:creationId xmlns:a16="http://schemas.microsoft.com/office/drawing/2014/main" id="{8653AE8A-52FD-A241-9EDD-7CE5F7AE7A71}"/>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86E01A09-6884-E04F-9482-B6387D3C72A3}"/>
              </a:ext>
            </a:extLst>
          </p:cNvPr>
          <p:cNvSpPr>
            <a:spLocks noGrp="1"/>
          </p:cNvSpPr>
          <p:nvPr>
            <p:ph type="sldNum" sz="quarter" idx="17"/>
          </p:nvPr>
        </p:nvSpPr>
        <p:spPr/>
        <p:txBody>
          <a:bodyPr/>
          <a:lstStyle/>
          <a:p>
            <a:r>
              <a:rPr lang="en-US"/>
              <a:t> </a:t>
            </a:r>
            <a:endParaRPr lang="en-US" dirty="0"/>
          </a:p>
        </p:txBody>
      </p:sp>
    </p:spTree>
    <p:extLst>
      <p:ext uri="{BB962C8B-B14F-4D97-AF65-F5344CB8AC3E}">
        <p14:creationId xmlns:p14="http://schemas.microsoft.com/office/powerpoint/2010/main" val="298854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False"/>
  <p:tag name="MIO_AVOID_BLANK_LAYOUT" val="False"/>
  <p:tag name="MIO_CD_LAYOUT_VALID_AREA" val="False"/>
  <p:tag name="MIO_EMBED_FONT" val="False"/>
  <p:tag name="MIO_MATCH_COLOR_SCHEME" val="True"/>
  <p:tag name="MIO_NUMBER_OF_VALID_LAYOUTS" val="18"/>
  <p:tag name="MIO_HDS" val="True"/>
  <p:tag name="MIO_SKIPVERSION" val="01.01.0001 00:00:00"/>
  <p:tag name="MIO_EKGUID" val="f8120ca7-cceb-428f-a7d0-f20ce9397e1b"/>
  <p:tag name="MIO_UPDATE" val="True"/>
  <p:tag name="MIO_VERSION" val="13.05.2023 07:12:22"/>
  <p:tag name="MIO_DBID" val="FDE84254-54DB-49E3-9A0E-CDE72035D530"/>
  <p:tag name="MIO_LASTDOWNLOADED" val="26.07.2023 12:28:29.220"/>
  <p:tag name="MIO_OBJECTNAME" val="Infineon LCD 16: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Infineon 2023 - 2">
      <a:dk1>
        <a:srgbClr val="1D1D1D"/>
      </a:dk1>
      <a:lt1>
        <a:srgbClr val="FFFFFF"/>
      </a:lt1>
      <a:dk2>
        <a:srgbClr val="0A8276"/>
      </a:dk2>
      <a:lt2>
        <a:srgbClr val="8D8786"/>
      </a:lt2>
      <a:accent1>
        <a:srgbClr val="0A8276"/>
      </a:accent1>
      <a:accent2>
        <a:srgbClr val="575352"/>
      </a:accent2>
      <a:accent3>
        <a:srgbClr val="F97414"/>
      </a:accent3>
      <a:accent4>
        <a:srgbClr val="9BBA43"/>
      </a:accent4>
      <a:accent5>
        <a:srgbClr val="FCD442"/>
      </a:accent5>
      <a:accent6>
        <a:srgbClr val="9C216E"/>
      </a:accent6>
      <a:hlink>
        <a:srgbClr val="0A8276"/>
      </a:hlink>
      <a:folHlink>
        <a:srgbClr val="0A8276"/>
      </a:folHlink>
    </a:clrScheme>
    <a:fontScheme name="Infineon">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 id="{1E115DF3-41F0-4647-B0A5-8A317E6D094E}" vid="{137F0F39-D844-4AA9-B871-823A03F108D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4.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AF2014AB-78C2-4F59-9D6E-9572E72F7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C6748B-B74E-4BE1-834C-AEBB9BCA18FB}">
  <ds:schemaRefs>
    <ds:schemaRef ds:uri="http://schemas.microsoft.com/sharepoint/v3/contenttype/forms"/>
  </ds:schemaRefs>
</ds:datastoreItem>
</file>

<file path=customXml/itemProps3.xml><?xml version="1.0" encoding="utf-8"?>
<ds:datastoreItem xmlns:ds="http://schemas.openxmlformats.org/officeDocument/2006/customXml" ds:itemID="{D299A1D5-F553-4264-9022-E0136C61CE27}">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a709603d-609a-478b-a91d-3c5e984c0e79"/>
    <ds:schemaRef ds:uri="6ef45842-284e-44e4-b2db-1749e7948b44"/>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EC144A13-A380-40B3-9980-61BD11F58D0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Default Theme</Template>
  <TotalTime>470</TotalTime>
  <Words>98</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Source Sans Pro</vt:lpstr>
      <vt:lpstr>Infineon 16:9</vt:lpstr>
      <vt:lpstr>Smart Clock</vt:lpstr>
      <vt:lpstr>Introduction</vt:lpstr>
      <vt:lpstr>Hardware</vt:lpstr>
      <vt:lpstr>Main system</vt:lpstr>
      <vt:lpstr>Smart Clock task</vt:lpstr>
      <vt:lpstr>Interfacing and BLE mode</vt:lpstr>
      <vt:lpstr>Voice command</vt:lpstr>
      <vt:lpstr>PowerPoint Presentation</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Bahari Ridwan (IFID SMD GMAX CAE I 9)</dc:creator>
  <cp:lastModifiedBy>Bahari Ridwan (IFID SMD GMAX CAE I 9)</cp:lastModifiedBy>
  <cp:revision>1</cp:revision>
  <dcterms:created xsi:type="dcterms:W3CDTF">2024-09-06T01:48:26Z</dcterms:created>
  <dcterms:modified xsi:type="dcterms:W3CDTF">2024-09-06T09:38:33Z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2023-03-18T12:11:36Z</vt:filetime>
  </property>
  <property fmtid="{D5CDD505-2E9C-101B-9397-08002B2CF9AE}" pid="15" name="empower.integration.Classification.DateFormat">
    <vt:lpwstr>d MMM yyyy</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2023-03-24T13:40:28Z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ies>
</file>