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1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88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73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1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6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22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4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75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35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8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AB71-EE11-FC41-9D4D-D0E6C52CBE3A}" type="datetimeFigureOut">
              <a:rPr kumimoji="1" lang="ja-JP" altLang="en-US" smtClean="0"/>
              <a:t>2014/09/16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F763E-05A6-6444-8BD2-C3B0655E19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6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Donuts</a:t>
            </a:r>
            <a:r>
              <a:rPr kumimoji="1" lang="ja-JP" altLang="en-US" dirty="0" smtClean="0"/>
              <a:t>開発合宿</a:t>
            </a:r>
            <a:r>
              <a:rPr kumimoji="1" lang="en-US" altLang="ja-JP" dirty="0" smtClean="0"/>
              <a:t>2014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いわーく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0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数人のチームで１つの新サービスを作る</a:t>
            </a:r>
            <a:endParaRPr kumimoji="1" lang="en-US" altLang="ja-JP" dirty="0" smtClean="0"/>
          </a:p>
          <a:p>
            <a:r>
              <a:rPr lang="ja-JP" altLang="en-US" dirty="0" smtClean="0"/>
              <a:t>複数チームでコンペティションを行う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日程</a:t>
            </a:r>
            <a:r>
              <a:rPr lang="en-US" altLang="ja-JP" dirty="0" smtClean="0"/>
              <a:t>:  11/1 – 11/3  </a:t>
            </a:r>
            <a:r>
              <a:rPr lang="ja-JP" altLang="en-US" dirty="0" smtClean="0"/>
              <a:t>（２泊３日）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 smtClean="0"/>
              <a:t>初日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チームビルド・アイデアソン・開発開始</a:t>
            </a:r>
            <a:endParaRPr lang="en-US" altLang="ja-JP" dirty="0" smtClean="0"/>
          </a:p>
          <a:p>
            <a:r>
              <a:rPr kumimoji="1" lang="ja-JP" altLang="en-US" dirty="0" smtClean="0"/>
              <a:t>最終日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成果発表会・投票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42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既存サービスの開発・運用では得られない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知識を得る</a:t>
            </a:r>
            <a:endParaRPr lang="en-US" altLang="ja-JP" dirty="0" smtClean="0"/>
          </a:p>
          <a:p>
            <a:r>
              <a:rPr lang="ja-JP" altLang="en-US" dirty="0" smtClean="0"/>
              <a:t>普段の業務を離れて集中する</a:t>
            </a:r>
            <a:endParaRPr lang="en-US" altLang="ja-JP" dirty="0" smtClean="0"/>
          </a:p>
          <a:p>
            <a:r>
              <a:rPr lang="ja-JP" altLang="en-US" dirty="0" smtClean="0"/>
              <a:t>普段、交わることのないチーム間での開発を通して交流を深める</a:t>
            </a:r>
            <a:endParaRPr lang="en-US" altLang="ja-JP" dirty="0" smtClean="0"/>
          </a:p>
          <a:p>
            <a:r>
              <a:rPr lang="ja-JP" altLang="en-US" dirty="0" smtClean="0"/>
              <a:t>モチベーション向上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6959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企画・テーマ決め</a:t>
            </a:r>
            <a:endParaRPr kumimoji="1" lang="en-US" altLang="ja-JP" dirty="0" smtClean="0"/>
          </a:p>
          <a:p>
            <a:r>
              <a:rPr kumimoji="1" lang="ja-JP" altLang="en-US" dirty="0" smtClean="0"/>
              <a:t>宿の手配</a:t>
            </a:r>
            <a:endParaRPr kumimoji="1" lang="en-US" altLang="ja-JP" dirty="0" smtClean="0"/>
          </a:p>
          <a:p>
            <a:r>
              <a:rPr lang="ja-JP" altLang="en-US" dirty="0" smtClean="0"/>
              <a:t>しおりの作成</a:t>
            </a:r>
            <a:endParaRPr lang="en-US" altLang="ja-JP" dirty="0" smtClean="0"/>
          </a:p>
          <a:p>
            <a:r>
              <a:rPr kumimoji="1" lang="ja-JP" altLang="en-US" dirty="0" smtClean="0"/>
              <a:t>買い出し、準備</a:t>
            </a:r>
            <a:endParaRPr lang="en-US" altLang="ja-JP" dirty="0"/>
          </a:p>
          <a:p>
            <a:pPr lvl="1"/>
            <a:r>
              <a:rPr lang="en-US" altLang="en-US" dirty="0" smtClean="0"/>
              <a:t>お菓子　軽食</a:t>
            </a:r>
          </a:p>
          <a:p>
            <a:pPr lvl="1"/>
            <a:r>
              <a:rPr kumimoji="1" lang="ja-JP" altLang="en-US" dirty="0" smtClean="0"/>
              <a:t>ソフトドリンク　お酒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ゴミ袋</a:t>
            </a:r>
            <a:r>
              <a:rPr lang="en-US" altLang="ja-JP" dirty="0" smtClean="0"/>
              <a:t> </a:t>
            </a:r>
            <a:r>
              <a:rPr lang="ja-JP" altLang="en-US" dirty="0" smtClean="0"/>
              <a:t>紙コップ</a:t>
            </a:r>
            <a:r>
              <a:rPr lang="en-US" altLang="ja-JP" dirty="0" smtClean="0"/>
              <a:t> </a:t>
            </a:r>
            <a:r>
              <a:rPr lang="ja-JP" altLang="en-US" dirty="0" smtClean="0"/>
              <a:t>紙皿</a:t>
            </a:r>
            <a:r>
              <a:rPr lang="en-US" altLang="ja-JP" dirty="0" smtClean="0"/>
              <a:t> </a:t>
            </a:r>
            <a:r>
              <a:rPr lang="ja-JP" altLang="en-US" dirty="0" smtClean="0"/>
              <a:t>割り箸</a:t>
            </a:r>
            <a:r>
              <a:rPr lang="en-US" altLang="ja-JP" dirty="0" smtClean="0"/>
              <a:t> </a:t>
            </a:r>
            <a:r>
              <a:rPr lang="ja-JP" altLang="en-US" dirty="0" smtClean="0"/>
              <a:t>電源タップ？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模造紙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ペン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マーカー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付箋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メモ用紙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賞品</a:t>
            </a:r>
            <a:endParaRPr kumimoji="1" lang="en-US" altLang="ja-JP" dirty="0" smtClean="0"/>
          </a:p>
          <a:p>
            <a:r>
              <a:rPr lang="en-US" altLang="ja-JP" dirty="0" err="1" smtClean="0"/>
              <a:t>etc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6238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山喜旅館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宿泊費</a:t>
            </a:r>
            <a:r>
              <a:rPr kumimoji="1" lang="en-US" altLang="ja-JP" dirty="0" smtClean="0"/>
              <a:t> 6480 * 2 = 12960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r>
              <a:rPr lang="ja-JP" altLang="en-US" dirty="0" smtClean="0"/>
              <a:t>会議室</a:t>
            </a:r>
            <a:r>
              <a:rPr lang="en-US" altLang="ja-JP" dirty="0" smtClean="0"/>
              <a:t> 6h = 7740</a:t>
            </a:r>
            <a:r>
              <a:rPr lang="ja-JP" altLang="en-US" dirty="0" smtClean="0"/>
              <a:t>円</a:t>
            </a:r>
            <a:r>
              <a:rPr lang="en-US" altLang="ja-JP" dirty="0" smtClean="0"/>
              <a:t>   -&gt; </a:t>
            </a:r>
            <a:r>
              <a:rPr lang="ja-JP" altLang="en-US" dirty="0" smtClean="0"/>
              <a:t>初日と最終日プレゼン</a:t>
            </a:r>
            <a:endParaRPr lang="en-US" altLang="ja-JP" dirty="0" smtClean="0"/>
          </a:p>
          <a:p>
            <a:r>
              <a:rPr kumimoji="1" lang="ja-JP" altLang="en-US" dirty="0" smtClean="0"/>
              <a:t>プロジェクター</a:t>
            </a:r>
            <a:r>
              <a:rPr kumimoji="1" lang="en-US" altLang="ja-JP" dirty="0" smtClean="0"/>
              <a:t> 4320 * 2 = 8640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同様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開発を部屋で行い、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人参加した場合</a:t>
            </a:r>
            <a:r>
              <a:rPr kumimoji="1" lang="en-US" altLang="ja-JP" dirty="0" smtClean="0"/>
              <a:t> 14598</a:t>
            </a:r>
            <a:r>
              <a:rPr kumimoji="1" lang="ja-JP" altLang="en-US" dirty="0" smtClean="0"/>
              <a:t>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(20</a:t>
            </a:r>
            <a:r>
              <a:rPr lang="ja-JP" altLang="en-US" dirty="0" smtClean="0"/>
              <a:t>人だと</a:t>
            </a:r>
            <a:r>
              <a:rPr lang="en-US" altLang="ja-JP" dirty="0" smtClean="0"/>
              <a:t> 13779</a:t>
            </a:r>
            <a:r>
              <a:rPr lang="ja-JP" altLang="en-US" dirty="0" smtClean="0"/>
              <a:t>円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買い出し項目含め、一人あたり</a:t>
            </a:r>
            <a:r>
              <a:rPr lang="en-US" altLang="ja-JP" dirty="0" smtClean="0"/>
              <a:t>16000 – 17000</a:t>
            </a:r>
            <a:r>
              <a:rPr lang="ja-JP" altLang="en-US" dirty="0" smtClean="0"/>
              <a:t>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0613289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103</Words>
  <Application>Microsoft Macintosh PowerPoint</Application>
  <PresentationFormat>画面に合わせる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Donuts開発合宿2014</vt:lpstr>
      <vt:lpstr>概要</vt:lpstr>
      <vt:lpstr>目的</vt:lpstr>
      <vt:lpstr>準備 </vt:lpstr>
      <vt:lpstr>山喜旅館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Donuts開発合宿2014</dc:title>
  <dc:creator>Kohei Iwasaki</dc:creator>
  <cp:lastModifiedBy>Kohei Iwasaki</cp:lastModifiedBy>
  <cp:revision>3</cp:revision>
  <dcterms:created xsi:type="dcterms:W3CDTF">2014-09-16T07:18:53Z</dcterms:created>
  <dcterms:modified xsi:type="dcterms:W3CDTF">2014-09-16T07:37:26Z</dcterms:modified>
</cp:coreProperties>
</file>