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58" r:id="rId2"/>
    <p:sldId id="387" r:id="rId3"/>
    <p:sldId id="388" r:id="rId4"/>
    <p:sldId id="363" r:id="rId5"/>
    <p:sldId id="389" r:id="rId6"/>
    <p:sldId id="390" r:id="rId7"/>
    <p:sldId id="392" r:id="rId8"/>
    <p:sldId id="365" r:id="rId9"/>
    <p:sldId id="393" r:id="rId10"/>
    <p:sldId id="394" r:id="rId11"/>
    <p:sldId id="369" r:id="rId12"/>
    <p:sldId id="395" r:id="rId13"/>
    <p:sldId id="396" r:id="rId14"/>
    <p:sldId id="373" r:id="rId15"/>
    <p:sldId id="397" r:id="rId16"/>
    <p:sldId id="398" r:id="rId17"/>
    <p:sldId id="351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03646-C878-44FB-AA21-CB9B390EC77B}" type="datetimeFigureOut">
              <a:rPr lang="fr-BE" smtClean="0"/>
              <a:t>24-01-18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598F1-58D6-4923-8B6B-A8A9D805599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86772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598F1-58D6-4923-8B6B-A8A9D805599D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43554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Un</a:t>
            </a:r>
            <a:r>
              <a:rPr lang="fr-BE" baseline="0" dirty="0" smtClean="0"/>
              <a:t> objet est passé en paramètre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598F1-58D6-4923-8B6B-A8A9D805599D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77662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Bien consulter la JAVADOC!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598F1-58D6-4923-8B6B-A8A9D805599D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48983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Bien consulter la JAVADOC!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598F1-58D6-4923-8B6B-A8A9D805599D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48983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Bien consulter la JAVADOC!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598F1-58D6-4923-8B6B-A8A9D805599D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48983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Insertion et suppression en O(N) – décalages – conserve</a:t>
            </a:r>
            <a:r>
              <a:rPr lang="fr-BE" baseline="0" dirty="0" smtClean="0"/>
              <a:t> l’ordre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598F1-58D6-4923-8B6B-A8A9D805599D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18370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Capacity</a:t>
            </a:r>
            <a:r>
              <a:rPr lang="fr-BE" baseline="0" dirty="0" smtClean="0"/>
              <a:t> – taille physique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598F1-58D6-4923-8B6B-A8A9D805599D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43554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size – taille logique		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598F1-58D6-4923-8B6B-A8A9D805599D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3207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taille logique	= 0	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598F1-58D6-4923-8B6B-A8A9D805599D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3207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		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598F1-58D6-4923-8B6B-A8A9D805599D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3207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size – taille logique		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598F1-58D6-4923-8B6B-A8A9D805599D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3207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IndexOutOfBoundsException</a:t>
            </a:r>
            <a:r>
              <a:rPr lang="fr-BE" dirty="0" smtClean="0"/>
              <a:t>!!!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598F1-58D6-4923-8B6B-A8A9D805599D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1817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Un</a:t>
            </a:r>
            <a:r>
              <a:rPr lang="fr-BE" baseline="0" dirty="0" smtClean="0"/>
              <a:t> objet est passé en paramètre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598F1-58D6-4923-8B6B-A8A9D805599D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77662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Un</a:t>
            </a:r>
            <a:r>
              <a:rPr lang="fr-BE" baseline="0" dirty="0" smtClean="0"/>
              <a:t> objet est passé en paramètre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598F1-58D6-4923-8B6B-A8A9D805599D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77662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24-01-18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759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24-01-18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5609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24-01-18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248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24-01-18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9827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24-01-18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6602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24-01-18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964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24-01-18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088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24-01-18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876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24-01-18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215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24-01-18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9834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24-01-18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948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3CBF3-A65A-4A58-B3C0-9916434F9982}" type="datetimeFigureOut">
              <a:rPr lang="fr-BE" smtClean="0"/>
              <a:t>24-01-18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8168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be/url?sa=i&amp;rct=j&amp;q=&amp;esrc=s&amp;source=images&amp;cd=&amp;cad=rja&amp;uact=8&amp;ved=0CAcQjRw&amp;url=http://bet-nafet.ma/expert/Java/Tutoriels/TechniquesSup/collections.html&amp;ei=LWDOVL7zKoq9UbyGgvAM&amp;bvm=bv.85076809,d.ZGU&amp;psig=AFQjCNFKZO2yBw6fz0udi5vM6XiXL1eMuA&amp;ust=1422897532161253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ET JAVA?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659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ET JAVA?</a:t>
            </a:r>
            <a:endParaRPr lang="fr-BE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116366"/>
              </p:ext>
            </p:extLst>
          </p:nvPr>
        </p:nvGraphicFramePr>
        <p:xfrm>
          <a:off x="395536" y="1700808"/>
          <a:ext cx="8496943" cy="4302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/>
                <a:gridCol w="4320479"/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VecteurImpl</a:t>
                      </a:r>
                      <a:r>
                        <a:rPr lang="fr-BE" sz="2800" dirty="0" smtClean="0"/>
                        <a:t>&lt;E&gt;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ArrayList</a:t>
                      </a:r>
                      <a:r>
                        <a:rPr lang="fr-BE" sz="2800" dirty="0" smtClean="0"/>
                        <a:t>&lt;E&gt;</a:t>
                      </a:r>
                      <a:endParaRPr lang="fr-BE" sz="2800" dirty="0"/>
                    </a:p>
                  </a:txBody>
                  <a:tcPr/>
                </a:tc>
              </a:tr>
              <a:tr h="5743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fr-BE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ajoute(E </a:t>
                      </a:r>
                      <a:r>
                        <a:rPr lang="fr-BE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 </a:t>
                      </a: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574330">
                <a:tc>
                  <a:txBody>
                    <a:bodyPr/>
                    <a:lstStyle/>
                    <a:p>
                      <a:pPr hangingPunct="0"/>
                      <a:r>
                        <a:rPr lang="fr-BE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remplace(</a:t>
                      </a:r>
                      <a:r>
                        <a:rPr lang="fr-BE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rang,</a:t>
                      </a:r>
                      <a:r>
                        <a:rPr lang="fr-BE" sz="2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hangingPunct="0"/>
                      <a:r>
                        <a:rPr lang="fr-BE" sz="2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fr-BE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hangingPunct="0"/>
                      <a:r>
                        <a:rPr lang="fr-BE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throws</a:t>
                      </a:r>
                      <a:r>
                        <a:rPr lang="fr-BE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hangingPunct="0"/>
                      <a:r>
                        <a:rPr lang="fr-BE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VecteurOutException</a:t>
                      </a:r>
                      <a:endParaRPr lang="fr-BE" sz="2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 set(</a:t>
                      </a: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index, E </a:t>
                      </a: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throws</a:t>
                      </a:r>
                      <a:r>
                        <a:rPr lang="fr-BE" sz="20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IndexOutOfBoundsException</a:t>
                      </a:r>
                      <a:r>
                        <a:rPr lang="fr-BE" sz="20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574330">
                <a:tc>
                  <a:txBody>
                    <a:bodyPr/>
                    <a:lstStyle/>
                    <a:p>
                      <a:pPr hangingPunct="0"/>
                      <a:r>
                        <a:rPr lang="fr-BE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supprime(</a:t>
                      </a:r>
                      <a:r>
                        <a:rPr lang="fr-BE" sz="2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rang)</a:t>
                      </a:r>
                    </a:p>
                    <a:p>
                      <a:r>
                        <a:rPr lang="fr-BE" sz="2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throws</a:t>
                      </a:r>
                      <a:r>
                        <a:rPr lang="fr-BE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fr-BE" sz="2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VecteurOutException</a:t>
                      </a:r>
                      <a:r>
                        <a:rPr lang="en-GB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GB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fr-BE" sz="1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remove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index)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throws</a:t>
                      </a:r>
                      <a:r>
                        <a:rPr lang="fr-BE" sz="20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IndexOutOfBoundsException</a:t>
                      </a:r>
                      <a:endParaRPr lang="fr-BE" sz="2000" b="1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50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ET JAVA?</a:t>
            </a:r>
            <a:endParaRPr lang="fr-BE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418425"/>
              </p:ext>
            </p:extLst>
          </p:nvPr>
        </p:nvGraphicFramePr>
        <p:xfrm>
          <a:off x="395536" y="1700808"/>
          <a:ext cx="8496943" cy="1376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/>
                <a:gridCol w="4320479"/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VecteurImpl</a:t>
                      </a:r>
                      <a:r>
                        <a:rPr lang="fr-BE" sz="2800" dirty="0" smtClean="0"/>
                        <a:t>&lt;E&gt;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ArrayList</a:t>
                      </a:r>
                      <a:r>
                        <a:rPr lang="fr-BE" sz="2800" dirty="0" smtClean="0"/>
                        <a:t>&lt;E&gt;</a:t>
                      </a:r>
                      <a:endParaRPr lang="fr-BE" sz="2800" dirty="0"/>
                    </a:p>
                  </a:txBody>
                  <a:tcPr/>
                </a:tc>
              </a:tr>
              <a:tr h="5743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contains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 o)</a:t>
                      </a: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84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ET JAVA?</a:t>
            </a:r>
            <a:endParaRPr lang="fr-BE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472329"/>
              </p:ext>
            </p:extLst>
          </p:nvPr>
        </p:nvGraphicFramePr>
        <p:xfrm>
          <a:off x="395536" y="1700808"/>
          <a:ext cx="8496943" cy="1951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/>
                <a:gridCol w="4320479"/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VecteurImpl</a:t>
                      </a:r>
                      <a:r>
                        <a:rPr lang="fr-BE" sz="2800" dirty="0" smtClean="0"/>
                        <a:t>&lt;E&gt;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ArrayList</a:t>
                      </a:r>
                      <a:r>
                        <a:rPr lang="fr-BE" sz="2800" dirty="0" smtClean="0"/>
                        <a:t>&lt;E&gt;</a:t>
                      </a:r>
                      <a:endParaRPr lang="fr-BE" sz="2800" dirty="0"/>
                    </a:p>
                  </a:txBody>
                  <a:tcPr/>
                </a:tc>
              </a:tr>
              <a:tr h="5743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contains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 o)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574330">
                <a:tc>
                  <a:txBody>
                    <a:bodyPr/>
                    <a:lstStyle/>
                    <a:p>
                      <a:endParaRPr lang="fr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indexOf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 o)</a:t>
                      </a: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6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ET JAVA?</a:t>
            </a:r>
            <a:endParaRPr lang="fr-BE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032371"/>
              </p:ext>
            </p:extLst>
          </p:nvPr>
        </p:nvGraphicFramePr>
        <p:xfrm>
          <a:off x="395536" y="1700808"/>
          <a:ext cx="8496943" cy="2525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/>
                <a:gridCol w="4320479"/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VecteurImpl</a:t>
                      </a:r>
                      <a:r>
                        <a:rPr lang="fr-BE" sz="2800" dirty="0" smtClean="0"/>
                        <a:t>&lt;E&gt;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ArrayList</a:t>
                      </a:r>
                      <a:r>
                        <a:rPr lang="fr-BE" sz="2800" dirty="0" smtClean="0"/>
                        <a:t>&lt;E&gt;</a:t>
                      </a:r>
                      <a:endParaRPr lang="fr-BE" sz="2800" dirty="0"/>
                    </a:p>
                  </a:txBody>
                  <a:tcPr/>
                </a:tc>
              </a:tr>
              <a:tr h="5743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contains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 o)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57433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indexOf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 o)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574330">
                <a:tc>
                  <a:txBody>
                    <a:bodyPr/>
                    <a:lstStyle/>
                    <a:p>
                      <a:pPr hangingPunct="0"/>
                      <a:endParaRPr lang="fr-BE" sz="18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remove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</a:t>
                      </a:r>
                      <a:r>
                        <a:rPr lang="fr-BE" sz="2000" b="1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o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42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7992888" cy="437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14047"/>
            <a:ext cx="7992888" cy="791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1979712" y="1412776"/>
            <a:ext cx="1224136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4744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7992888" cy="437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14047"/>
            <a:ext cx="7992888" cy="791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lipse 6"/>
          <p:cNvSpPr/>
          <p:nvPr/>
        </p:nvSpPr>
        <p:spPr>
          <a:xfrm>
            <a:off x="5652120" y="1412776"/>
            <a:ext cx="1224136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619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7992888" cy="437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14047"/>
            <a:ext cx="7992888" cy="791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1691680" y="1844824"/>
            <a:ext cx="1224136" cy="64807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1247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2.gstatic.com/images?q=tbn:ANd9GcQ1bgJ_yzYs021EZ7j8SpKXiiUCHSCqgfiTos2z_1gJp_i-rqnW7Q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6792"/>
            <a:ext cx="5515813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8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ET JAVA?</a:t>
            </a:r>
            <a:endParaRPr lang="fr-BE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264861"/>
              </p:ext>
            </p:extLst>
          </p:nvPr>
        </p:nvGraphicFramePr>
        <p:xfrm>
          <a:off x="395536" y="1700808"/>
          <a:ext cx="8496944" cy="16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/>
                <a:gridCol w="4896544"/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VecteurImpl</a:t>
                      </a:r>
                      <a:r>
                        <a:rPr lang="fr-BE" sz="2800" dirty="0" smtClean="0"/>
                        <a:t>&lt;E&gt;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ArrayList</a:t>
                      </a:r>
                      <a:r>
                        <a:rPr lang="fr-BE" sz="2800" dirty="0" smtClean="0"/>
                        <a:t>&lt;E&gt;</a:t>
                      </a:r>
                      <a:endParaRPr lang="fr-BE" sz="2800" dirty="0"/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VecteurImpl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ArrayList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78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ET JAVA?</a:t>
            </a:r>
            <a:endParaRPr lang="fr-BE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147141"/>
              </p:ext>
            </p:extLst>
          </p:nvPr>
        </p:nvGraphicFramePr>
        <p:xfrm>
          <a:off x="395536" y="1700808"/>
          <a:ext cx="8496944" cy="2427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/>
                <a:gridCol w="4464496"/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VecteurImpl</a:t>
                      </a:r>
                      <a:r>
                        <a:rPr lang="fr-BE" sz="2800" dirty="0" smtClean="0"/>
                        <a:t>&lt;E&gt;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ArrayList</a:t>
                      </a:r>
                      <a:r>
                        <a:rPr lang="fr-BE" sz="2800" dirty="0" smtClean="0"/>
                        <a:t>&lt;E&gt;</a:t>
                      </a:r>
                      <a:endParaRPr lang="fr-BE" sz="2800" dirty="0"/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2000" b="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VecteurImpl</a:t>
                      </a:r>
                      <a:r>
                        <a:rPr lang="fr-BE" sz="2000" b="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2000" b="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ArrayList</a:t>
                      </a:r>
                      <a:r>
                        <a:rPr lang="fr-BE" sz="2000" b="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VecteurImpl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capacite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ArrayList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initialCapacity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84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ET JAVA?</a:t>
            </a:r>
            <a:endParaRPr lang="fr-BE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887794"/>
              </p:ext>
            </p:extLst>
          </p:nvPr>
        </p:nvGraphicFramePr>
        <p:xfrm>
          <a:off x="395536" y="1700808"/>
          <a:ext cx="8496944" cy="1376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4608512"/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VecteurImpl</a:t>
                      </a:r>
                      <a:r>
                        <a:rPr lang="fr-BE" sz="2800" dirty="0" smtClean="0"/>
                        <a:t>&lt;E&gt;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ArrayList</a:t>
                      </a:r>
                      <a:r>
                        <a:rPr lang="fr-BE" sz="2800" dirty="0" smtClean="0"/>
                        <a:t>&lt;E&gt;</a:t>
                      </a:r>
                      <a:endParaRPr lang="fr-BE" sz="2800" dirty="0"/>
                    </a:p>
                  </a:txBody>
                  <a:tcPr/>
                </a:tc>
              </a:tr>
              <a:tr h="5743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3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ET JAVA?</a:t>
            </a:r>
            <a:endParaRPr lang="fr-BE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251311"/>
              </p:ext>
            </p:extLst>
          </p:nvPr>
        </p:nvGraphicFramePr>
        <p:xfrm>
          <a:off x="395536" y="1700808"/>
          <a:ext cx="8496944" cy="1951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4608512"/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VecteurImpl</a:t>
                      </a:r>
                      <a:r>
                        <a:rPr lang="fr-BE" sz="2800" dirty="0" smtClean="0"/>
                        <a:t>&lt;E&gt;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ArrayList</a:t>
                      </a:r>
                      <a:r>
                        <a:rPr lang="fr-BE" sz="2800" dirty="0" smtClean="0"/>
                        <a:t>&lt;E&gt;</a:t>
                      </a:r>
                      <a:endParaRPr lang="fr-BE" sz="2800" dirty="0"/>
                    </a:p>
                  </a:txBody>
                  <a:tcPr/>
                </a:tc>
              </a:tr>
              <a:tr h="5743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5743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4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ET JAVA?</a:t>
            </a:r>
            <a:endParaRPr lang="fr-BE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711630"/>
              </p:ext>
            </p:extLst>
          </p:nvPr>
        </p:nvGraphicFramePr>
        <p:xfrm>
          <a:off x="395536" y="1700808"/>
          <a:ext cx="8496944" cy="3231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4608512"/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VecteurImpl</a:t>
                      </a:r>
                      <a:r>
                        <a:rPr lang="fr-BE" sz="2800" dirty="0" smtClean="0"/>
                        <a:t>&lt;E&gt;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ArrayList</a:t>
                      </a:r>
                      <a:r>
                        <a:rPr lang="fr-BE" sz="2800" dirty="0" smtClean="0"/>
                        <a:t>&lt;E&gt;</a:t>
                      </a:r>
                      <a:endParaRPr lang="fr-BE" sz="2800" dirty="0"/>
                    </a:p>
                  </a:txBody>
                  <a:tcPr/>
                </a:tc>
              </a:tr>
              <a:tr h="5743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5743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5743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fr-BE" sz="2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rang) </a:t>
                      </a:r>
                      <a:r>
                        <a:rPr lang="fr-BE" sz="2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throws</a:t>
                      </a:r>
                      <a:r>
                        <a:rPr lang="fr-BE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VecteurOutException</a:t>
                      </a:r>
                      <a:endParaRPr lang="fr-BE" sz="20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fr-BE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fr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index)</a:t>
                      </a:r>
                    </a:p>
                    <a:p>
                      <a:r>
                        <a:rPr lang="fr-BE" sz="2000" b="1" kern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throws</a:t>
                      </a:r>
                      <a:r>
                        <a:rPr lang="fr-BE" sz="20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IndexOutOfBoundsException</a:t>
                      </a:r>
                      <a:r>
                        <a:rPr lang="fr-BE" sz="20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fr-BE" sz="20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88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ET JAVA?</a:t>
            </a:r>
            <a:endParaRPr lang="fr-BE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430658"/>
              </p:ext>
            </p:extLst>
          </p:nvPr>
        </p:nvGraphicFramePr>
        <p:xfrm>
          <a:off x="395536" y="1700808"/>
          <a:ext cx="8496944" cy="4846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4608512"/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VecteurImpl</a:t>
                      </a:r>
                      <a:r>
                        <a:rPr lang="fr-BE" sz="2800" dirty="0" smtClean="0"/>
                        <a:t>&lt;E&gt;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ArrayList</a:t>
                      </a:r>
                      <a:r>
                        <a:rPr lang="fr-BE" sz="2800" dirty="0" smtClean="0"/>
                        <a:t>&lt;E&gt;</a:t>
                      </a:r>
                      <a:endParaRPr lang="fr-BE" sz="2800" dirty="0"/>
                    </a:p>
                  </a:txBody>
                  <a:tcPr/>
                </a:tc>
              </a:tr>
              <a:tr h="5743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5743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5743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fr-BE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rang) </a:t>
                      </a:r>
                      <a:r>
                        <a:rPr lang="fr-BE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throws</a:t>
                      </a:r>
                      <a:r>
                        <a:rPr lang="fr-BE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VecteurOutException</a:t>
                      </a:r>
                      <a:endParaRPr lang="fr-BE" sz="2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fr-B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index)</a:t>
                      </a:r>
                    </a:p>
                    <a:p>
                      <a:r>
                        <a:rPr lang="fr-BE" sz="2000" kern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throws</a:t>
                      </a:r>
                      <a:r>
                        <a:rPr lang="fr-BE" sz="20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IndexOutOfBoundsException</a:t>
                      </a:r>
                      <a:r>
                        <a:rPr lang="fr-BE" sz="20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574330">
                <a:tc>
                  <a:txBody>
                    <a:bodyPr/>
                    <a:lstStyle/>
                    <a:p>
                      <a:pPr hangingPunct="0"/>
                      <a:r>
                        <a:rPr lang="fr-BE" sz="2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fr-BE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insere</a:t>
                      </a:r>
                      <a:r>
                        <a:rPr lang="fr-BE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rang, </a:t>
                      </a:r>
                    </a:p>
                    <a:p>
                      <a:pPr hangingPunct="0"/>
                      <a:r>
                        <a:rPr lang="fr-BE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fr-BE" sz="2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hangingPunct="0"/>
                      <a:r>
                        <a:rPr lang="fr-BE" sz="2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throws</a:t>
                      </a:r>
                      <a:r>
                        <a:rPr lang="fr-BE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VecteurOutException</a:t>
                      </a:r>
                      <a:endParaRPr lang="fr-BE" sz="20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fr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 add(</a:t>
                      </a:r>
                      <a:r>
                        <a:rPr lang="en-US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index, E element)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throws</a:t>
                      </a:r>
                      <a:r>
                        <a:rPr lang="fr-BE" sz="20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IndexOutOfBoundsException</a:t>
                      </a:r>
                      <a:r>
                        <a:rPr lang="fr-BE" sz="20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25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ET JAVA?</a:t>
            </a:r>
            <a:endParaRPr lang="fr-BE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512667"/>
              </p:ext>
            </p:extLst>
          </p:nvPr>
        </p:nvGraphicFramePr>
        <p:xfrm>
          <a:off x="395536" y="1700808"/>
          <a:ext cx="8496943" cy="1376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/>
                <a:gridCol w="4320479"/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VecteurImpl</a:t>
                      </a:r>
                      <a:r>
                        <a:rPr lang="fr-BE" sz="2800" dirty="0" smtClean="0"/>
                        <a:t>&lt;E&gt;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ArrayList</a:t>
                      </a:r>
                      <a:r>
                        <a:rPr lang="fr-BE" sz="2800" dirty="0" smtClean="0"/>
                        <a:t>&lt;E&gt;</a:t>
                      </a:r>
                      <a:endParaRPr lang="fr-BE" sz="2800" dirty="0"/>
                    </a:p>
                  </a:txBody>
                  <a:tcPr/>
                </a:tc>
              </a:tr>
              <a:tr h="5743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fr-BE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ajoute(E </a:t>
                      </a:r>
                      <a:r>
                        <a:rPr lang="fr-BE" sz="2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 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72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ET JAVA?</a:t>
            </a:r>
            <a:endParaRPr lang="fr-BE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663171"/>
              </p:ext>
            </p:extLst>
          </p:nvPr>
        </p:nvGraphicFramePr>
        <p:xfrm>
          <a:off x="395536" y="1700808"/>
          <a:ext cx="8496943" cy="2992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/>
                <a:gridCol w="4320479"/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VecteurImpl</a:t>
                      </a:r>
                      <a:r>
                        <a:rPr lang="fr-BE" sz="2800" dirty="0" smtClean="0"/>
                        <a:t>&lt;E&gt;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ArrayList</a:t>
                      </a:r>
                      <a:r>
                        <a:rPr lang="fr-BE" sz="2800" dirty="0" smtClean="0"/>
                        <a:t>&lt;E&gt;</a:t>
                      </a:r>
                      <a:endParaRPr lang="fr-BE" sz="2800" dirty="0"/>
                    </a:p>
                  </a:txBody>
                  <a:tcPr/>
                </a:tc>
              </a:tr>
              <a:tr h="5743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fr-BE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ajoute(E</a:t>
                      </a:r>
                      <a:r>
                        <a:rPr lang="fr-BE" sz="2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 </a:t>
                      </a:r>
                      <a:r>
                        <a:rPr lang="fr-BE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574330">
                <a:tc>
                  <a:txBody>
                    <a:bodyPr/>
                    <a:lstStyle/>
                    <a:p>
                      <a:pPr hangingPunct="0"/>
                      <a:r>
                        <a:rPr lang="fr-BE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remplace(</a:t>
                      </a:r>
                      <a:r>
                        <a:rPr lang="fr-BE" sz="2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rang, </a:t>
                      </a:r>
                    </a:p>
                    <a:p>
                      <a:pPr hangingPunct="0"/>
                      <a:r>
                        <a:rPr lang="fr-BE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fr-BE" sz="2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hangingPunct="0"/>
                      <a:r>
                        <a:rPr lang="fr-BE" sz="2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throws</a:t>
                      </a:r>
                      <a:r>
                        <a:rPr lang="fr-BE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hangingPunct="0"/>
                      <a:r>
                        <a:rPr lang="fr-BE" sz="2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VecteurOutException</a:t>
                      </a:r>
                      <a:endParaRPr lang="fr-BE" sz="20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fr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 set(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index, E 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throws</a:t>
                      </a:r>
                      <a:r>
                        <a:rPr lang="fr-BE" sz="20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IndexOutOfBoundsException</a:t>
                      </a:r>
                      <a:r>
                        <a:rPr lang="fr-BE" sz="20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40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303</Words>
  <Application>Microsoft Office PowerPoint</Application>
  <PresentationFormat>Affichage à l'écran (4:3)</PresentationFormat>
  <Paragraphs>130</Paragraphs>
  <Slides>17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 New</vt:lpstr>
      <vt:lpstr>Thème Office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</dc:creator>
  <cp:lastModifiedBy>dupan</cp:lastModifiedBy>
  <cp:revision>115</cp:revision>
  <dcterms:created xsi:type="dcterms:W3CDTF">2014-01-28T19:41:03Z</dcterms:created>
  <dcterms:modified xsi:type="dcterms:W3CDTF">2018-01-24T13:26:25Z</dcterms:modified>
</cp:coreProperties>
</file>