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262" r:id="rId10"/>
    <p:sldId id="309" r:id="rId11"/>
    <p:sldId id="310" r:id="rId12"/>
    <p:sldId id="311" r:id="rId13"/>
    <p:sldId id="312" r:id="rId14"/>
    <p:sldId id="313" r:id="rId15"/>
    <p:sldId id="314" r:id="rId16"/>
    <p:sldId id="318" r:id="rId17"/>
    <p:sldId id="315" r:id="rId18"/>
    <p:sldId id="316" r:id="rId19"/>
    <p:sldId id="317" r:id="rId20"/>
    <p:sldId id="268" r:id="rId21"/>
    <p:sldId id="269" r:id="rId22"/>
    <p:sldId id="270" r:id="rId23"/>
    <p:sldId id="283" r:id="rId24"/>
    <p:sldId id="284" r:id="rId25"/>
    <p:sldId id="291" r:id="rId26"/>
    <p:sldId id="271" r:id="rId27"/>
    <p:sldId id="285" r:id="rId28"/>
    <p:sldId id="286" r:id="rId29"/>
    <p:sldId id="292" r:id="rId30"/>
    <p:sldId id="272" r:id="rId31"/>
    <p:sldId id="319" r:id="rId32"/>
    <p:sldId id="321" r:id="rId33"/>
    <p:sldId id="320" r:id="rId34"/>
    <p:sldId id="273" r:id="rId35"/>
    <p:sldId id="322" r:id="rId36"/>
    <p:sldId id="298" r:id="rId37"/>
    <p:sldId id="300" r:id="rId38"/>
    <p:sldId id="301" r:id="rId39"/>
    <p:sldId id="299" r:id="rId40"/>
    <p:sldId id="325" r:id="rId41"/>
    <p:sldId id="302" r:id="rId42"/>
    <p:sldId id="327" r:id="rId43"/>
    <p:sldId id="326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1763" autoAdjust="0"/>
  </p:normalViewPr>
  <p:slideViewPr>
    <p:cSldViewPr>
      <p:cViewPr varScale="1">
        <p:scale>
          <a:sx n="61" d="100"/>
          <a:sy n="61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BCA7-D005-44FF-BC25-C2564CC333BA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AD49-8D14-4F4A-9494-38841C058D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30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461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Attention: la version </a:t>
            </a:r>
            <a:r>
              <a:rPr lang="fr-BE" i="1" dirty="0"/>
              <a:t>for </a:t>
            </a:r>
            <a:r>
              <a:rPr lang="fr-BE" i="1" dirty="0" err="1"/>
              <a:t>each</a:t>
            </a:r>
            <a:r>
              <a:rPr lang="fr-BE" i="0" baseline="0" dirty="0"/>
              <a:t> donne uniquement accès à l’itérateur renvoyé par la méthode </a:t>
            </a:r>
            <a:r>
              <a:rPr lang="fr-BE" i="1" baseline="0" dirty="0" err="1"/>
              <a:t>iterator</a:t>
            </a:r>
            <a:r>
              <a:rPr lang="fr-BE" i="1" baseline="0" dirty="0"/>
              <a:t>()</a:t>
            </a:r>
            <a:r>
              <a:rPr lang="fr-BE" i="0" baseline="0" dirty="0"/>
              <a:t> (de l’interface </a:t>
            </a:r>
            <a:r>
              <a:rPr lang="fr-BE" i="1" baseline="0" dirty="0" err="1"/>
              <a:t>Iterable</a:t>
            </a:r>
            <a:r>
              <a:rPr lang="fr-BE" i="0" baseline="0" dirty="0"/>
              <a:t>) qui peut être un itérateur pré/in/post-ordre ou par niveau.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60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34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62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7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6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6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9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4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694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01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00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4586-5FCD-48CD-BF3E-A032444F8F93}" type="datetimeFigureOut">
              <a:rPr lang="fr-BE" smtClean="0"/>
              <a:t>30-04-21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43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Parcours </a:t>
            </a:r>
            <a:r>
              <a:rPr lang="fr-BE" dirty="0" smtClean="0"/>
              <a:t>d’arbres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87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((5 + 20) + 30)   </a:t>
            </a:r>
            <a:r>
              <a:rPr lang="fr-BE" sz="2400" dirty="0"/>
              <a:t>+</a:t>
            </a:r>
            <a:r>
              <a:rPr lang="fr-BE" sz="2400" i="1" dirty="0"/>
              <a:t>  </a:t>
            </a:r>
            <a:r>
              <a:rPr lang="fr-BE" sz="2400" dirty="0"/>
              <a:t>100   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9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9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(20 + (5 + 30))  </a:t>
            </a:r>
            <a:r>
              <a:rPr lang="fr-BE" sz="2400" dirty="0"/>
              <a:t> +   (200)  </a:t>
            </a:r>
            <a:r>
              <a:rPr lang="fr-BE" sz="2400" i="1" dirty="0"/>
              <a:t> </a:t>
            </a:r>
            <a:r>
              <a:rPr lang="fr-BE" sz="2400" dirty="0"/>
              <a:t>+   </a:t>
            </a:r>
            <a:r>
              <a:rPr lang="fr-BE" sz="2400" b="1" dirty="0"/>
              <a:t>100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66386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8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626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</p:txBody>
      </p:sp>
    </p:spTree>
    <p:extLst>
      <p:ext uri="{BB962C8B-B14F-4D97-AF65-F5344CB8AC3E}">
        <p14:creationId xmlns:p14="http://schemas.microsoft.com/office/powerpoint/2010/main" val="120175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Il existe différents types de parcours, </a:t>
            </a:r>
            <a:br>
              <a:rPr lang="fr-BE" sz="3600" dirty="0"/>
            </a:br>
            <a:r>
              <a:rPr lang="fr-BE" sz="3600" dirty="0"/>
              <a:t>la différence est l’ordre dans lequel on visite les nœuds.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396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/>
              <a:t>10, 7, 2, 15, 12, 17, 6, 8, 11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08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7, 2, 15, 12, 17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3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70C0"/>
                </a:solidFill>
              </a:rPr>
              <a:t>, 2, </a:t>
            </a:r>
            <a:r>
              <a:rPr lang="fr-BE" sz="3600" dirty="0">
                <a:solidFill>
                  <a:srgbClr val="00B050"/>
                </a:solidFill>
              </a:rPr>
              <a:t>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8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7, 2,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44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/>
              <a:t>2, 7, 12, 15, 17, 10, 8, 11, 6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89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2, 7, 12, 15, 17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0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B0F0"/>
                </a:solidFill>
              </a:rPr>
              <a:t>, </a:t>
            </a:r>
            <a:r>
              <a:rPr lang="fr-BE" sz="3600" dirty="0">
                <a:solidFill>
                  <a:srgbClr val="00B050"/>
                </a:solidFill>
              </a:rPr>
              <a:t>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80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2, 7</a:t>
            </a:r>
            <a:r>
              <a:rPr lang="fr-BE" sz="3600" dirty="0">
                <a:solidFill>
                  <a:srgbClr val="00B0F0"/>
                </a:solidFill>
              </a:rPr>
              <a:t>, 12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Exemple : </a:t>
            </a:r>
          </a:p>
          <a:p>
            <a:pPr marL="0" indent="0">
              <a:buNone/>
            </a:pPr>
            <a:r>
              <a:rPr lang="fr-BE" sz="3600" dirty="0"/>
              <a:t>La méthode somme() calcule et renvoie la somme des entiers contenus dans l’arbre binaire passé en paramètre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478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/>
              <a:t>2, 12, 17, 15, 7, 11, 8, 6, 10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4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2, 12, 17, 15, 7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11, 8, 6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23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12, 17, 15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5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0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1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448931" y="5435797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961099" y="3694531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105387" y="4665832"/>
            <a:ext cx="25839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368792" y="6046161"/>
            <a:ext cx="264544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xmlns="" id="{EA9BB2A4-6F94-4ACC-8C47-43C68191BAA1}"/>
              </a:ext>
            </a:extLst>
          </p:cNvPr>
          <p:cNvSpPr/>
          <p:nvPr/>
        </p:nvSpPr>
        <p:spPr>
          <a:xfrm rot="5400000">
            <a:off x="717963" y="4054357"/>
            <a:ext cx="111420" cy="588899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xmlns="" id="{33612805-A6F6-402E-9818-7032F1008CE6}"/>
              </a:ext>
            </a:extLst>
          </p:cNvPr>
          <p:cNvSpPr/>
          <p:nvPr/>
        </p:nvSpPr>
        <p:spPr>
          <a:xfrm rot="5400000">
            <a:off x="1515125" y="3967225"/>
            <a:ext cx="111419" cy="763163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xmlns="" id="{31ED57D9-4702-4E4F-AEC0-87E8BDA97BC1}"/>
              </a:ext>
            </a:extLst>
          </p:cNvPr>
          <p:cNvSpPr/>
          <p:nvPr/>
        </p:nvSpPr>
        <p:spPr>
          <a:xfrm rot="5400000">
            <a:off x="2771247" y="3579838"/>
            <a:ext cx="106271" cy="1529915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xmlns="" id="{B60DD582-FE3C-4E48-A4D4-1D1544A66621}"/>
              </a:ext>
            </a:extLst>
          </p:cNvPr>
          <p:cNvSpPr/>
          <p:nvPr/>
        </p:nvSpPr>
        <p:spPr>
          <a:xfrm rot="5400000">
            <a:off x="4530111" y="3433663"/>
            <a:ext cx="111419" cy="1817117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879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561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657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</a:t>
            </a:r>
            <a:r>
              <a:rPr lang="fr-BE" sz="3600" dirty="0" err="1"/>
              <a:t>itérateur</a:t>
            </a:r>
            <a:r>
              <a:rPr lang="fr-BE" sz="3600" dirty="0"/>
              <a:t> s’écrit de façon récursive!</a:t>
            </a:r>
          </a:p>
        </p:txBody>
      </p:sp>
    </p:spTree>
    <p:extLst>
      <p:ext uri="{BB962C8B-B14F-4D97-AF65-F5344CB8AC3E}">
        <p14:creationId xmlns:p14="http://schemas.microsoft.com/office/powerpoint/2010/main" val="305592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Iterateur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it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1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Iterateur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 = new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293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(Integer el : this)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el;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307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52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B38B2BD2-D5A3-46B0-BD36-2F679FF23834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3068960"/>
            <a:ext cx="792088" cy="19267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6DD3E8-9FE9-472F-9DD8-2CEF2E7EF4C9}"/>
              </a:ext>
            </a:extLst>
          </p:cNvPr>
          <p:cNvSpPr txBox="1">
            <a:spLocks/>
          </p:cNvSpPr>
          <p:nvPr/>
        </p:nvSpPr>
        <p:spPr>
          <a:xfrm>
            <a:off x="2375756" y="4995664"/>
            <a:ext cx="6552728" cy="158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Le « for 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 » parcourt l’arbre selon l’ordre de l’itérateur renvoyé par la méthode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fr-BE" sz="28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 (de l’interface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1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dirty="0"/>
              <a:t>100   +   </a:t>
            </a:r>
            <a:r>
              <a:rPr lang="fr-BE" sz="2400" i="1" dirty="0"/>
              <a:t>((20 + 5) + 30)   </a:t>
            </a:r>
            <a:r>
              <a:rPr lang="fr-BE" sz="2400" dirty="0"/>
              <a:t>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((20 + 5) + 30)</a:t>
            </a:r>
            <a:endParaRPr lang="fr-BE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75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((20 + 5) + 30)  </a:t>
            </a:r>
            <a:r>
              <a:rPr lang="fr-BE" sz="2400" dirty="0"/>
              <a:t>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9" name="Ellipse 8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pic>
        <p:nvPicPr>
          <p:cNvPr id="4" name="Espace réservé du contenu 3" descr="RecursionBinai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19" y="1600200"/>
            <a:ext cx="63643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83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559</Words>
  <Application>Microsoft Office PowerPoint</Application>
  <PresentationFormat>Affichage à l'écran (4:3)</PresentationFormat>
  <Paragraphs>291</Paragraphs>
  <Slides>43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Thème Office</vt:lpstr>
      <vt:lpstr>Parcours d’arbres</vt:lpstr>
      <vt:lpstr>Programmation</vt:lpstr>
      <vt:lpstr>Programmation</vt:lpstr>
      <vt:lpstr>Somme : version 1</vt:lpstr>
      <vt:lpstr>Somme : version 1</vt:lpstr>
      <vt:lpstr>Somme : version 1</vt:lpstr>
      <vt:lpstr>Somme : version 1</vt:lpstr>
      <vt:lpstr>Somme : version 1</vt:lpstr>
      <vt:lpstr>Somme : version 1</vt:lpstr>
      <vt:lpstr>Somme : version 2</vt:lpstr>
      <vt:lpstr>Somme : version 2</vt:lpstr>
      <vt:lpstr>Somme : version 2</vt:lpstr>
      <vt:lpstr>Somme : version 2</vt:lpstr>
      <vt:lpstr>Somme : version 2</vt:lpstr>
      <vt:lpstr>Somme : version 3</vt:lpstr>
      <vt:lpstr>Somme : version 3</vt:lpstr>
      <vt:lpstr>Somme : version 3</vt:lpstr>
      <vt:lpstr>Somme : version 3</vt:lpstr>
      <vt:lpstr>Somme : version 3</vt:lpstr>
      <vt:lpstr>Définition</vt:lpstr>
      <vt:lpstr>Définition</vt:lpstr>
      <vt:lpstr>Pré-ordre</vt:lpstr>
      <vt:lpstr>Pré-ordre</vt:lpstr>
      <vt:lpstr>Pré-ordre</vt:lpstr>
      <vt:lpstr>Pré-ordre</vt:lpstr>
      <vt:lpstr>In-ordre</vt:lpstr>
      <vt:lpstr>In-ordre</vt:lpstr>
      <vt:lpstr>In-ordre</vt:lpstr>
      <vt:lpstr>In-ordre</vt:lpstr>
      <vt:lpstr>Post-ordre</vt:lpstr>
      <vt:lpstr>Post-ordre</vt:lpstr>
      <vt:lpstr>Post-ordre</vt:lpstr>
      <vt:lpstr>Post-ordre</vt:lpstr>
      <vt:lpstr>Par niveau</vt:lpstr>
      <vt:lpstr>Par niveau</vt:lpstr>
      <vt:lpstr>Programmation</vt:lpstr>
      <vt:lpstr>Programmation</vt:lpstr>
      <vt:lpstr>Programmation</vt:lpstr>
      <vt:lpstr>Somme : version 1</vt:lpstr>
      <vt:lpstr>Somme : version 1</vt:lpstr>
      <vt:lpstr>Somme : version 2</vt:lpstr>
      <vt:lpstr>Somme : version 2</vt:lpstr>
      <vt:lpstr>Somme : version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d’arbre</dc:title>
  <dc:creator>annick</dc:creator>
  <cp:lastModifiedBy>Annick Dupont</cp:lastModifiedBy>
  <cp:revision>51</cp:revision>
  <dcterms:created xsi:type="dcterms:W3CDTF">2014-05-03T19:15:18Z</dcterms:created>
  <dcterms:modified xsi:type="dcterms:W3CDTF">2021-04-30T10:47:43Z</dcterms:modified>
</cp:coreProperties>
</file>