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0" r:id="rId2"/>
    <p:sldId id="341" r:id="rId3"/>
    <p:sldId id="342" r:id="rId4"/>
    <p:sldId id="399" r:id="rId5"/>
    <p:sldId id="343" r:id="rId6"/>
    <p:sldId id="344" r:id="rId7"/>
    <p:sldId id="345" r:id="rId8"/>
    <p:sldId id="346" r:id="rId9"/>
    <p:sldId id="423" r:id="rId10"/>
    <p:sldId id="347" r:id="rId11"/>
    <p:sldId id="378" r:id="rId12"/>
    <p:sldId id="421" r:id="rId13"/>
    <p:sldId id="391" r:id="rId14"/>
    <p:sldId id="392" r:id="rId15"/>
    <p:sldId id="393" r:id="rId16"/>
    <p:sldId id="382" r:id="rId17"/>
    <p:sldId id="383" r:id="rId18"/>
    <p:sldId id="384" r:id="rId19"/>
    <p:sldId id="385" r:id="rId20"/>
    <p:sldId id="420" r:id="rId21"/>
    <p:sldId id="358" r:id="rId22"/>
    <p:sldId id="424" r:id="rId23"/>
    <p:sldId id="359" r:id="rId24"/>
    <p:sldId id="360" r:id="rId25"/>
    <p:sldId id="370" r:id="rId26"/>
    <p:sldId id="371" r:id="rId27"/>
    <p:sldId id="372" r:id="rId28"/>
    <p:sldId id="373" r:id="rId29"/>
    <p:sldId id="369" r:id="rId30"/>
    <p:sldId id="397" r:id="rId31"/>
    <p:sldId id="375" r:id="rId32"/>
    <p:sldId id="376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78" d="100"/>
          <a:sy n="78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80076-B03F-45FB-95EB-4AB3B61349BA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8DD-53E4-4746-9FC7-0658412E79E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70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Oblige d’implémenter la méthode abstraite </a:t>
            </a:r>
            <a:r>
              <a:rPr lang="fr-BE" dirty="0" err="1"/>
              <a:t>iterator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49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</a:t>
            </a:r>
            <a:r>
              <a:rPr lang="fr-BE" baseline="0" dirty="0"/>
              <a:t> fin de parcours baladeur = </a:t>
            </a:r>
            <a:r>
              <a:rPr lang="fr-BE" baseline="0" dirty="0" err="1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06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Schéma</a:t>
            </a:r>
            <a:r>
              <a:rPr lang="fr-BE" baseline="0" dirty="0"/>
              <a:t> classique! Ne pas oublier l’instruction 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baladeur=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729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LinkedList</a:t>
            </a:r>
            <a:r>
              <a:rPr lang="fr-BE" dirty="0"/>
              <a:t> implémente List et </a:t>
            </a:r>
            <a:r>
              <a:rPr lang="fr-BE" dirty="0" err="1"/>
              <a:t>Deque</a:t>
            </a:r>
            <a:r>
              <a:rPr lang="fr-BE" dirty="0"/>
              <a:t>. On va retrouver plus de méthodes pour la </a:t>
            </a:r>
            <a:r>
              <a:rPr lang="fr-BE" dirty="0" err="1"/>
              <a:t>LinkedList</a:t>
            </a:r>
            <a:r>
              <a:rPr lang="fr-BE" dirty="0"/>
              <a:t> que l’</a:t>
            </a:r>
            <a:r>
              <a:rPr lang="fr-BE" dirty="0" err="1"/>
              <a:t>ArrayList</a:t>
            </a:r>
            <a:r>
              <a:rPr lang="fr-BE" dirty="0"/>
              <a:t> : pop(), push(),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80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implémente comme l’</a:t>
            </a:r>
            <a:r>
              <a:rPr lang="fr-BE" dirty="0" err="1"/>
              <a:t>ArrayList</a:t>
            </a:r>
            <a:r>
              <a:rPr lang="fr-BE" dirty="0"/>
              <a:t> l’interface List </a:t>
            </a:r>
            <a:r>
              <a:rPr lang="fr-BE" dirty="0">
                <a:sym typeface="Wingdings" panose="05000000000000000000" pitchFamily="2" charset="2"/>
              </a:rPr>
              <a:t> « </a:t>
            </a:r>
            <a:r>
              <a:rPr lang="fr-BE" dirty="0" err="1">
                <a:sym typeface="Wingdings" panose="05000000000000000000" pitchFamily="2" charset="2"/>
              </a:rPr>
              <a:t>ordered</a:t>
            </a:r>
            <a:r>
              <a:rPr lang="fr-BE" dirty="0">
                <a:sym typeface="Wingdings" panose="05000000000000000000" pitchFamily="2" charset="2"/>
              </a:rPr>
              <a:t> by index » Mais</a:t>
            </a:r>
            <a:r>
              <a:rPr lang="fr-BE" baseline="0" dirty="0">
                <a:sym typeface="Wingdings" panose="05000000000000000000" pitchFamily="2" charset="2"/>
              </a:rPr>
              <a:t> attention PAS accès direct!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00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26-02-23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be/url?sa=i&amp;rct=j&amp;q=&amp;esrc=s&amp;source=images&amp;cd=&amp;cad=rja&amp;docid=dTlfxLe7nYEBxM&amp;tbnid=pNxgKGsEvY8TfM:&amp;ved=0CAUQjRw&amp;url=http://amelie.lehuen.com/index.php/category/Epoque-montreal&amp;ei=nSr-Uo7iBsSc0AWwuoHQAQ&amp;bvm=bv.61190604,d.bGQ&amp;psig=AFQjCNFOBgbhlLqRx5pB3Bz3Gr-TwKBkRw&amp;ust=139247500289043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163029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ListeSimple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r>
              <a:rPr lang="fr-BE" dirty="0"/>
              <a:t> 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insererEnTete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insererApres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eAInserer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6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40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22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713797" y="290858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600156" y="3178747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3229601" y="2941604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10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53043" y="2994073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597019" y="3210623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5204342" y="2926272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826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15718" y="287556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7129783" y="3081290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7701035" y="2890790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6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5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llipse 3"/>
          <p:cNvSpPr/>
          <p:nvPr/>
        </p:nvSpPr>
        <p:spPr>
          <a:xfrm>
            <a:off x="2195736" y="2924944"/>
            <a:ext cx="280831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47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llipse 3"/>
          <p:cNvSpPr/>
          <p:nvPr/>
        </p:nvSpPr>
        <p:spPr>
          <a:xfrm>
            <a:off x="908511" y="3226086"/>
            <a:ext cx="44644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78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llipse 3"/>
          <p:cNvSpPr/>
          <p:nvPr/>
        </p:nvSpPr>
        <p:spPr>
          <a:xfrm>
            <a:off x="1331640" y="4005064"/>
            <a:ext cx="604867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13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  <p:pic>
        <p:nvPicPr>
          <p:cNvPr id="3" name="Image 2" descr="http://amelie.lehuen.com/images/0985-avr06/Liste%20courses%202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3800475" cy="38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82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baladeur=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0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424356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D8692A-AD33-5004-C1D8-E991ACBC6D61}"/>
              </a:ext>
            </a:extLst>
          </p:cNvPr>
          <p:cNvSpPr txBox="1"/>
          <p:nvPr/>
        </p:nvSpPr>
        <p:spPr>
          <a:xfrm>
            <a:off x="611560" y="4843190"/>
            <a:ext cx="7920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/>
              <a:t>La </a:t>
            </a:r>
            <a:r>
              <a:rPr lang="fr-BE" sz="2800" i="1" dirty="0" err="1"/>
              <a:t>LinkedList</a:t>
            </a:r>
            <a:r>
              <a:rPr lang="fr-BE" sz="2800" dirty="0"/>
              <a:t> implémente comme l’</a:t>
            </a:r>
            <a:r>
              <a:rPr lang="fr-BE" sz="2800" i="1" dirty="0" err="1"/>
              <a:t>ArrayList</a:t>
            </a:r>
            <a:r>
              <a:rPr lang="fr-BE" sz="2800" i="1" dirty="0"/>
              <a:t> </a:t>
            </a:r>
            <a:r>
              <a:rPr lang="fr-BE" sz="2800" dirty="0"/>
              <a:t>l’interface </a:t>
            </a:r>
            <a:r>
              <a:rPr lang="fr-BE" sz="2800" i="1" dirty="0"/>
              <a:t>List</a:t>
            </a:r>
            <a:r>
              <a:rPr lang="fr-BE" sz="2800" dirty="0"/>
              <a:t> </a:t>
            </a:r>
            <a:r>
              <a:rPr lang="fr-BE" sz="2800" dirty="0">
                <a:sym typeface="Wingdings" panose="05000000000000000000" pitchFamily="2" charset="2"/>
              </a:rPr>
              <a:t> « </a:t>
            </a:r>
            <a:r>
              <a:rPr lang="fr-BE" sz="2800" dirty="0" err="1">
                <a:sym typeface="Wingdings" panose="05000000000000000000" pitchFamily="2" charset="2"/>
              </a:rPr>
              <a:t>ordered</a:t>
            </a:r>
            <a:r>
              <a:rPr lang="fr-BE" sz="2800" dirty="0">
                <a:sym typeface="Wingdings" panose="05000000000000000000" pitchFamily="2" charset="2"/>
              </a:rPr>
              <a:t> by index ».</a:t>
            </a:r>
          </a:p>
          <a:p>
            <a:r>
              <a:rPr lang="fr-BE" sz="2800" dirty="0">
                <a:solidFill>
                  <a:srgbClr val="FF0000"/>
                </a:solidFill>
                <a:sym typeface="Wingdings" panose="05000000000000000000" pitchFamily="2" charset="2"/>
              </a:rPr>
              <a:t>Mais</a:t>
            </a:r>
            <a:r>
              <a:rPr lang="fr-BE" sz="2800" baseline="0" dirty="0">
                <a:solidFill>
                  <a:srgbClr val="FF0000"/>
                </a:solidFill>
                <a:sym typeface="Wingdings" panose="05000000000000000000" pitchFamily="2" charset="2"/>
              </a:rPr>
              <a:t> attention </a:t>
            </a:r>
            <a:r>
              <a:rPr lang="fr-BE" sz="2800" baseline="0" dirty="0">
                <a:sym typeface="Wingdings" panose="05000000000000000000" pitchFamily="2" charset="2"/>
              </a:rPr>
              <a:t>PAS accès direct!</a:t>
            </a:r>
            <a:endParaRPr lang="fr-BE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C810BB-381B-4040-A224-CE88CFCE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23" y="1330545"/>
            <a:ext cx="8532440" cy="32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0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02992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7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22117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9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99484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79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9108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9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89050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iterateur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52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55953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contains(Object o)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6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8808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960440" cy="454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07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2334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6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3801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en-GB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2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81254"/>
              </p:ext>
            </p:extLst>
          </p:nvPr>
        </p:nvGraphicFramePr>
        <p:xfrm>
          <a:off x="395536" y="1700808"/>
          <a:ext cx="8496944" cy="452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en-GB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 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insererApres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e, E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index,E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e)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LISTE (LIST)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liste est une suite d’objets de même type, possédant un ordre bien précis, et dont le nombre est variable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(Une liste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10748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Les opérations sur les piles et les files sont assez limitées !</a:t>
            </a:r>
          </a:p>
        </p:txBody>
      </p:sp>
    </p:spTree>
    <p:extLst>
      <p:ext uri="{BB962C8B-B14F-4D97-AF65-F5344CB8AC3E}">
        <p14:creationId xmlns:p14="http://schemas.microsoft.com/office/powerpoint/2010/main" val="2890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Les opérations sur les piles et les files sont assez limitées !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3094397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Pile : retrait ou ajout au sommet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39051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Les opérations sur les piles et les files sont assez limitées !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3094397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Pile : retrait ou ajout au sommet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File : retrait en tête ou ajout en queue</a:t>
            </a:r>
          </a:p>
        </p:txBody>
      </p:sp>
    </p:spTree>
    <p:extLst>
      <p:ext uri="{BB962C8B-B14F-4D97-AF65-F5344CB8AC3E}">
        <p14:creationId xmlns:p14="http://schemas.microsoft.com/office/powerpoint/2010/main" val="423619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ListeSimple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86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ListeSimple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3" name="Ellipse 2"/>
          <p:cNvSpPr/>
          <p:nvPr/>
        </p:nvSpPr>
        <p:spPr>
          <a:xfrm>
            <a:off x="4793359" y="766838"/>
            <a:ext cx="403244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293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1019</Words>
  <Application>Microsoft Office PowerPoint</Application>
  <PresentationFormat>Affichage à l'écran (4:3)</PresentationFormat>
  <Paragraphs>234</Paragraphs>
  <Slides>32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Thème Office</vt:lpstr>
      <vt:lpstr>Les listes</vt:lpstr>
      <vt:lpstr>Les listes</vt:lpstr>
      <vt:lpstr>Les listes</vt:lpstr>
      <vt:lpstr>LISTE (LIST)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Implémentation de la liste via  une structure chaînée 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Exemple : </vt:lpstr>
      <vt:lpstr> Exemple : </vt:lpstr>
      <vt:lpstr> Exemple : </vt:lpstr>
      <vt:lpstr> Exemple : </vt:lpstr>
      <vt:lpstr> Exemple :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Anthony</cp:lastModifiedBy>
  <cp:revision>100</cp:revision>
  <dcterms:created xsi:type="dcterms:W3CDTF">2014-02-08T19:50:02Z</dcterms:created>
  <dcterms:modified xsi:type="dcterms:W3CDTF">2023-02-26T12:31:55Z</dcterms:modified>
</cp:coreProperties>
</file>