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58" r:id="rId5"/>
    <p:sldId id="259" r:id="rId6"/>
    <p:sldId id="289" r:id="rId7"/>
    <p:sldId id="260" r:id="rId8"/>
    <p:sldId id="261" r:id="rId9"/>
    <p:sldId id="290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91" r:id="rId19"/>
    <p:sldId id="292" r:id="rId20"/>
    <p:sldId id="293" r:id="rId21"/>
    <p:sldId id="294" r:id="rId22"/>
    <p:sldId id="271" r:id="rId23"/>
    <p:sldId id="272" r:id="rId24"/>
    <p:sldId id="279" r:id="rId25"/>
    <p:sldId id="297" r:id="rId26"/>
    <p:sldId id="295" r:id="rId27"/>
    <p:sldId id="281" r:id="rId28"/>
    <p:sldId id="285" r:id="rId29"/>
    <p:sldId id="284" r:id="rId30"/>
    <p:sldId id="286" r:id="rId31"/>
    <p:sldId id="287" r:id="rId32"/>
    <p:sldId id="298" r:id="rId33"/>
    <p:sldId id="299" r:id="rId34"/>
    <p:sldId id="301" r:id="rId35"/>
    <p:sldId id="300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407" r:id="rId52"/>
    <p:sldId id="405" r:id="rId53"/>
    <p:sldId id="378" r:id="rId54"/>
    <p:sldId id="414" r:id="rId55"/>
    <p:sldId id="391" r:id="rId56"/>
    <p:sldId id="392" r:id="rId57"/>
    <p:sldId id="408" r:id="rId58"/>
    <p:sldId id="415" r:id="rId59"/>
    <p:sldId id="409" r:id="rId60"/>
    <p:sldId id="410" r:id="rId61"/>
    <p:sldId id="411" r:id="rId62"/>
    <p:sldId id="412" r:id="rId63"/>
    <p:sldId id="413" r:id="rId6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D358C-7C20-43E2-A908-3369637638A2}" v="1" dt="2023-02-12T20:36:46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Damas" userId="a9a8a9ab-4280-4c6f-9b8e-2174fc71cdb1" providerId="ADAL" clId="{B00946FD-C604-4A54-A13F-5688A582A6BF}"/>
    <pc:docChg chg="undo custSel addSld modSld">
      <pc:chgData name="Christophe Damas" userId="a9a8a9ab-4280-4c6f-9b8e-2174fc71cdb1" providerId="ADAL" clId="{B00946FD-C604-4A54-A13F-5688A582A6BF}" dt="2021-02-04T09:14:46.247" v="111" actId="20577"/>
      <pc:docMkLst>
        <pc:docMk/>
      </pc:docMkLst>
      <pc:sldChg chg="addSp delSp modSp new mod">
        <pc:chgData name="Christophe Damas" userId="a9a8a9ab-4280-4c6f-9b8e-2174fc71cdb1" providerId="ADAL" clId="{B00946FD-C604-4A54-A13F-5688A582A6BF}" dt="2021-02-04T09:14:46.247" v="111" actId="20577"/>
        <pc:sldMkLst>
          <pc:docMk/>
          <pc:sldMk cId="664521800" sldId="415"/>
        </pc:sldMkLst>
        <pc:spChg chg="mod">
          <ac:chgData name="Christophe Damas" userId="a9a8a9ab-4280-4c6f-9b8e-2174fc71cdb1" providerId="ADAL" clId="{B00946FD-C604-4A54-A13F-5688A582A6BF}" dt="2021-02-04T09:13:56.797" v="101" actId="20577"/>
          <ac:spMkLst>
            <pc:docMk/>
            <pc:sldMk cId="664521800" sldId="415"/>
            <ac:spMk id="2" creationId="{062BC311-1113-4D6C-A7A1-8F1EDCB64456}"/>
          </ac:spMkLst>
        </pc:spChg>
        <pc:spChg chg="del">
          <ac:chgData name="Christophe Damas" userId="a9a8a9ab-4280-4c6f-9b8e-2174fc71cdb1" providerId="ADAL" clId="{B00946FD-C604-4A54-A13F-5688A582A6BF}" dt="2021-02-04T09:08:27.114" v="14" actId="478"/>
          <ac:spMkLst>
            <pc:docMk/>
            <pc:sldMk cId="664521800" sldId="415"/>
            <ac:spMk id="3" creationId="{9447C7AA-3F37-4DDF-8C86-E040D4CE2132}"/>
          </ac:spMkLst>
        </pc:spChg>
        <pc:spChg chg="add mod">
          <ac:chgData name="Christophe Damas" userId="a9a8a9ab-4280-4c6f-9b8e-2174fc71cdb1" providerId="ADAL" clId="{B00946FD-C604-4A54-A13F-5688A582A6BF}" dt="2021-02-04T09:13:45.947" v="99" actId="1036"/>
          <ac:spMkLst>
            <pc:docMk/>
            <pc:sldMk cId="664521800" sldId="415"/>
            <ac:spMk id="4" creationId="{265E08C6-C852-4FC4-AF28-567530613A59}"/>
          </ac:spMkLst>
        </pc:spChg>
        <pc:spChg chg="add mod">
          <ac:chgData name="Christophe Damas" userId="a9a8a9ab-4280-4c6f-9b8e-2174fc71cdb1" providerId="ADAL" clId="{B00946FD-C604-4A54-A13F-5688A582A6BF}" dt="2021-02-04T09:13:45.947" v="99" actId="1036"/>
          <ac:spMkLst>
            <pc:docMk/>
            <pc:sldMk cId="664521800" sldId="415"/>
            <ac:spMk id="5" creationId="{62495C7B-3A3B-473C-9DEF-37CB3537864B}"/>
          </ac:spMkLst>
        </pc:spChg>
        <pc:spChg chg="add mod">
          <ac:chgData name="Christophe Damas" userId="a9a8a9ab-4280-4c6f-9b8e-2174fc71cdb1" providerId="ADAL" clId="{B00946FD-C604-4A54-A13F-5688A582A6BF}" dt="2021-02-04T09:13:45.947" v="99" actId="1036"/>
          <ac:spMkLst>
            <pc:docMk/>
            <pc:sldMk cId="664521800" sldId="415"/>
            <ac:spMk id="6" creationId="{41DEC130-A62C-4D9D-A7F6-C601FABEA6B8}"/>
          </ac:spMkLst>
        </pc:spChg>
        <pc:spChg chg="add mod">
          <ac:chgData name="Christophe Damas" userId="a9a8a9ab-4280-4c6f-9b8e-2174fc71cdb1" providerId="ADAL" clId="{B00946FD-C604-4A54-A13F-5688A582A6BF}" dt="2021-02-04T09:13:45.947" v="99" actId="1036"/>
          <ac:spMkLst>
            <pc:docMk/>
            <pc:sldMk cId="664521800" sldId="415"/>
            <ac:spMk id="7" creationId="{72423E85-1209-43BA-9C35-4F103FF2B684}"/>
          </ac:spMkLst>
        </pc:spChg>
        <pc:spChg chg="add mod">
          <ac:chgData name="Christophe Damas" userId="a9a8a9ab-4280-4c6f-9b8e-2174fc71cdb1" providerId="ADAL" clId="{B00946FD-C604-4A54-A13F-5688A582A6BF}" dt="2021-02-04T09:13:45.947" v="99" actId="1036"/>
          <ac:spMkLst>
            <pc:docMk/>
            <pc:sldMk cId="664521800" sldId="415"/>
            <ac:spMk id="8" creationId="{38A6A29A-827D-46C8-A566-7F23650D99F4}"/>
          </ac:spMkLst>
        </pc:spChg>
        <pc:spChg chg="add mod">
          <ac:chgData name="Christophe Damas" userId="a9a8a9ab-4280-4c6f-9b8e-2174fc71cdb1" providerId="ADAL" clId="{B00946FD-C604-4A54-A13F-5688A582A6BF}" dt="2021-02-04T09:13:45.947" v="99" actId="1036"/>
          <ac:spMkLst>
            <pc:docMk/>
            <pc:sldMk cId="664521800" sldId="415"/>
            <ac:spMk id="9" creationId="{C0C42246-597C-4B48-B78E-15AC8A52D79B}"/>
          </ac:spMkLst>
        </pc:spChg>
        <pc:spChg chg="add mod">
          <ac:chgData name="Christophe Damas" userId="a9a8a9ab-4280-4c6f-9b8e-2174fc71cdb1" providerId="ADAL" clId="{B00946FD-C604-4A54-A13F-5688A582A6BF}" dt="2021-02-04T09:13:45.947" v="99" actId="1036"/>
          <ac:spMkLst>
            <pc:docMk/>
            <pc:sldMk cId="664521800" sldId="415"/>
            <ac:spMk id="10" creationId="{23F1F0CD-0CCB-4E62-A446-9FC2EA5E6BD8}"/>
          </ac:spMkLst>
        </pc:spChg>
        <pc:spChg chg="add mod">
          <ac:chgData name="Christophe Damas" userId="a9a8a9ab-4280-4c6f-9b8e-2174fc71cdb1" providerId="ADAL" clId="{B00946FD-C604-4A54-A13F-5688A582A6BF}" dt="2021-02-04T09:13:45.947" v="99" actId="1036"/>
          <ac:spMkLst>
            <pc:docMk/>
            <pc:sldMk cId="664521800" sldId="415"/>
            <ac:spMk id="11" creationId="{466CD8AD-75FC-4D2C-8220-911BCA1CD0CE}"/>
          </ac:spMkLst>
        </pc:spChg>
        <pc:spChg chg="add mod">
          <ac:chgData name="Christophe Damas" userId="a9a8a9ab-4280-4c6f-9b8e-2174fc71cdb1" providerId="ADAL" clId="{B00946FD-C604-4A54-A13F-5688A582A6BF}" dt="2021-02-04T09:13:45.947" v="99" actId="1036"/>
          <ac:spMkLst>
            <pc:docMk/>
            <pc:sldMk cId="664521800" sldId="415"/>
            <ac:spMk id="12" creationId="{6AA00103-AF86-4BB8-9DEC-B23DAE8FEADE}"/>
          </ac:spMkLst>
        </pc:spChg>
        <pc:spChg chg="add del mod">
          <ac:chgData name="Christophe Damas" userId="a9a8a9ab-4280-4c6f-9b8e-2174fc71cdb1" providerId="ADAL" clId="{B00946FD-C604-4A54-A13F-5688A582A6BF}" dt="2021-02-04T09:10:26.484" v="38" actId="478"/>
          <ac:spMkLst>
            <pc:docMk/>
            <pc:sldMk cId="664521800" sldId="415"/>
            <ac:spMk id="13" creationId="{43AF37AE-FD8D-4809-8649-DB77DDBC03BD}"/>
          </ac:spMkLst>
        </pc:spChg>
        <pc:spChg chg="add mod">
          <ac:chgData name="Christophe Damas" userId="a9a8a9ab-4280-4c6f-9b8e-2174fc71cdb1" providerId="ADAL" clId="{B00946FD-C604-4A54-A13F-5688A582A6BF}" dt="2021-02-04T09:13:45.947" v="99" actId="1036"/>
          <ac:spMkLst>
            <pc:docMk/>
            <pc:sldMk cId="664521800" sldId="415"/>
            <ac:spMk id="32" creationId="{3FC6A42B-85F3-459C-937A-379976F37BB2}"/>
          </ac:spMkLst>
        </pc:spChg>
        <pc:spChg chg="add mod">
          <ac:chgData name="Christophe Damas" userId="a9a8a9ab-4280-4c6f-9b8e-2174fc71cdb1" providerId="ADAL" clId="{B00946FD-C604-4A54-A13F-5688A582A6BF}" dt="2021-02-04T09:13:45.947" v="99" actId="1036"/>
          <ac:spMkLst>
            <pc:docMk/>
            <pc:sldMk cId="664521800" sldId="415"/>
            <ac:spMk id="33" creationId="{2E8F770D-4BD5-4B30-9F75-6A1C1BBC09D7}"/>
          </ac:spMkLst>
        </pc:spChg>
        <pc:spChg chg="add mod">
          <ac:chgData name="Christophe Damas" userId="a9a8a9ab-4280-4c6f-9b8e-2174fc71cdb1" providerId="ADAL" clId="{B00946FD-C604-4A54-A13F-5688A582A6BF}" dt="2021-02-04T09:13:45.947" v="99" actId="1036"/>
          <ac:spMkLst>
            <pc:docMk/>
            <pc:sldMk cId="664521800" sldId="415"/>
            <ac:spMk id="34" creationId="{10FCEA3F-A4F5-4A8D-B298-4A113B4C9C88}"/>
          </ac:spMkLst>
        </pc:spChg>
        <pc:spChg chg="add mod">
          <ac:chgData name="Christophe Damas" userId="a9a8a9ab-4280-4c6f-9b8e-2174fc71cdb1" providerId="ADAL" clId="{B00946FD-C604-4A54-A13F-5688A582A6BF}" dt="2021-02-04T09:13:45.947" v="99" actId="1036"/>
          <ac:spMkLst>
            <pc:docMk/>
            <pc:sldMk cId="664521800" sldId="415"/>
            <ac:spMk id="35" creationId="{8DCFA20C-3836-4EE4-8601-D1D81548E39E}"/>
          </ac:spMkLst>
        </pc:spChg>
        <pc:spChg chg="add mod">
          <ac:chgData name="Christophe Damas" userId="a9a8a9ab-4280-4c6f-9b8e-2174fc71cdb1" providerId="ADAL" clId="{B00946FD-C604-4A54-A13F-5688A582A6BF}" dt="2021-02-04T09:13:45.947" v="99" actId="1036"/>
          <ac:spMkLst>
            <pc:docMk/>
            <pc:sldMk cId="664521800" sldId="415"/>
            <ac:spMk id="36" creationId="{9286462E-B1B5-4817-9EF6-1E2C1D999687}"/>
          </ac:spMkLst>
        </pc:spChg>
        <pc:spChg chg="add mod">
          <ac:chgData name="Christophe Damas" userId="a9a8a9ab-4280-4c6f-9b8e-2174fc71cdb1" providerId="ADAL" clId="{B00946FD-C604-4A54-A13F-5688A582A6BF}" dt="2021-02-04T09:13:45.947" v="99" actId="1036"/>
          <ac:spMkLst>
            <pc:docMk/>
            <pc:sldMk cId="664521800" sldId="415"/>
            <ac:spMk id="37" creationId="{FB71845E-476F-4A7B-9B9C-FFE1F42DEE9B}"/>
          </ac:spMkLst>
        </pc:spChg>
        <pc:spChg chg="add mod">
          <ac:chgData name="Christophe Damas" userId="a9a8a9ab-4280-4c6f-9b8e-2174fc71cdb1" providerId="ADAL" clId="{B00946FD-C604-4A54-A13F-5688A582A6BF}" dt="2021-02-04T09:13:45.947" v="99" actId="1036"/>
          <ac:spMkLst>
            <pc:docMk/>
            <pc:sldMk cId="664521800" sldId="415"/>
            <ac:spMk id="38" creationId="{3293D820-B12C-42C0-B12D-F53C48FA1D9A}"/>
          </ac:spMkLst>
        </pc:spChg>
        <pc:spChg chg="add mod">
          <ac:chgData name="Christophe Damas" userId="a9a8a9ab-4280-4c6f-9b8e-2174fc71cdb1" providerId="ADAL" clId="{B00946FD-C604-4A54-A13F-5688A582A6BF}" dt="2021-02-04T09:13:45.947" v="99" actId="1036"/>
          <ac:spMkLst>
            <pc:docMk/>
            <pc:sldMk cId="664521800" sldId="415"/>
            <ac:spMk id="39" creationId="{5D3512FC-05F4-4BFC-B5D0-059977B5825B}"/>
          </ac:spMkLst>
        </pc:spChg>
        <pc:spChg chg="add mod">
          <ac:chgData name="Christophe Damas" userId="a9a8a9ab-4280-4c6f-9b8e-2174fc71cdb1" providerId="ADAL" clId="{B00946FD-C604-4A54-A13F-5688A582A6BF}" dt="2021-02-04T09:13:45.947" v="99" actId="1036"/>
          <ac:spMkLst>
            <pc:docMk/>
            <pc:sldMk cId="664521800" sldId="415"/>
            <ac:spMk id="40" creationId="{893DE38D-AA4E-4574-9DDD-2A6103ED52EA}"/>
          </ac:spMkLst>
        </pc:spChg>
        <pc:spChg chg="add mod">
          <ac:chgData name="Christophe Damas" userId="a9a8a9ab-4280-4c6f-9b8e-2174fc71cdb1" providerId="ADAL" clId="{B00946FD-C604-4A54-A13F-5688A582A6BF}" dt="2021-02-04T09:14:23.765" v="108" actId="1076"/>
          <ac:spMkLst>
            <pc:docMk/>
            <pc:sldMk cId="664521800" sldId="415"/>
            <ac:spMk id="51" creationId="{3294C9CF-DDD2-4999-84FF-A50318A69BC2}"/>
          </ac:spMkLst>
        </pc:spChg>
        <pc:spChg chg="add mod">
          <ac:chgData name="Christophe Damas" userId="a9a8a9ab-4280-4c6f-9b8e-2174fc71cdb1" providerId="ADAL" clId="{B00946FD-C604-4A54-A13F-5688A582A6BF}" dt="2021-02-04T09:14:46.247" v="111" actId="20577"/>
          <ac:spMkLst>
            <pc:docMk/>
            <pc:sldMk cId="664521800" sldId="415"/>
            <ac:spMk id="52" creationId="{A6CB3879-6FAF-420A-A5B0-0658C41D7796}"/>
          </ac:spMkLst>
        </pc:spChg>
        <pc:cxnChg chg="add mod">
          <ac:chgData name="Christophe Damas" userId="a9a8a9ab-4280-4c6f-9b8e-2174fc71cdb1" providerId="ADAL" clId="{B00946FD-C604-4A54-A13F-5688A582A6BF}" dt="2021-02-04T09:13:45.947" v="99" actId="1036"/>
          <ac:cxnSpMkLst>
            <pc:docMk/>
            <pc:sldMk cId="664521800" sldId="415"/>
            <ac:cxnSpMk id="15" creationId="{52EFB259-62DF-48A7-98E4-ECB673235113}"/>
          </ac:cxnSpMkLst>
        </pc:cxnChg>
        <pc:cxnChg chg="add mod">
          <ac:chgData name="Christophe Damas" userId="a9a8a9ab-4280-4c6f-9b8e-2174fc71cdb1" providerId="ADAL" clId="{B00946FD-C604-4A54-A13F-5688A582A6BF}" dt="2021-02-04T09:13:45.947" v="99" actId="1036"/>
          <ac:cxnSpMkLst>
            <pc:docMk/>
            <pc:sldMk cId="664521800" sldId="415"/>
            <ac:cxnSpMk id="19" creationId="{50C1A241-4BC4-47DF-90E1-3F2BBB9FEE79}"/>
          </ac:cxnSpMkLst>
        </pc:cxnChg>
        <pc:cxnChg chg="add mod">
          <ac:chgData name="Christophe Damas" userId="a9a8a9ab-4280-4c6f-9b8e-2174fc71cdb1" providerId="ADAL" clId="{B00946FD-C604-4A54-A13F-5688A582A6BF}" dt="2021-02-04T09:13:45.947" v="99" actId="1036"/>
          <ac:cxnSpMkLst>
            <pc:docMk/>
            <pc:sldMk cId="664521800" sldId="415"/>
            <ac:cxnSpMk id="21" creationId="{95A61758-C7C4-4EC0-B98C-0FAE2C5EE601}"/>
          </ac:cxnSpMkLst>
        </pc:cxnChg>
        <pc:cxnChg chg="add mod">
          <ac:chgData name="Christophe Damas" userId="a9a8a9ab-4280-4c6f-9b8e-2174fc71cdb1" providerId="ADAL" clId="{B00946FD-C604-4A54-A13F-5688A582A6BF}" dt="2021-02-04T09:13:45.947" v="99" actId="1036"/>
          <ac:cxnSpMkLst>
            <pc:docMk/>
            <pc:sldMk cId="664521800" sldId="415"/>
            <ac:cxnSpMk id="23" creationId="{4E76ABD3-F9EB-4401-83D0-8D56DF38CD5A}"/>
          </ac:cxnSpMkLst>
        </pc:cxnChg>
        <pc:cxnChg chg="add mod">
          <ac:chgData name="Christophe Damas" userId="a9a8a9ab-4280-4c6f-9b8e-2174fc71cdb1" providerId="ADAL" clId="{B00946FD-C604-4A54-A13F-5688A582A6BF}" dt="2021-02-04T09:13:45.947" v="99" actId="1036"/>
          <ac:cxnSpMkLst>
            <pc:docMk/>
            <pc:sldMk cId="664521800" sldId="415"/>
            <ac:cxnSpMk id="25" creationId="{0D37823F-BEBF-42DE-B7DD-1F410A3B5731}"/>
          </ac:cxnSpMkLst>
        </pc:cxnChg>
        <pc:cxnChg chg="add mod">
          <ac:chgData name="Christophe Damas" userId="a9a8a9ab-4280-4c6f-9b8e-2174fc71cdb1" providerId="ADAL" clId="{B00946FD-C604-4A54-A13F-5688A582A6BF}" dt="2021-02-04T09:13:45.947" v="99" actId="1036"/>
          <ac:cxnSpMkLst>
            <pc:docMk/>
            <pc:sldMk cId="664521800" sldId="415"/>
            <ac:cxnSpMk id="27" creationId="{F1426B3E-F367-42F3-A024-1775C33CD1D0}"/>
          </ac:cxnSpMkLst>
        </pc:cxnChg>
        <pc:cxnChg chg="add mod">
          <ac:chgData name="Christophe Damas" userId="a9a8a9ab-4280-4c6f-9b8e-2174fc71cdb1" providerId="ADAL" clId="{B00946FD-C604-4A54-A13F-5688A582A6BF}" dt="2021-02-04T09:13:45.947" v="99" actId="1036"/>
          <ac:cxnSpMkLst>
            <pc:docMk/>
            <pc:sldMk cId="664521800" sldId="415"/>
            <ac:cxnSpMk id="29" creationId="{670EE32D-03BA-490D-80E6-CC75822E4DB6}"/>
          </ac:cxnSpMkLst>
        </pc:cxnChg>
        <pc:cxnChg chg="add mod">
          <ac:chgData name="Christophe Damas" userId="a9a8a9ab-4280-4c6f-9b8e-2174fc71cdb1" providerId="ADAL" clId="{B00946FD-C604-4A54-A13F-5688A582A6BF}" dt="2021-02-04T09:13:45.947" v="99" actId="1036"/>
          <ac:cxnSpMkLst>
            <pc:docMk/>
            <pc:sldMk cId="664521800" sldId="415"/>
            <ac:cxnSpMk id="31" creationId="{C37D0636-00DF-4EA1-A45A-E7EDBB6AAF0D}"/>
          </ac:cxnSpMkLst>
        </pc:cxnChg>
        <pc:cxnChg chg="add mod">
          <ac:chgData name="Christophe Damas" userId="a9a8a9ab-4280-4c6f-9b8e-2174fc71cdb1" providerId="ADAL" clId="{B00946FD-C604-4A54-A13F-5688A582A6BF}" dt="2021-02-04T09:13:45.947" v="99" actId="1036"/>
          <ac:cxnSpMkLst>
            <pc:docMk/>
            <pc:sldMk cId="664521800" sldId="415"/>
            <ac:cxnSpMk id="41" creationId="{12F00B7B-4D61-4DDC-AB33-458F19A12FC3}"/>
          </ac:cxnSpMkLst>
        </pc:cxnChg>
        <pc:cxnChg chg="add mod">
          <ac:chgData name="Christophe Damas" userId="a9a8a9ab-4280-4c6f-9b8e-2174fc71cdb1" providerId="ADAL" clId="{B00946FD-C604-4A54-A13F-5688A582A6BF}" dt="2021-02-04T09:13:45.947" v="99" actId="1036"/>
          <ac:cxnSpMkLst>
            <pc:docMk/>
            <pc:sldMk cId="664521800" sldId="415"/>
            <ac:cxnSpMk id="42" creationId="{147BC1BE-724B-44B6-9F16-9E6A3AC8873D}"/>
          </ac:cxnSpMkLst>
        </pc:cxnChg>
        <pc:cxnChg chg="add mod">
          <ac:chgData name="Christophe Damas" userId="a9a8a9ab-4280-4c6f-9b8e-2174fc71cdb1" providerId="ADAL" clId="{B00946FD-C604-4A54-A13F-5688A582A6BF}" dt="2021-02-04T09:13:45.947" v="99" actId="1036"/>
          <ac:cxnSpMkLst>
            <pc:docMk/>
            <pc:sldMk cId="664521800" sldId="415"/>
            <ac:cxnSpMk id="43" creationId="{7C2495AB-7970-4048-BFE9-73C4A26EA233}"/>
          </ac:cxnSpMkLst>
        </pc:cxnChg>
        <pc:cxnChg chg="add mod">
          <ac:chgData name="Christophe Damas" userId="a9a8a9ab-4280-4c6f-9b8e-2174fc71cdb1" providerId="ADAL" clId="{B00946FD-C604-4A54-A13F-5688A582A6BF}" dt="2021-02-04T09:13:45.947" v="99" actId="1036"/>
          <ac:cxnSpMkLst>
            <pc:docMk/>
            <pc:sldMk cId="664521800" sldId="415"/>
            <ac:cxnSpMk id="44" creationId="{7AAA64C4-343E-48AC-88B7-B314321AAED0}"/>
          </ac:cxnSpMkLst>
        </pc:cxnChg>
        <pc:cxnChg chg="add mod">
          <ac:chgData name="Christophe Damas" userId="a9a8a9ab-4280-4c6f-9b8e-2174fc71cdb1" providerId="ADAL" clId="{B00946FD-C604-4A54-A13F-5688A582A6BF}" dt="2021-02-04T09:13:45.947" v="99" actId="1036"/>
          <ac:cxnSpMkLst>
            <pc:docMk/>
            <pc:sldMk cId="664521800" sldId="415"/>
            <ac:cxnSpMk id="45" creationId="{54F10EA8-1BFD-4160-BC84-47F5EF62FC44}"/>
          </ac:cxnSpMkLst>
        </pc:cxnChg>
        <pc:cxnChg chg="add mod">
          <ac:chgData name="Christophe Damas" userId="a9a8a9ab-4280-4c6f-9b8e-2174fc71cdb1" providerId="ADAL" clId="{B00946FD-C604-4A54-A13F-5688A582A6BF}" dt="2021-02-04T09:13:45.947" v="99" actId="1036"/>
          <ac:cxnSpMkLst>
            <pc:docMk/>
            <pc:sldMk cId="664521800" sldId="415"/>
            <ac:cxnSpMk id="46" creationId="{11F940B5-EF40-4D53-AD09-DABCDBE0E47C}"/>
          </ac:cxnSpMkLst>
        </pc:cxnChg>
        <pc:cxnChg chg="add mod">
          <ac:chgData name="Christophe Damas" userId="a9a8a9ab-4280-4c6f-9b8e-2174fc71cdb1" providerId="ADAL" clId="{B00946FD-C604-4A54-A13F-5688A582A6BF}" dt="2021-02-04T09:13:45.947" v="99" actId="1036"/>
          <ac:cxnSpMkLst>
            <pc:docMk/>
            <pc:sldMk cId="664521800" sldId="415"/>
            <ac:cxnSpMk id="47" creationId="{6EFFBB54-337F-4A92-A358-97E86F6E2380}"/>
          </ac:cxnSpMkLst>
        </pc:cxnChg>
        <pc:cxnChg chg="add mod">
          <ac:chgData name="Christophe Damas" userId="a9a8a9ab-4280-4c6f-9b8e-2174fc71cdb1" providerId="ADAL" clId="{B00946FD-C604-4A54-A13F-5688A582A6BF}" dt="2021-02-04T09:13:45.947" v="99" actId="1036"/>
          <ac:cxnSpMkLst>
            <pc:docMk/>
            <pc:sldMk cId="664521800" sldId="415"/>
            <ac:cxnSpMk id="48" creationId="{DDAC4074-0734-442B-9856-94EA9CEA79E3}"/>
          </ac:cxnSpMkLst>
        </pc:cxnChg>
      </pc:sldChg>
    </pc:docChg>
  </pc:docChgLst>
  <pc:docChgLst>
    <pc:chgData name="christophe damas" userId="55a44b6500bcfe69" providerId="LiveId" clId="{BF39D7F1-24CE-4937-9213-17A4DA753DB0}"/>
    <pc:docChg chg="undo custSel addSld delSld modSld">
      <pc:chgData name="christophe damas" userId="55a44b6500bcfe69" providerId="LiveId" clId="{BF39D7F1-24CE-4937-9213-17A4DA753DB0}" dt="2020-02-18T19:56:39.595" v="14" actId="478"/>
      <pc:docMkLst>
        <pc:docMk/>
      </pc:docMkLst>
      <pc:sldChg chg="addSp delSp modSp">
        <pc:chgData name="christophe damas" userId="55a44b6500bcfe69" providerId="LiveId" clId="{BF39D7F1-24CE-4937-9213-17A4DA753DB0}" dt="2020-02-18T19:53:54.994" v="7" actId="478"/>
        <pc:sldMkLst>
          <pc:docMk/>
          <pc:sldMk cId="3978707596" sldId="378"/>
        </pc:sldMkLst>
        <pc:spChg chg="mod topLvl">
          <ac:chgData name="christophe damas" userId="55a44b6500bcfe69" providerId="LiveId" clId="{BF39D7F1-24CE-4937-9213-17A4DA753DB0}" dt="2020-02-18T19:53:40.610" v="3" actId="165"/>
          <ac:spMkLst>
            <pc:docMk/>
            <pc:sldMk cId="3978707596" sldId="378"/>
            <ac:spMk id="36" creationId="{00000000-0000-0000-0000-000000000000}"/>
          </ac:spMkLst>
        </pc:spChg>
        <pc:spChg chg="del mod topLvl">
          <ac:chgData name="christophe damas" userId="55a44b6500bcfe69" providerId="LiveId" clId="{BF39D7F1-24CE-4937-9213-17A4DA753DB0}" dt="2020-02-18T19:53:54.994" v="7" actId="478"/>
          <ac:spMkLst>
            <pc:docMk/>
            <pc:sldMk cId="3978707596" sldId="378"/>
            <ac:spMk id="56" creationId="{00000000-0000-0000-0000-000000000000}"/>
          </ac:spMkLst>
        </pc:spChg>
        <pc:grpChg chg="del">
          <ac:chgData name="christophe damas" userId="55a44b6500bcfe69" providerId="LiveId" clId="{BF39D7F1-24CE-4937-9213-17A4DA753DB0}" dt="2020-02-18T19:53:40.610" v="3" actId="165"/>
          <ac:grpSpMkLst>
            <pc:docMk/>
            <pc:sldMk cId="3978707596" sldId="378"/>
            <ac:grpSpMk id="35" creationId="{00000000-0000-0000-0000-000000000000}"/>
          </ac:grpSpMkLst>
        </pc:grpChg>
        <pc:grpChg chg="add del mod topLvl">
          <ac:chgData name="christophe damas" userId="55a44b6500bcfe69" providerId="LiveId" clId="{BF39D7F1-24CE-4937-9213-17A4DA753DB0}" dt="2020-02-18T19:53:51.981" v="6" actId="165"/>
          <ac:grpSpMkLst>
            <pc:docMk/>
            <pc:sldMk cId="3978707596" sldId="378"/>
            <ac:grpSpMk id="37" creationId="{00000000-0000-0000-0000-000000000000}"/>
          </ac:grpSpMkLst>
        </pc:grpChg>
        <pc:grpChg chg="mod topLvl">
          <ac:chgData name="christophe damas" userId="55a44b6500bcfe69" providerId="LiveId" clId="{BF39D7F1-24CE-4937-9213-17A4DA753DB0}" dt="2020-02-18T19:53:51.981" v="6" actId="165"/>
          <ac:grpSpMkLst>
            <pc:docMk/>
            <pc:sldMk cId="3978707596" sldId="378"/>
            <ac:grpSpMk id="57" creationId="{00000000-0000-0000-0000-000000000000}"/>
          </ac:grpSpMkLst>
        </pc:grpChg>
        <pc:grpChg chg="mod topLvl">
          <ac:chgData name="christophe damas" userId="55a44b6500bcfe69" providerId="LiveId" clId="{BF39D7F1-24CE-4937-9213-17A4DA753DB0}" dt="2020-02-18T19:53:51.981" v="6" actId="165"/>
          <ac:grpSpMkLst>
            <pc:docMk/>
            <pc:sldMk cId="3978707596" sldId="378"/>
            <ac:grpSpMk id="58" creationId="{00000000-0000-0000-0000-000000000000}"/>
          </ac:grpSpMkLst>
        </pc:grpChg>
        <pc:grpChg chg="mod topLvl">
          <ac:chgData name="christophe damas" userId="55a44b6500bcfe69" providerId="LiveId" clId="{BF39D7F1-24CE-4937-9213-17A4DA753DB0}" dt="2020-02-18T19:53:51.981" v="6" actId="165"/>
          <ac:grpSpMkLst>
            <pc:docMk/>
            <pc:sldMk cId="3978707596" sldId="378"/>
            <ac:grpSpMk id="59" creationId="{00000000-0000-0000-0000-000000000000}"/>
          </ac:grpSpMkLst>
        </pc:grpChg>
        <pc:grpChg chg="mod topLvl">
          <ac:chgData name="christophe damas" userId="55a44b6500bcfe69" providerId="LiveId" clId="{BF39D7F1-24CE-4937-9213-17A4DA753DB0}" dt="2020-02-18T19:53:51.981" v="6" actId="165"/>
          <ac:grpSpMkLst>
            <pc:docMk/>
            <pc:sldMk cId="3978707596" sldId="378"/>
            <ac:grpSpMk id="60" creationId="{00000000-0000-0000-0000-000000000000}"/>
          </ac:grpSpMkLst>
        </pc:grpChg>
        <pc:grpChg chg="mod topLvl">
          <ac:chgData name="christophe damas" userId="55a44b6500bcfe69" providerId="LiveId" clId="{BF39D7F1-24CE-4937-9213-17A4DA753DB0}" dt="2020-02-18T19:53:51.981" v="6" actId="165"/>
          <ac:grpSpMkLst>
            <pc:docMk/>
            <pc:sldMk cId="3978707596" sldId="378"/>
            <ac:grpSpMk id="61" creationId="{00000000-0000-0000-0000-000000000000}"/>
          </ac:grpSpMkLst>
        </pc:grpChg>
        <pc:grpChg chg="mod topLvl">
          <ac:chgData name="christophe damas" userId="55a44b6500bcfe69" providerId="LiveId" clId="{BF39D7F1-24CE-4937-9213-17A4DA753DB0}" dt="2020-02-18T19:53:51.981" v="6" actId="165"/>
          <ac:grpSpMkLst>
            <pc:docMk/>
            <pc:sldMk cId="3978707596" sldId="378"/>
            <ac:grpSpMk id="62" creationId="{00000000-0000-0000-0000-000000000000}"/>
          </ac:grpSpMkLst>
        </pc:grpChg>
        <pc:cxnChg chg="mod topLvl">
          <ac:chgData name="christophe damas" userId="55a44b6500bcfe69" providerId="LiveId" clId="{BF39D7F1-24CE-4937-9213-17A4DA753DB0}" dt="2020-02-18T19:53:40.610" v="3" actId="165"/>
          <ac:cxnSpMkLst>
            <pc:docMk/>
            <pc:sldMk cId="3978707596" sldId="378"/>
            <ac:cxnSpMk id="38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3:40.610" v="3" actId="165"/>
          <ac:cxnSpMkLst>
            <pc:docMk/>
            <pc:sldMk cId="3978707596" sldId="378"/>
            <ac:cxnSpMk id="39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3:40.610" v="3" actId="165"/>
          <ac:cxnSpMkLst>
            <pc:docMk/>
            <pc:sldMk cId="3978707596" sldId="378"/>
            <ac:cxnSpMk id="40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3:40.610" v="3" actId="165"/>
          <ac:cxnSpMkLst>
            <pc:docMk/>
            <pc:sldMk cId="3978707596" sldId="378"/>
            <ac:cxnSpMk id="41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3:40.610" v="3" actId="165"/>
          <ac:cxnSpMkLst>
            <pc:docMk/>
            <pc:sldMk cId="3978707596" sldId="378"/>
            <ac:cxnSpMk id="42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3:40.610" v="3" actId="165"/>
          <ac:cxnSpMkLst>
            <pc:docMk/>
            <pc:sldMk cId="3978707596" sldId="378"/>
            <ac:cxnSpMk id="43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3:40.610" v="3" actId="165"/>
          <ac:cxnSpMkLst>
            <pc:docMk/>
            <pc:sldMk cId="3978707596" sldId="378"/>
            <ac:cxnSpMk id="44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3:40.610" v="3" actId="165"/>
          <ac:cxnSpMkLst>
            <pc:docMk/>
            <pc:sldMk cId="3978707596" sldId="378"/>
            <ac:cxnSpMk id="45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3:40.610" v="3" actId="165"/>
          <ac:cxnSpMkLst>
            <pc:docMk/>
            <pc:sldMk cId="3978707596" sldId="378"/>
            <ac:cxnSpMk id="46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3:40.610" v="3" actId="165"/>
          <ac:cxnSpMkLst>
            <pc:docMk/>
            <pc:sldMk cId="3978707596" sldId="378"/>
            <ac:cxnSpMk id="47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3:40.610" v="3" actId="165"/>
          <ac:cxnSpMkLst>
            <pc:docMk/>
            <pc:sldMk cId="3978707596" sldId="378"/>
            <ac:cxnSpMk id="48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3:40.610" v="3" actId="165"/>
          <ac:cxnSpMkLst>
            <pc:docMk/>
            <pc:sldMk cId="3978707596" sldId="378"/>
            <ac:cxnSpMk id="49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3:40.610" v="3" actId="165"/>
          <ac:cxnSpMkLst>
            <pc:docMk/>
            <pc:sldMk cId="3978707596" sldId="378"/>
            <ac:cxnSpMk id="50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3:40.610" v="3" actId="165"/>
          <ac:cxnSpMkLst>
            <pc:docMk/>
            <pc:sldMk cId="3978707596" sldId="378"/>
            <ac:cxnSpMk id="51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3:40.610" v="3" actId="165"/>
          <ac:cxnSpMkLst>
            <pc:docMk/>
            <pc:sldMk cId="3978707596" sldId="378"/>
            <ac:cxnSpMk id="52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3:40.610" v="3" actId="165"/>
          <ac:cxnSpMkLst>
            <pc:docMk/>
            <pc:sldMk cId="3978707596" sldId="378"/>
            <ac:cxnSpMk id="53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3:40.610" v="3" actId="165"/>
          <ac:cxnSpMkLst>
            <pc:docMk/>
            <pc:sldMk cId="3978707596" sldId="378"/>
            <ac:cxnSpMk id="54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3:40.610" v="3" actId="165"/>
          <ac:cxnSpMkLst>
            <pc:docMk/>
            <pc:sldMk cId="3978707596" sldId="378"/>
            <ac:cxnSpMk id="55" creationId="{00000000-0000-0000-0000-000000000000}"/>
          </ac:cxnSpMkLst>
        </pc:cxnChg>
      </pc:sldChg>
      <pc:sldChg chg="del">
        <pc:chgData name="christophe damas" userId="55a44b6500bcfe69" providerId="LiveId" clId="{BF39D7F1-24CE-4937-9213-17A4DA753DB0}" dt="2020-02-18T19:55:03.119" v="10" actId="2696"/>
        <pc:sldMkLst>
          <pc:docMk/>
          <pc:sldMk cId="295870271" sldId="379"/>
        </pc:sldMkLst>
      </pc:sldChg>
      <pc:sldChg chg="del">
        <pc:chgData name="christophe damas" userId="55a44b6500bcfe69" providerId="LiveId" clId="{BF39D7F1-24CE-4937-9213-17A4DA753DB0}" dt="2020-02-18T19:55:05.170" v="11" actId="2696"/>
        <pc:sldMkLst>
          <pc:docMk/>
          <pc:sldMk cId="3900463000" sldId="380"/>
        </pc:sldMkLst>
      </pc:sldChg>
      <pc:sldChg chg="addSp delSp modSp add del">
        <pc:chgData name="christophe damas" userId="55a44b6500bcfe69" providerId="LiveId" clId="{BF39D7F1-24CE-4937-9213-17A4DA753DB0}" dt="2020-02-18T19:56:39.595" v="14" actId="478"/>
        <pc:sldMkLst>
          <pc:docMk/>
          <pc:sldMk cId="2609225679" sldId="391"/>
        </pc:sldMkLst>
        <pc:spChg chg="add del mod topLvl">
          <ac:chgData name="christophe damas" userId="55a44b6500bcfe69" providerId="LiveId" clId="{BF39D7F1-24CE-4937-9213-17A4DA753DB0}" dt="2020-02-18T19:56:39.595" v="14" actId="478"/>
          <ac:spMkLst>
            <pc:docMk/>
            <pc:sldMk cId="2609225679" sldId="391"/>
            <ac:spMk id="94" creationId="{00000000-0000-0000-0000-000000000000}"/>
          </ac:spMkLst>
        </pc:spChg>
        <pc:grpChg chg="del">
          <ac:chgData name="christophe damas" userId="55a44b6500bcfe69" providerId="LiveId" clId="{BF39D7F1-24CE-4937-9213-17A4DA753DB0}" dt="2020-02-18T19:55:15.789" v="12" actId="165"/>
          <ac:grpSpMkLst>
            <pc:docMk/>
            <pc:sldMk cId="2609225679" sldId="391"/>
            <ac:grpSpMk id="79" creationId="{00000000-0000-0000-0000-000000000000}"/>
          </ac:grpSpMkLst>
        </pc:grpChg>
        <pc:grpChg chg="mod topLvl">
          <ac:chgData name="christophe damas" userId="55a44b6500bcfe69" providerId="LiveId" clId="{BF39D7F1-24CE-4937-9213-17A4DA753DB0}" dt="2020-02-18T19:55:15.789" v="12" actId="165"/>
          <ac:grpSpMkLst>
            <pc:docMk/>
            <pc:sldMk cId="2609225679" sldId="391"/>
            <ac:grpSpMk id="95" creationId="{00000000-0000-0000-0000-000000000000}"/>
          </ac:grpSpMkLst>
        </pc:grpChg>
        <pc:cxnChg chg="mod topLvl">
          <ac:chgData name="christophe damas" userId="55a44b6500bcfe69" providerId="LiveId" clId="{BF39D7F1-24CE-4937-9213-17A4DA753DB0}" dt="2020-02-18T19:55:15.789" v="12" actId="165"/>
          <ac:cxnSpMkLst>
            <pc:docMk/>
            <pc:sldMk cId="2609225679" sldId="391"/>
            <ac:cxnSpMk id="96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5:15.789" v="12" actId="165"/>
          <ac:cxnSpMkLst>
            <pc:docMk/>
            <pc:sldMk cId="2609225679" sldId="391"/>
            <ac:cxnSpMk id="97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5:15.789" v="12" actId="165"/>
          <ac:cxnSpMkLst>
            <pc:docMk/>
            <pc:sldMk cId="2609225679" sldId="391"/>
            <ac:cxnSpMk id="98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5:15.789" v="12" actId="165"/>
          <ac:cxnSpMkLst>
            <pc:docMk/>
            <pc:sldMk cId="2609225679" sldId="391"/>
            <ac:cxnSpMk id="99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5:15.789" v="12" actId="165"/>
          <ac:cxnSpMkLst>
            <pc:docMk/>
            <pc:sldMk cId="2609225679" sldId="391"/>
            <ac:cxnSpMk id="100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5:15.789" v="12" actId="165"/>
          <ac:cxnSpMkLst>
            <pc:docMk/>
            <pc:sldMk cId="2609225679" sldId="391"/>
            <ac:cxnSpMk id="101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5:15.789" v="12" actId="165"/>
          <ac:cxnSpMkLst>
            <pc:docMk/>
            <pc:sldMk cId="2609225679" sldId="391"/>
            <ac:cxnSpMk id="102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5:15.789" v="12" actId="165"/>
          <ac:cxnSpMkLst>
            <pc:docMk/>
            <pc:sldMk cId="2609225679" sldId="391"/>
            <ac:cxnSpMk id="103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5:15.789" v="12" actId="165"/>
          <ac:cxnSpMkLst>
            <pc:docMk/>
            <pc:sldMk cId="2609225679" sldId="391"/>
            <ac:cxnSpMk id="104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5:15.789" v="12" actId="165"/>
          <ac:cxnSpMkLst>
            <pc:docMk/>
            <pc:sldMk cId="2609225679" sldId="391"/>
            <ac:cxnSpMk id="105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5:15.789" v="12" actId="165"/>
          <ac:cxnSpMkLst>
            <pc:docMk/>
            <pc:sldMk cId="2609225679" sldId="391"/>
            <ac:cxnSpMk id="106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5:15.789" v="12" actId="165"/>
          <ac:cxnSpMkLst>
            <pc:docMk/>
            <pc:sldMk cId="2609225679" sldId="391"/>
            <ac:cxnSpMk id="107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5:15.789" v="12" actId="165"/>
          <ac:cxnSpMkLst>
            <pc:docMk/>
            <pc:sldMk cId="2609225679" sldId="391"/>
            <ac:cxnSpMk id="108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5:15.789" v="12" actId="165"/>
          <ac:cxnSpMkLst>
            <pc:docMk/>
            <pc:sldMk cId="2609225679" sldId="391"/>
            <ac:cxnSpMk id="109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5:15.789" v="12" actId="165"/>
          <ac:cxnSpMkLst>
            <pc:docMk/>
            <pc:sldMk cId="2609225679" sldId="391"/>
            <ac:cxnSpMk id="110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5:15.789" v="12" actId="165"/>
          <ac:cxnSpMkLst>
            <pc:docMk/>
            <pc:sldMk cId="2609225679" sldId="391"/>
            <ac:cxnSpMk id="111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5:15.789" v="12" actId="165"/>
          <ac:cxnSpMkLst>
            <pc:docMk/>
            <pc:sldMk cId="2609225679" sldId="391"/>
            <ac:cxnSpMk id="112" creationId="{00000000-0000-0000-0000-000000000000}"/>
          </ac:cxnSpMkLst>
        </pc:cxnChg>
        <pc:cxnChg chg="mod topLvl">
          <ac:chgData name="christophe damas" userId="55a44b6500bcfe69" providerId="LiveId" clId="{BF39D7F1-24CE-4937-9213-17A4DA753DB0}" dt="2020-02-18T19:55:15.789" v="12" actId="165"/>
          <ac:cxnSpMkLst>
            <pc:docMk/>
            <pc:sldMk cId="2609225679" sldId="391"/>
            <ac:cxnSpMk id="113" creationId="{00000000-0000-0000-0000-000000000000}"/>
          </ac:cxnSpMkLst>
        </pc:cxnChg>
      </pc:sldChg>
      <pc:sldChg chg="del">
        <pc:chgData name="christophe damas" userId="55a44b6500bcfe69" providerId="LiveId" clId="{BF39D7F1-24CE-4937-9213-17A4DA753DB0}" dt="2020-02-07T09:46:19.829" v="2" actId="2696"/>
        <pc:sldMkLst>
          <pc:docMk/>
          <pc:sldMk cId="1403078035" sldId="414"/>
        </pc:sldMkLst>
      </pc:sldChg>
      <pc:sldChg chg="addSp add">
        <pc:chgData name="christophe damas" userId="55a44b6500bcfe69" providerId="LiveId" clId="{BF39D7F1-24CE-4937-9213-17A4DA753DB0}" dt="2020-02-18T19:54:57.541" v="9"/>
        <pc:sldMkLst>
          <pc:docMk/>
          <pc:sldMk cId="2757527745" sldId="414"/>
        </pc:sldMkLst>
        <pc:spChg chg="add">
          <ac:chgData name="christophe damas" userId="55a44b6500bcfe69" providerId="LiveId" clId="{BF39D7F1-24CE-4937-9213-17A4DA753DB0}" dt="2020-02-18T19:54:57.541" v="9"/>
          <ac:spMkLst>
            <pc:docMk/>
            <pc:sldMk cId="2757527745" sldId="414"/>
            <ac:spMk id="78" creationId="{7A18D7B6-E0E0-4621-9AE1-0061D8713F6F}"/>
          </ac:spMkLst>
        </pc:spChg>
        <pc:cxnChg chg="add">
          <ac:chgData name="christophe damas" userId="55a44b6500bcfe69" providerId="LiveId" clId="{BF39D7F1-24CE-4937-9213-17A4DA753DB0}" dt="2020-02-18T19:54:57.541" v="9"/>
          <ac:cxnSpMkLst>
            <pc:docMk/>
            <pc:sldMk cId="2757527745" sldId="414"/>
            <ac:cxnSpMk id="75" creationId="{28B683B7-87F8-4BCC-9151-B68489C76407}"/>
          </ac:cxnSpMkLst>
        </pc:cxnChg>
      </pc:sldChg>
    </pc:docChg>
  </pc:docChgLst>
  <pc:docChgLst>
    <pc:chgData name="Christophe Damas" userId="a9a8a9ab-4280-4c6f-9b8e-2174fc71cdb1" providerId="ADAL" clId="{2F0D358C-7C20-43E2-A908-3369637638A2}"/>
    <pc:docChg chg="undo custSel modSld">
      <pc:chgData name="Christophe Damas" userId="a9a8a9ab-4280-4c6f-9b8e-2174fc71cdb1" providerId="ADAL" clId="{2F0D358C-7C20-43E2-A908-3369637638A2}" dt="2023-02-12T20:36:46.608" v="8" actId="1076"/>
      <pc:docMkLst>
        <pc:docMk/>
      </pc:docMkLst>
      <pc:sldChg chg="delSp modSp mod">
        <pc:chgData name="Christophe Damas" userId="a9a8a9ab-4280-4c6f-9b8e-2174fc71cdb1" providerId="ADAL" clId="{2F0D358C-7C20-43E2-A908-3369637638A2}" dt="2023-02-12T20:36:46.608" v="8" actId="1076"/>
        <pc:sldMkLst>
          <pc:docMk/>
          <pc:sldMk cId="2609225679" sldId="391"/>
        </pc:sldMkLst>
        <pc:spChg chg="mod">
          <ac:chgData name="Christophe Damas" userId="a9a8a9ab-4280-4c6f-9b8e-2174fc71cdb1" providerId="ADAL" clId="{2F0D358C-7C20-43E2-A908-3369637638A2}" dt="2023-02-12T20:36:46.608" v="8" actId="1076"/>
          <ac:spMkLst>
            <pc:docMk/>
            <pc:sldMk cId="2609225679" sldId="391"/>
            <ac:spMk id="35" creationId="{D723CD6A-518F-400F-8AD5-417E3C63E712}"/>
          </ac:spMkLst>
        </pc:spChg>
        <pc:spChg chg="del">
          <ac:chgData name="Christophe Damas" userId="a9a8a9ab-4280-4c6f-9b8e-2174fc71cdb1" providerId="ADAL" clId="{2F0D358C-7C20-43E2-A908-3369637638A2}" dt="2023-02-12T20:36:30.532" v="4" actId="478"/>
          <ac:spMkLst>
            <pc:docMk/>
            <pc:sldMk cId="2609225679" sldId="391"/>
            <ac:spMk id="94" creationId="{00000000-0000-0000-0000-000000000000}"/>
          </ac:spMkLst>
        </pc:spChg>
        <pc:spChg chg="mod">
          <ac:chgData name="Christophe Damas" userId="a9a8a9ab-4280-4c6f-9b8e-2174fc71cdb1" providerId="ADAL" clId="{2F0D358C-7C20-43E2-A908-3369637638A2}" dt="2023-02-12T20:36:46.608" v="8" actId="1076"/>
          <ac:spMkLst>
            <pc:docMk/>
            <pc:sldMk cId="2609225679" sldId="391"/>
            <ac:spMk id="114" creationId="{00000000-0000-0000-0000-000000000000}"/>
          </ac:spMkLst>
        </pc:spChg>
        <pc:spChg chg="mod">
          <ac:chgData name="Christophe Damas" userId="a9a8a9ab-4280-4c6f-9b8e-2174fc71cdb1" providerId="ADAL" clId="{2F0D358C-7C20-43E2-A908-3369637638A2}" dt="2023-02-12T20:36:46.608" v="8" actId="1076"/>
          <ac:spMkLst>
            <pc:docMk/>
            <pc:sldMk cId="2609225679" sldId="391"/>
            <ac:spMk id="121" creationId="{00000000-0000-0000-0000-000000000000}"/>
          </ac:spMkLst>
        </pc:spChg>
        <pc:spChg chg="mod">
          <ac:chgData name="Christophe Damas" userId="a9a8a9ab-4280-4c6f-9b8e-2174fc71cdb1" providerId="ADAL" clId="{2F0D358C-7C20-43E2-A908-3369637638A2}" dt="2023-02-12T20:36:46.608" v="8" actId="1076"/>
          <ac:spMkLst>
            <pc:docMk/>
            <pc:sldMk cId="2609225679" sldId="391"/>
            <ac:spMk id="122" creationId="{00000000-0000-0000-0000-000000000000}"/>
          </ac:spMkLst>
        </pc:spChg>
        <pc:spChg chg="mod">
          <ac:chgData name="Christophe Damas" userId="a9a8a9ab-4280-4c6f-9b8e-2174fc71cdb1" providerId="ADAL" clId="{2F0D358C-7C20-43E2-A908-3369637638A2}" dt="2023-02-12T20:36:46.608" v="8" actId="1076"/>
          <ac:spMkLst>
            <pc:docMk/>
            <pc:sldMk cId="2609225679" sldId="391"/>
            <ac:spMk id="123" creationId="{00000000-0000-0000-0000-000000000000}"/>
          </ac:spMkLst>
        </pc:spChg>
        <pc:spChg chg="mod">
          <ac:chgData name="Christophe Damas" userId="a9a8a9ab-4280-4c6f-9b8e-2174fc71cdb1" providerId="ADAL" clId="{2F0D358C-7C20-43E2-A908-3369637638A2}" dt="2023-02-12T20:36:46.608" v="8" actId="1076"/>
          <ac:spMkLst>
            <pc:docMk/>
            <pc:sldMk cId="2609225679" sldId="391"/>
            <ac:spMk id="124" creationId="{00000000-0000-0000-0000-000000000000}"/>
          </ac:spMkLst>
        </pc:spChg>
        <pc:spChg chg="mod">
          <ac:chgData name="Christophe Damas" userId="a9a8a9ab-4280-4c6f-9b8e-2174fc71cdb1" providerId="ADAL" clId="{2F0D358C-7C20-43E2-A908-3369637638A2}" dt="2023-02-12T20:36:46.608" v="8" actId="1076"/>
          <ac:spMkLst>
            <pc:docMk/>
            <pc:sldMk cId="2609225679" sldId="391"/>
            <ac:spMk id="125" creationId="{00000000-0000-0000-0000-000000000000}"/>
          </ac:spMkLst>
        </pc:spChg>
        <pc:spChg chg="mod">
          <ac:chgData name="Christophe Damas" userId="a9a8a9ab-4280-4c6f-9b8e-2174fc71cdb1" providerId="ADAL" clId="{2F0D358C-7C20-43E2-A908-3369637638A2}" dt="2023-02-12T20:36:46.608" v="8" actId="1076"/>
          <ac:spMkLst>
            <pc:docMk/>
            <pc:sldMk cId="2609225679" sldId="391"/>
            <ac:spMk id="126" creationId="{00000000-0000-0000-0000-000000000000}"/>
          </ac:spMkLst>
        </pc:spChg>
        <pc:spChg chg="mod">
          <ac:chgData name="Christophe Damas" userId="a9a8a9ab-4280-4c6f-9b8e-2174fc71cdb1" providerId="ADAL" clId="{2F0D358C-7C20-43E2-A908-3369637638A2}" dt="2023-02-12T20:36:46.608" v="8" actId="1076"/>
          <ac:spMkLst>
            <pc:docMk/>
            <pc:sldMk cId="2609225679" sldId="391"/>
            <ac:spMk id="127" creationId="{00000000-0000-0000-0000-000000000000}"/>
          </ac:spMkLst>
        </pc:spChg>
        <pc:spChg chg="mod">
          <ac:chgData name="Christophe Damas" userId="a9a8a9ab-4280-4c6f-9b8e-2174fc71cdb1" providerId="ADAL" clId="{2F0D358C-7C20-43E2-A908-3369637638A2}" dt="2023-02-12T20:36:46.608" v="8" actId="1076"/>
          <ac:spMkLst>
            <pc:docMk/>
            <pc:sldMk cId="2609225679" sldId="391"/>
            <ac:spMk id="128" creationId="{00000000-0000-0000-0000-000000000000}"/>
          </ac:spMkLst>
        </pc:spChg>
        <pc:spChg chg="mod">
          <ac:chgData name="Christophe Damas" userId="a9a8a9ab-4280-4c6f-9b8e-2174fc71cdb1" providerId="ADAL" clId="{2F0D358C-7C20-43E2-A908-3369637638A2}" dt="2023-02-12T20:36:46.608" v="8" actId="1076"/>
          <ac:spMkLst>
            <pc:docMk/>
            <pc:sldMk cId="2609225679" sldId="391"/>
            <ac:spMk id="129" creationId="{00000000-0000-0000-0000-000000000000}"/>
          </ac:spMkLst>
        </pc:spChg>
        <pc:spChg chg="mod">
          <ac:chgData name="Christophe Damas" userId="a9a8a9ab-4280-4c6f-9b8e-2174fc71cdb1" providerId="ADAL" clId="{2F0D358C-7C20-43E2-A908-3369637638A2}" dt="2023-02-12T20:36:46.608" v="8" actId="1076"/>
          <ac:spMkLst>
            <pc:docMk/>
            <pc:sldMk cId="2609225679" sldId="391"/>
            <ac:spMk id="130" creationId="{00000000-0000-0000-0000-000000000000}"/>
          </ac:spMkLst>
        </pc:spChg>
        <pc:spChg chg="mod">
          <ac:chgData name="Christophe Damas" userId="a9a8a9ab-4280-4c6f-9b8e-2174fc71cdb1" providerId="ADAL" clId="{2F0D358C-7C20-43E2-A908-3369637638A2}" dt="2023-02-12T20:36:46.608" v="8" actId="1076"/>
          <ac:spMkLst>
            <pc:docMk/>
            <pc:sldMk cId="2609225679" sldId="391"/>
            <ac:spMk id="131" creationId="{00000000-0000-0000-0000-000000000000}"/>
          </ac:spMkLst>
        </pc:spChg>
        <pc:spChg chg="mod">
          <ac:chgData name="Christophe Damas" userId="a9a8a9ab-4280-4c6f-9b8e-2174fc71cdb1" providerId="ADAL" clId="{2F0D358C-7C20-43E2-A908-3369637638A2}" dt="2023-02-12T20:36:46.608" v="8" actId="1076"/>
          <ac:spMkLst>
            <pc:docMk/>
            <pc:sldMk cId="2609225679" sldId="391"/>
            <ac:spMk id="132" creationId="{00000000-0000-0000-0000-000000000000}"/>
          </ac:spMkLst>
        </pc:spChg>
        <pc:spChg chg="mod">
          <ac:chgData name="Christophe Damas" userId="a9a8a9ab-4280-4c6f-9b8e-2174fc71cdb1" providerId="ADAL" clId="{2F0D358C-7C20-43E2-A908-3369637638A2}" dt="2023-02-12T20:36:46.608" v="8" actId="1076"/>
          <ac:spMkLst>
            <pc:docMk/>
            <pc:sldMk cId="2609225679" sldId="391"/>
            <ac:spMk id="133" creationId="{EF511F8B-3E1C-4FFF-A27F-B4A87D9D6639}"/>
          </ac:spMkLst>
        </pc:spChg>
        <pc:spChg chg="mod">
          <ac:chgData name="Christophe Damas" userId="a9a8a9ab-4280-4c6f-9b8e-2174fc71cdb1" providerId="ADAL" clId="{2F0D358C-7C20-43E2-A908-3369637638A2}" dt="2023-02-12T20:36:46.608" v="8" actId="1076"/>
          <ac:spMkLst>
            <pc:docMk/>
            <pc:sldMk cId="2609225679" sldId="391"/>
            <ac:spMk id="134" creationId="{A85A7349-0EB8-4338-A4BE-70FF16AA4F44}"/>
          </ac:spMkLst>
        </pc:spChg>
        <pc:spChg chg="mod">
          <ac:chgData name="Christophe Damas" userId="a9a8a9ab-4280-4c6f-9b8e-2174fc71cdb1" providerId="ADAL" clId="{2F0D358C-7C20-43E2-A908-3369637638A2}" dt="2023-02-12T20:36:46.608" v="8" actId="1076"/>
          <ac:spMkLst>
            <pc:docMk/>
            <pc:sldMk cId="2609225679" sldId="391"/>
            <ac:spMk id="135" creationId="{070DBCA0-626C-4555-B64C-97CF0CBB4B1D}"/>
          </ac:spMkLst>
        </pc:spChg>
        <pc:spChg chg="mod">
          <ac:chgData name="Christophe Damas" userId="a9a8a9ab-4280-4c6f-9b8e-2174fc71cdb1" providerId="ADAL" clId="{2F0D358C-7C20-43E2-A908-3369637638A2}" dt="2023-02-12T20:36:46.608" v="8" actId="1076"/>
          <ac:spMkLst>
            <pc:docMk/>
            <pc:sldMk cId="2609225679" sldId="391"/>
            <ac:spMk id="136" creationId="{D1913DA1-5336-49A8-BFA1-84ACCF151ABE}"/>
          </ac:spMkLst>
        </pc:spChg>
        <pc:spChg chg="mod">
          <ac:chgData name="Christophe Damas" userId="a9a8a9ab-4280-4c6f-9b8e-2174fc71cdb1" providerId="ADAL" clId="{2F0D358C-7C20-43E2-A908-3369637638A2}" dt="2023-02-12T20:36:46.608" v="8" actId="1076"/>
          <ac:spMkLst>
            <pc:docMk/>
            <pc:sldMk cId="2609225679" sldId="391"/>
            <ac:spMk id="137" creationId="{C279A459-59C5-4935-9962-22A2321F0EEA}"/>
          </ac:spMkLst>
        </pc:spChg>
        <pc:grpChg chg="mod">
          <ac:chgData name="Christophe Damas" userId="a9a8a9ab-4280-4c6f-9b8e-2174fc71cdb1" providerId="ADAL" clId="{2F0D358C-7C20-43E2-A908-3369637638A2}" dt="2023-02-12T20:36:46.608" v="8" actId="1076"/>
          <ac:grpSpMkLst>
            <pc:docMk/>
            <pc:sldMk cId="2609225679" sldId="391"/>
            <ac:grpSpMk id="95" creationId="{00000000-0000-0000-0000-000000000000}"/>
          </ac:grpSpMkLst>
        </pc:grpChg>
        <pc:grpChg chg="mod">
          <ac:chgData name="Christophe Damas" userId="a9a8a9ab-4280-4c6f-9b8e-2174fc71cdb1" providerId="ADAL" clId="{2F0D358C-7C20-43E2-A908-3369637638A2}" dt="2023-02-12T20:36:46.608" v="8" actId="1076"/>
          <ac:grpSpMkLst>
            <pc:docMk/>
            <pc:sldMk cId="2609225679" sldId="391"/>
            <ac:grpSpMk id="115" creationId="{00000000-0000-0000-0000-000000000000}"/>
          </ac:grpSpMkLst>
        </pc:grpChg>
        <pc:grpChg chg="mod">
          <ac:chgData name="Christophe Damas" userId="a9a8a9ab-4280-4c6f-9b8e-2174fc71cdb1" providerId="ADAL" clId="{2F0D358C-7C20-43E2-A908-3369637638A2}" dt="2023-02-12T20:36:46.608" v="8" actId="1076"/>
          <ac:grpSpMkLst>
            <pc:docMk/>
            <pc:sldMk cId="2609225679" sldId="391"/>
            <ac:grpSpMk id="116" creationId="{00000000-0000-0000-0000-000000000000}"/>
          </ac:grpSpMkLst>
        </pc:grpChg>
        <pc:grpChg chg="mod">
          <ac:chgData name="Christophe Damas" userId="a9a8a9ab-4280-4c6f-9b8e-2174fc71cdb1" providerId="ADAL" clId="{2F0D358C-7C20-43E2-A908-3369637638A2}" dt="2023-02-12T20:36:46.608" v="8" actId="1076"/>
          <ac:grpSpMkLst>
            <pc:docMk/>
            <pc:sldMk cId="2609225679" sldId="391"/>
            <ac:grpSpMk id="117" creationId="{00000000-0000-0000-0000-000000000000}"/>
          </ac:grpSpMkLst>
        </pc:grpChg>
        <pc:grpChg chg="mod">
          <ac:chgData name="Christophe Damas" userId="a9a8a9ab-4280-4c6f-9b8e-2174fc71cdb1" providerId="ADAL" clId="{2F0D358C-7C20-43E2-A908-3369637638A2}" dt="2023-02-12T20:36:46.608" v="8" actId="1076"/>
          <ac:grpSpMkLst>
            <pc:docMk/>
            <pc:sldMk cId="2609225679" sldId="391"/>
            <ac:grpSpMk id="118" creationId="{00000000-0000-0000-0000-000000000000}"/>
          </ac:grpSpMkLst>
        </pc:grpChg>
        <pc:grpChg chg="mod">
          <ac:chgData name="Christophe Damas" userId="a9a8a9ab-4280-4c6f-9b8e-2174fc71cdb1" providerId="ADAL" clId="{2F0D358C-7C20-43E2-A908-3369637638A2}" dt="2023-02-12T20:36:46.608" v="8" actId="1076"/>
          <ac:grpSpMkLst>
            <pc:docMk/>
            <pc:sldMk cId="2609225679" sldId="391"/>
            <ac:grpSpMk id="119" creationId="{00000000-0000-0000-0000-000000000000}"/>
          </ac:grpSpMkLst>
        </pc:grpChg>
        <pc:grpChg chg="mod">
          <ac:chgData name="Christophe Damas" userId="a9a8a9ab-4280-4c6f-9b8e-2174fc71cdb1" providerId="ADAL" clId="{2F0D358C-7C20-43E2-A908-3369637638A2}" dt="2023-02-12T20:36:46.608" v="8" actId="1076"/>
          <ac:grpSpMkLst>
            <pc:docMk/>
            <pc:sldMk cId="2609225679" sldId="391"/>
            <ac:grpSpMk id="120" creationId="{00000000-0000-0000-0000-000000000000}"/>
          </ac:grpSpMkLst>
        </pc:grpChg>
        <pc:graphicFrameChg chg="del modGraphic">
          <ac:chgData name="Christophe Damas" userId="a9a8a9ab-4280-4c6f-9b8e-2174fc71cdb1" providerId="ADAL" clId="{2F0D358C-7C20-43E2-A908-3369637638A2}" dt="2023-02-12T20:36:34.621" v="6" actId="478"/>
          <ac:graphicFrameMkLst>
            <pc:docMk/>
            <pc:sldMk cId="2609225679" sldId="391"/>
            <ac:graphicFrameMk id="76" creationId="{00000000-0000-0000-0000-000000000000}"/>
          </ac:graphicFrameMkLst>
        </pc:graphicFrameChg>
        <pc:cxnChg chg="mod">
          <ac:chgData name="Christophe Damas" userId="a9a8a9ab-4280-4c6f-9b8e-2174fc71cdb1" providerId="ADAL" clId="{2F0D358C-7C20-43E2-A908-3369637638A2}" dt="2023-02-12T20:36:46.608" v="8" actId="1076"/>
          <ac:cxnSpMkLst>
            <pc:docMk/>
            <pc:sldMk cId="2609225679" sldId="391"/>
            <ac:cxnSpMk id="83" creationId="{00000000-0000-0000-0000-000000000000}"/>
          </ac:cxnSpMkLst>
        </pc:cxnChg>
        <pc:cxnChg chg="mod">
          <ac:chgData name="Christophe Damas" userId="a9a8a9ab-4280-4c6f-9b8e-2174fc71cdb1" providerId="ADAL" clId="{2F0D358C-7C20-43E2-A908-3369637638A2}" dt="2023-02-12T20:36:46.608" v="8" actId="1076"/>
          <ac:cxnSpMkLst>
            <pc:docMk/>
            <pc:sldMk cId="2609225679" sldId="391"/>
            <ac:cxnSpMk id="85" creationId="{00000000-0000-0000-0000-000000000000}"/>
          </ac:cxnSpMkLst>
        </pc:cxnChg>
        <pc:cxnChg chg="mod">
          <ac:chgData name="Christophe Damas" userId="a9a8a9ab-4280-4c6f-9b8e-2174fc71cdb1" providerId="ADAL" clId="{2F0D358C-7C20-43E2-A908-3369637638A2}" dt="2023-02-12T20:36:46.608" v="8" actId="1076"/>
          <ac:cxnSpMkLst>
            <pc:docMk/>
            <pc:sldMk cId="2609225679" sldId="391"/>
            <ac:cxnSpMk id="87" creationId="{00000000-0000-0000-0000-000000000000}"/>
          </ac:cxnSpMkLst>
        </pc:cxnChg>
        <pc:cxnChg chg="mod">
          <ac:chgData name="Christophe Damas" userId="a9a8a9ab-4280-4c6f-9b8e-2174fc71cdb1" providerId="ADAL" clId="{2F0D358C-7C20-43E2-A908-3369637638A2}" dt="2023-02-12T20:36:46.608" v="8" actId="1076"/>
          <ac:cxnSpMkLst>
            <pc:docMk/>
            <pc:sldMk cId="2609225679" sldId="391"/>
            <ac:cxnSpMk id="89" creationId="{00000000-0000-0000-0000-000000000000}"/>
          </ac:cxnSpMkLst>
        </pc:cxnChg>
        <pc:cxnChg chg="mod">
          <ac:chgData name="Christophe Damas" userId="a9a8a9ab-4280-4c6f-9b8e-2174fc71cdb1" providerId="ADAL" clId="{2F0D358C-7C20-43E2-A908-3369637638A2}" dt="2023-02-12T20:36:46.608" v="8" actId="1076"/>
          <ac:cxnSpMkLst>
            <pc:docMk/>
            <pc:sldMk cId="2609225679" sldId="391"/>
            <ac:cxnSpMk id="91" creationId="{00000000-0000-0000-0000-000000000000}"/>
          </ac:cxnSpMkLst>
        </pc:cxnChg>
        <pc:cxnChg chg="mod">
          <ac:chgData name="Christophe Damas" userId="a9a8a9ab-4280-4c6f-9b8e-2174fc71cdb1" providerId="ADAL" clId="{2F0D358C-7C20-43E2-A908-3369637638A2}" dt="2023-02-12T20:36:46.608" v="8" actId="1076"/>
          <ac:cxnSpMkLst>
            <pc:docMk/>
            <pc:sldMk cId="2609225679" sldId="391"/>
            <ac:cxnSpMk id="92" creationId="{00000000-0000-0000-0000-000000000000}"/>
          </ac:cxnSpMkLst>
        </pc:cxnChg>
        <pc:cxnChg chg="del">
          <ac:chgData name="Christophe Damas" userId="a9a8a9ab-4280-4c6f-9b8e-2174fc71cdb1" providerId="ADAL" clId="{2F0D358C-7C20-43E2-A908-3369637638A2}" dt="2023-02-12T20:36:42.163" v="7" actId="478"/>
          <ac:cxnSpMkLst>
            <pc:docMk/>
            <pc:sldMk cId="2609225679" sldId="391"/>
            <ac:cxnSpMk id="96" creationId="{00000000-0000-0000-0000-000000000000}"/>
          </ac:cxnSpMkLst>
        </pc:cxnChg>
        <pc:cxnChg chg="del">
          <ac:chgData name="Christophe Damas" userId="a9a8a9ab-4280-4c6f-9b8e-2174fc71cdb1" providerId="ADAL" clId="{2F0D358C-7C20-43E2-A908-3369637638A2}" dt="2023-02-12T20:36:42.163" v="7" actId="478"/>
          <ac:cxnSpMkLst>
            <pc:docMk/>
            <pc:sldMk cId="2609225679" sldId="391"/>
            <ac:cxnSpMk id="97" creationId="{00000000-0000-0000-0000-000000000000}"/>
          </ac:cxnSpMkLst>
        </pc:cxnChg>
        <pc:cxnChg chg="del">
          <ac:chgData name="Christophe Damas" userId="a9a8a9ab-4280-4c6f-9b8e-2174fc71cdb1" providerId="ADAL" clId="{2F0D358C-7C20-43E2-A908-3369637638A2}" dt="2023-02-12T20:36:42.163" v="7" actId="478"/>
          <ac:cxnSpMkLst>
            <pc:docMk/>
            <pc:sldMk cId="2609225679" sldId="391"/>
            <ac:cxnSpMk id="98" creationId="{00000000-0000-0000-0000-000000000000}"/>
          </ac:cxnSpMkLst>
        </pc:cxnChg>
        <pc:cxnChg chg="del">
          <ac:chgData name="Christophe Damas" userId="a9a8a9ab-4280-4c6f-9b8e-2174fc71cdb1" providerId="ADAL" clId="{2F0D358C-7C20-43E2-A908-3369637638A2}" dt="2023-02-12T20:36:42.163" v="7" actId="478"/>
          <ac:cxnSpMkLst>
            <pc:docMk/>
            <pc:sldMk cId="2609225679" sldId="391"/>
            <ac:cxnSpMk id="99" creationId="{00000000-0000-0000-0000-000000000000}"/>
          </ac:cxnSpMkLst>
        </pc:cxnChg>
        <pc:cxnChg chg="del">
          <ac:chgData name="Christophe Damas" userId="a9a8a9ab-4280-4c6f-9b8e-2174fc71cdb1" providerId="ADAL" clId="{2F0D358C-7C20-43E2-A908-3369637638A2}" dt="2023-02-12T20:36:42.163" v="7" actId="478"/>
          <ac:cxnSpMkLst>
            <pc:docMk/>
            <pc:sldMk cId="2609225679" sldId="391"/>
            <ac:cxnSpMk id="100" creationId="{00000000-0000-0000-0000-000000000000}"/>
          </ac:cxnSpMkLst>
        </pc:cxnChg>
        <pc:cxnChg chg="del">
          <ac:chgData name="Christophe Damas" userId="a9a8a9ab-4280-4c6f-9b8e-2174fc71cdb1" providerId="ADAL" clId="{2F0D358C-7C20-43E2-A908-3369637638A2}" dt="2023-02-12T20:36:42.163" v="7" actId="478"/>
          <ac:cxnSpMkLst>
            <pc:docMk/>
            <pc:sldMk cId="2609225679" sldId="391"/>
            <ac:cxnSpMk id="101" creationId="{00000000-0000-0000-0000-000000000000}"/>
          </ac:cxnSpMkLst>
        </pc:cxnChg>
        <pc:cxnChg chg="del">
          <ac:chgData name="Christophe Damas" userId="a9a8a9ab-4280-4c6f-9b8e-2174fc71cdb1" providerId="ADAL" clId="{2F0D358C-7C20-43E2-A908-3369637638A2}" dt="2023-02-12T20:36:42.163" v="7" actId="478"/>
          <ac:cxnSpMkLst>
            <pc:docMk/>
            <pc:sldMk cId="2609225679" sldId="391"/>
            <ac:cxnSpMk id="102" creationId="{00000000-0000-0000-0000-000000000000}"/>
          </ac:cxnSpMkLst>
        </pc:cxnChg>
        <pc:cxnChg chg="del">
          <ac:chgData name="Christophe Damas" userId="a9a8a9ab-4280-4c6f-9b8e-2174fc71cdb1" providerId="ADAL" clId="{2F0D358C-7C20-43E2-A908-3369637638A2}" dt="2023-02-12T20:36:42.163" v="7" actId="478"/>
          <ac:cxnSpMkLst>
            <pc:docMk/>
            <pc:sldMk cId="2609225679" sldId="391"/>
            <ac:cxnSpMk id="103" creationId="{00000000-0000-0000-0000-000000000000}"/>
          </ac:cxnSpMkLst>
        </pc:cxnChg>
        <pc:cxnChg chg="del">
          <ac:chgData name="Christophe Damas" userId="a9a8a9ab-4280-4c6f-9b8e-2174fc71cdb1" providerId="ADAL" clId="{2F0D358C-7C20-43E2-A908-3369637638A2}" dt="2023-02-12T20:36:42.163" v="7" actId="478"/>
          <ac:cxnSpMkLst>
            <pc:docMk/>
            <pc:sldMk cId="2609225679" sldId="391"/>
            <ac:cxnSpMk id="104" creationId="{00000000-0000-0000-0000-000000000000}"/>
          </ac:cxnSpMkLst>
        </pc:cxnChg>
        <pc:cxnChg chg="del">
          <ac:chgData name="Christophe Damas" userId="a9a8a9ab-4280-4c6f-9b8e-2174fc71cdb1" providerId="ADAL" clId="{2F0D358C-7C20-43E2-A908-3369637638A2}" dt="2023-02-12T20:36:42.163" v="7" actId="478"/>
          <ac:cxnSpMkLst>
            <pc:docMk/>
            <pc:sldMk cId="2609225679" sldId="391"/>
            <ac:cxnSpMk id="105" creationId="{00000000-0000-0000-0000-000000000000}"/>
          </ac:cxnSpMkLst>
        </pc:cxnChg>
        <pc:cxnChg chg="del">
          <ac:chgData name="Christophe Damas" userId="a9a8a9ab-4280-4c6f-9b8e-2174fc71cdb1" providerId="ADAL" clId="{2F0D358C-7C20-43E2-A908-3369637638A2}" dt="2023-02-12T20:36:42.163" v="7" actId="478"/>
          <ac:cxnSpMkLst>
            <pc:docMk/>
            <pc:sldMk cId="2609225679" sldId="391"/>
            <ac:cxnSpMk id="106" creationId="{00000000-0000-0000-0000-000000000000}"/>
          </ac:cxnSpMkLst>
        </pc:cxnChg>
        <pc:cxnChg chg="del">
          <ac:chgData name="Christophe Damas" userId="a9a8a9ab-4280-4c6f-9b8e-2174fc71cdb1" providerId="ADAL" clId="{2F0D358C-7C20-43E2-A908-3369637638A2}" dt="2023-02-12T20:36:42.163" v="7" actId="478"/>
          <ac:cxnSpMkLst>
            <pc:docMk/>
            <pc:sldMk cId="2609225679" sldId="391"/>
            <ac:cxnSpMk id="107" creationId="{00000000-0000-0000-0000-000000000000}"/>
          </ac:cxnSpMkLst>
        </pc:cxnChg>
        <pc:cxnChg chg="del">
          <ac:chgData name="Christophe Damas" userId="a9a8a9ab-4280-4c6f-9b8e-2174fc71cdb1" providerId="ADAL" clId="{2F0D358C-7C20-43E2-A908-3369637638A2}" dt="2023-02-12T20:36:42.163" v="7" actId="478"/>
          <ac:cxnSpMkLst>
            <pc:docMk/>
            <pc:sldMk cId="2609225679" sldId="391"/>
            <ac:cxnSpMk id="108" creationId="{00000000-0000-0000-0000-000000000000}"/>
          </ac:cxnSpMkLst>
        </pc:cxnChg>
        <pc:cxnChg chg="del">
          <ac:chgData name="Christophe Damas" userId="a9a8a9ab-4280-4c6f-9b8e-2174fc71cdb1" providerId="ADAL" clId="{2F0D358C-7C20-43E2-A908-3369637638A2}" dt="2023-02-12T20:36:42.163" v="7" actId="478"/>
          <ac:cxnSpMkLst>
            <pc:docMk/>
            <pc:sldMk cId="2609225679" sldId="391"/>
            <ac:cxnSpMk id="109" creationId="{00000000-0000-0000-0000-000000000000}"/>
          </ac:cxnSpMkLst>
        </pc:cxnChg>
        <pc:cxnChg chg="del">
          <ac:chgData name="Christophe Damas" userId="a9a8a9ab-4280-4c6f-9b8e-2174fc71cdb1" providerId="ADAL" clId="{2F0D358C-7C20-43E2-A908-3369637638A2}" dt="2023-02-12T20:36:42.163" v="7" actId="478"/>
          <ac:cxnSpMkLst>
            <pc:docMk/>
            <pc:sldMk cId="2609225679" sldId="391"/>
            <ac:cxnSpMk id="110" creationId="{00000000-0000-0000-0000-000000000000}"/>
          </ac:cxnSpMkLst>
        </pc:cxnChg>
        <pc:cxnChg chg="del">
          <ac:chgData name="Christophe Damas" userId="a9a8a9ab-4280-4c6f-9b8e-2174fc71cdb1" providerId="ADAL" clId="{2F0D358C-7C20-43E2-A908-3369637638A2}" dt="2023-02-12T20:36:42.163" v="7" actId="478"/>
          <ac:cxnSpMkLst>
            <pc:docMk/>
            <pc:sldMk cId="2609225679" sldId="391"/>
            <ac:cxnSpMk id="111" creationId="{00000000-0000-0000-0000-000000000000}"/>
          </ac:cxnSpMkLst>
        </pc:cxnChg>
        <pc:cxnChg chg="del">
          <ac:chgData name="Christophe Damas" userId="a9a8a9ab-4280-4c6f-9b8e-2174fc71cdb1" providerId="ADAL" clId="{2F0D358C-7C20-43E2-A908-3369637638A2}" dt="2023-02-12T20:36:42.163" v="7" actId="478"/>
          <ac:cxnSpMkLst>
            <pc:docMk/>
            <pc:sldMk cId="2609225679" sldId="391"/>
            <ac:cxnSpMk id="112" creationId="{00000000-0000-0000-0000-000000000000}"/>
          </ac:cxnSpMkLst>
        </pc:cxnChg>
        <pc:cxnChg chg="del">
          <ac:chgData name="Christophe Damas" userId="a9a8a9ab-4280-4c6f-9b8e-2174fc71cdb1" providerId="ADAL" clId="{2F0D358C-7C20-43E2-A908-3369637638A2}" dt="2023-02-12T20:36:42.163" v="7" actId="478"/>
          <ac:cxnSpMkLst>
            <pc:docMk/>
            <pc:sldMk cId="2609225679" sldId="391"/>
            <ac:cxnSpMk id="113" creationId="{00000000-0000-0000-0000-000000000000}"/>
          </ac:cxnSpMkLst>
        </pc:cxnChg>
      </pc:sldChg>
      <pc:sldChg chg="addSp delSp mod">
        <pc:chgData name="Christophe Damas" userId="a9a8a9ab-4280-4c6f-9b8e-2174fc71cdb1" providerId="ADAL" clId="{2F0D358C-7C20-43E2-A908-3369637638A2}" dt="2023-02-12T20:36:23.955" v="3" actId="478"/>
        <pc:sldMkLst>
          <pc:docMk/>
          <pc:sldMk cId="2757527745" sldId="414"/>
        </pc:sldMkLst>
        <pc:cxnChg chg="add del">
          <ac:chgData name="Christophe Damas" userId="a9a8a9ab-4280-4c6f-9b8e-2174fc71cdb1" providerId="ADAL" clId="{2F0D358C-7C20-43E2-A908-3369637638A2}" dt="2023-02-12T20:36:23.955" v="3" actId="478"/>
          <ac:cxnSpMkLst>
            <pc:docMk/>
            <pc:sldMk cId="2757527745" sldId="414"/>
            <ac:cxnSpMk id="38" creationId="{00000000-0000-0000-0000-000000000000}"/>
          </ac:cxnSpMkLst>
        </pc:cxnChg>
        <pc:cxnChg chg="add del">
          <ac:chgData name="Christophe Damas" userId="a9a8a9ab-4280-4c6f-9b8e-2174fc71cdb1" providerId="ADAL" clId="{2F0D358C-7C20-43E2-A908-3369637638A2}" dt="2023-02-12T20:36:22.059" v="2" actId="478"/>
          <ac:cxnSpMkLst>
            <pc:docMk/>
            <pc:sldMk cId="2757527745" sldId="414"/>
            <ac:cxnSpMk id="39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12-02-23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865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12-02-23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667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12-02-23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946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12-02-23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82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12-02-23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182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12-02-23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021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12-02-23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59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12-02-23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529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12-02-23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866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12-02-23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597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218B-3483-4D15-88C9-27CEED8227E7}" type="datetimeFigureOut">
              <a:rPr lang="fr-BE" smtClean="0"/>
              <a:t>12-02-23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689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218B-3483-4D15-88C9-27CEED8227E7}" type="datetimeFigureOut">
              <a:rPr lang="fr-BE" smtClean="0"/>
              <a:t>12-02-23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0E6D-3D52-4472-A967-77F6263A45E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651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8.e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0.emf"/><Relationship Id="rId5" Type="http://schemas.openxmlformats.org/officeDocument/2006/relationships/image" Target="../media/image2.emf"/><Relationship Id="rId15" Type="http://schemas.openxmlformats.org/officeDocument/2006/relationships/image" Target="../media/image12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9.emf"/><Relationship Id="rId14" Type="http://schemas.openxmlformats.org/officeDocument/2006/relationships/oleObject" Target="../embeddings/oleObject14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18.emf"/><Relationship Id="rId3" Type="http://schemas.openxmlformats.org/officeDocument/2006/relationships/image" Target="../media/image14.emf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0.e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7.emf"/><Relationship Id="rId5" Type="http://schemas.openxmlformats.org/officeDocument/2006/relationships/image" Target="../media/image13.emf"/><Relationship Id="rId15" Type="http://schemas.openxmlformats.org/officeDocument/2006/relationships/image" Target="../media/image19.e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106690"/>
          </a:xfrm>
        </p:spPr>
        <p:txBody>
          <a:bodyPr>
            <a:normAutofit/>
          </a:bodyPr>
          <a:lstStyle/>
          <a:p>
            <a:r>
              <a:rPr lang="fr-BE" dirty="0"/>
              <a:t>Les Graphes</a:t>
            </a:r>
            <a:br>
              <a:rPr lang="fr-BE" dirty="0"/>
            </a:br>
            <a:r>
              <a:rPr lang="fr-BE" sz="1600" dirty="0"/>
              <a:t>(slides basés sur ceux de A. Dupont et M. Marchand)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9843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3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Sommets adjacents</a:t>
            </a:r>
          </a:p>
        </p:txBody>
      </p:sp>
    </p:spTree>
    <p:extLst>
      <p:ext uri="{BB962C8B-B14F-4D97-AF65-F5344CB8AC3E}">
        <p14:creationId xmlns:p14="http://schemas.microsoft.com/office/powerpoint/2010/main" val="369124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3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Sommets adjacents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5646103" y="793146"/>
            <a:ext cx="34913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BE" sz="2800" dirty="0"/>
              <a:t>An et Lg sont les extrémités de l’arc A13 </a:t>
            </a:r>
            <a:r>
              <a:rPr lang="fr-BE" sz="2800" dirty="0">
                <a:sym typeface="Wingdings"/>
              </a:rPr>
              <a:t></a:t>
            </a:r>
            <a:r>
              <a:rPr lang="fr-BE" sz="2800" dirty="0"/>
              <a:t>An et Lg sont adjacents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1103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278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incidents</a:t>
            </a:r>
          </a:p>
        </p:txBody>
      </p:sp>
    </p:spTree>
    <p:extLst>
      <p:ext uri="{BB962C8B-B14F-4D97-AF65-F5344CB8AC3E}">
        <p14:creationId xmlns:p14="http://schemas.microsoft.com/office/powerpoint/2010/main" val="6621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278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incidents</a:t>
            </a:r>
          </a:p>
        </p:txBody>
      </p:sp>
    </p:spTree>
    <p:extLst>
      <p:ext uri="{BB962C8B-B14F-4D97-AF65-F5344CB8AC3E}">
        <p14:creationId xmlns:p14="http://schemas.microsoft.com/office/powerpoint/2010/main" val="30944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278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incidents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24401" y="741041"/>
            <a:ext cx="33387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sz="2800" dirty="0"/>
              <a:t>Arcs incidents de Nm </a:t>
            </a:r>
          </a:p>
          <a:p>
            <a:pPr lvl="0"/>
            <a:r>
              <a:rPr lang="fr-BE" sz="2800" dirty="0"/>
              <a:t>= {A4,A15}</a:t>
            </a:r>
          </a:p>
        </p:txBody>
      </p:sp>
    </p:spTree>
    <p:extLst>
      <p:ext uri="{BB962C8B-B14F-4D97-AF65-F5344CB8AC3E}">
        <p14:creationId xmlns:p14="http://schemas.microsoft.com/office/powerpoint/2010/main" val="199159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28928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2616943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2510817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243371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1148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5740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Exemple 1 : graphe non dirigé</a:t>
            </a:r>
          </a:p>
        </p:txBody>
      </p:sp>
    </p:spTree>
    <p:extLst>
      <p:ext uri="{BB962C8B-B14F-4D97-AF65-F5344CB8AC3E}">
        <p14:creationId xmlns:p14="http://schemas.microsoft.com/office/powerpoint/2010/main" val="396217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2327620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</p:spTree>
    <p:extLst>
      <p:ext uri="{BB962C8B-B14F-4D97-AF65-F5344CB8AC3E}">
        <p14:creationId xmlns:p14="http://schemas.microsoft.com/office/powerpoint/2010/main" val="2489179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8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Degré d’un sommet</a:t>
            </a:r>
          </a:p>
        </p:txBody>
      </p:sp>
      <p:sp>
        <p:nvSpPr>
          <p:cNvPr id="2" name="Rectangle 1"/>
          <p:cNvSpPr/>
          <p:nvPr/>
        </p:nvSpPr>
        <p:spPr>
          <a:xfrm>
            <a:off x="6187976" y="1391686"/>
            <a:ext cx="1894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sz="2800" dirty="0" err="1"/>
              <a:t>deg</a:t>
            </a:r>
            <a:r>
              <a:rPr lang="fr-BE" sz="2800" dirty="0"/>
              <a:t>(</a:t>
            </a:r>
            <a:r>
              <a:rPr lang="fr-BE" sz="2800" dirty="0" err="1"/>
              <a:t>Bxl</a:t>
            </a:r>
            <a:r>
              <a:rPr lang="fr-BE" sz="2800" dirty="0"/>
              <a:t>) = 5</a:t>
            </a:r>
          </a:p>
        </p:txBody>
      </p:sp>
    </p:spTree>
    <p:extLst>
      <p:ext uri="{BB962C8B-B14F-4D97-AF65-F5344CB8AC3E}">
        <p14:creationId xmlns:p14="http://schemas.microsoft.com/office/powerpoint/2010/main" val="2288167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</p:spTree>
    <p:extLst>
      <p:ext uri="{BB962C8B-B14F-4D97-AF65-F5344CB8AC3E}">
        <p14:creationId xmlns:p14="http://schemas.microsoft.com/office/powerpoint/2010/main" val="4293978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 err="1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08111" y="729806"/>
            <a:ext cx="43951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dirty="0"/>
              <a:t>(Nm,A4,Bxl) est un chemin.</a:t>
            </a:r>
          </a:p>
          <a:p>
            <a:pPr lvl="0"/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68740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 err="1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08111" y="729806"/>
            <a:ext cx="43951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dirty="0"/>
              <a:t>(Nm,A4,Bxl,A3,Lg) est un chemin.</a:t>
            </a:r>
          </a:p>
          <a:p>
            <a:pPr lvl="0"/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1386600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 err="1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508111" y="729806"/>
            <a:ext cx="43951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dirty="0"/>
              <a:t>(Nm,A4,Bxl,A3,Lg,A13,An,A1,Bxl,A7,Ms) est un chemin.</a:t>
            </a:r>
          </a:p>
          <a:p>
            <a:pPr lvl="0"/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95671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 err="1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37919" y="729806"/>
            <a:ext cx="42653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BE" sz="2800" dirty="0"/>
              <a:t>(Nm,A4,Bxl,A3,Lg,A15,Nm) est un cycle.</a:t>
            </a:r>
          </a:p>
        </p:txBody>
      </p:sp>
    </p:spTree>
    <p:extLst>
      <p:ext uri="{BB962C8B-B14F-4D97-AF65-F5344CB8AC3E}">
        <p14:creationId xmlns:p14="http://schemas.microsoft.com/office/powerpoint/2010/main" val="2920597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457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Composantes connexes</a:t>
            </a:r>
          </a:p>
        </p:txBody>
      </p:sp>
    </p:spTree>
    <p:extLst>
      <p:ext uri="{BB962C8B-B14F-4D97-AF65-F5344CB8AC3E}">
        <p14:creationId xmlns:p14="http://schemas.microsoft.com/office/powerpoint/2010/main" val="3649446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457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Composantes connexes</a:t>
            </a:r>
          </a:p>
        </p:txBody>
      </p:sp>
      <p:sp>
        <p:nvSpPr>
          <p:cNvPr id="47" name="Ellipse 46"/>
          <p:cNvSpPr/>
          <p:nvPr/>
        </p:nvSpPr>
        <p:spPr>
          <a:xfrm>
            <a:off x="971600" y="968796"/>
            <a:ext cx="1807778" cy="2656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153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BE" sz="3600" dirty="0"/>
          </a:p>
        </p:txBody>
      </p:sp>
      <p:sp>
        <p:nvSpPr>
          <p:cNvPr id="47" name="ZoneTexte 46"/>
          <p:cNvSpPr txBox="1"/>
          <p:nvPr/>
        </p:nvSpPr>
        <p:spPr>
          <a:xfrm>
            <a:off x="2431360" y="322465"/>
            <a:ext cx="2617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Les sommets</a:t>
            </a:r>
          </a:p>
        </p:txBody>
      </p:sp>
    </p:spTree>
    <p:extLst>
      <p:ext uri="{BB962C8B-B14F-4D97-AF65-F5344CB8AC3E}">
        <p14:creationId xmlns:p14="http://schemas.microsoft.com/office/powerpoint/2010/main" val="4036233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457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Composantes connexes</a:t>
            </a:r>
          </a:p>
        </p:txBody>
      </p:sp>
      <p:sp>
        <p:nvSpPr>
          <p:cNvPr id="47" name="Ellipse 46"/>
          <p:cNvSpPr/>
          <p:nvPr/>
        </p:nvSpPr>
        <p:spPr>
          <a:xfrm>
            <a:off x="971600" y="968796"/>
            <a:ext cx="1807778" cy="2656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0" name="Forme libre 49"/>
          <p:cNvSpPr/>
          <p:nvPr/>
        </p:nvSpPr>
        <p:spPr>
          <a:xfrm>
            <a:off x="1011382" y="1177636"/>
            <a:ext cx="6234545" cy="5098473"/>
          </a:xfrm>
          <a:custGeom>
            <a:avLst/>
            <a:gdLst>
              <a:gd name="connsiteX0" fmla="*/ 526473 w 6234545"/>
              <a:gd name="connsiteY0" fmla="*/ 2701637 h 5098473"/>
              <a:gd name="connsiteX1" fmla="*/ 665018 w 6234545"/>
              <a:gd name="connsiteY1" fmla="*/ 2687782 h 5098473"/>
              <a:gd name="connsiteX2" fmla="*/ 706582 w 6234545"/>
              <a:gd name="connsiteY2" fmla="*/ 2660073 h 5098473"/>
              <a:gd name="connsiteX3" fmla="*/ 748145 w 6234545"/>
              <a:gd name="connsiteY3" fmla="*/ 2646219 h 5098473"/>
              <a:gd name="connsiteX4" fmla="*/ 817418 w 6234545"/>
              <a:gd name="connsiteY4" fmla="*/ 2590800 h 5098473"/>
              <a:gd name="connsiteX5" fmla="*/ 1149927 w 6234545"/>
              <a:gd name="connsiteY5" fmla="*/ 2549237 h 5098473"/>
              <a:gd name="connsiteX6" fmla="*/ 1191491 w 6234545"/>
              <a:gd name="connsiteY6" fmla="*/ 2535382 h 5098473"/>
              <a:gd name="connsiteX7" fmla="*/ 1274618 w 6234545"/>
              <a:gd name="connsiteY7" fmla="*/ 2479964 h 5098473"/>
              <a:gd name="connsiteX8" fmla="*/ 1371600 w 6234545"/>
              <a:gd name="connsiteY8" fmla="*/ 2452255 h 5098473"/>
              <a:gd name="connsiteX9" fmla="*/ 1468582 w 6234545"/>
              <a:gd name="connsiteY9" fmla="*/ 2410691 h 5098473"/>
              <a:gd name="connsiteX10" fmla="*/ 1524000 w 6234545"/>
              <a:gd name="connsiteY10" fmla="*/ 2369128 h 5098473"/>
              <a:gd name="connsiteX11" fmla="*/ 1593273 w 6234545"/>
              <a:gd name="connsiteY11" fmla="*/ 2313709 h 5098473"/>
              <a:gd name="connsiteX12" fmla="*/ 1634836 w 6234545"/>
              <a:gd name="connsiteY12" fmla="*/ 2272146 h 5098473"/>
              <a:gd name="connsiteX13" fmla="*/ 1676400 w 6234545"/>
              <a:gd name="connsiteY13" fmla="*/ 2258291 h 5098473"/>
              <a:gd name="connsiteX14" fmla="*/ 1773382 w 6234545"/>
              <a:gd name="connsiteY14" fmla="*/ 2147455 h 5098473"/>
              <a:gd name="connsiteX15" fmla="*/ 1814945 w 6234545"/>
              <a:gd name="connsiteY15" fmla="*/ 2119746 h 5098473"/>
              <a:gd name="connsiteX16" fmla="*/ 1870363 w 6234545"/>
              <a:gd name="connsiteY16" fmla="*/ 2036619 h 5098473"/>
              <a:gd name="connsiteX17" fmla="*/ 1884218 w 6234545"/>
              <a:gd name="connsiteY17" fmla="*/ 1995055 h 5098473"/>
              <a:gd name="connsiteX18" fmla="*/ 1911927 w 6234545"/>
              <a:gd name="connsiteY18" fmla="*/ 1953491 h 5098473"/>
              <a:gd name="connsiteX19" fmla="*/ 1925782 w 6234545"/>
              <a:gd name="connsiteY19" fmla="*/ 1870364 h 5098473"/>
              <a:gd name="connsiteX20" fmla="*/ 1953491 w 6234545"/>
              <a:gd name="connsiteY20" fmla="*/ 1787237 h 5098473"/>
              <a:gd name="connsiteX21" fmla="*/ 1981200 w 6234545"/>
              <a:gd name="connsiteY21" fmla="*/ 1648691 h 5098473"/>
              <a:gd name="connsiteX22" fmla="*/ 1995054 w 6234545"/>
              <a:gd name="connsiteY22" fmla="*/ 1607128 h 5098473"/>
              <a:gd name="connsiteX23" fmla="*/ 2008909 w 6234545"/>
              <a:gd name="connsiteY23" fmla="*/ 1551709 h 5098473"/>
              <a:gd name="connsiteX24" fmla="*/ 2036618 w 6234545"/>
              <a:gd name="connsiteY24" fmla="*/ 1468582 h 5098473"/>
              <a:gd name="connsiteX25" fmla="*/ 2078182 w 6234545"/>
              <a:gd name="connsiteY25" fmla="*/ 1357746 h 5098473"/>
              <a:gd name="connsiteX26" fmla="*/ 2119745 w 6234545"/>
              <a:gd name="connsiteY26" fmla="*/ 1219200 h 5098473"/>
              <a:gd name="connsiteX27" fmla="*/ 2133600 w 6234545"/>
              <a:gd name="connsiteY27" fmla="*/ 1136073 h 5098473"/>
              <a:gd name="connsiteX28" fmla="*/ 2161309 w 6234545"/>
              <a:gd name="connsiteY28" fmla="*/ 1080655 h 5098473"/>
              <a:gd name="connsiteX29" fmla="*/ 2189018 w 6234545"/>
              <a:gd name="connsiteY29" fmla="*/ 1011382 h 5098473"/>
              <a:gd name="connsiteX30" fmla="*/ 2230582 w 6234545"/>
              <a:gd name="connsiteY30" fmla="*/ 955964 h 5098473"/>
              <a:gd name="connsiteX31" fmla="*/ 2258291 w 6234545"/>
              <a:gd name="connsiteY31" fmla="*/ 886691 h 5098473"/>
              <a:gd name="connsiteX32" fmla="*/ 2299854 w 6234545"/>
              <a:gd name="connsiteY32" fmla="*/ 817419 h 5098473"/>
              <a:gd name="connsiteX33" fmla="*/ 2313709 w 6234545"/>
              <a:gd name="connsiteY33" fmla="*/ 775855 h 5098473"/>
              <a:gd name="connsiteX34" fmla="*/ 2369127 w 6234545"/>
              <a:gd name="connsiteY34" fmla="*/ 692728 h 5098473"/>
              <a:gd name="connsiteX35" fmla="*/ 2466109 w 6234545"/>
              <a:gd name="connsiteY35" fmla="*/ 540328 h 5098473"/>
              <a:gd name="connsiteX36" fmla="*/ 2493818 w 6234545"/>
              <a:gd name="connsiteY36" fmla="*/ 498764 h 5098473"/>
              <a:gd name="connsiteX37" fmla="*/ 2535382 w 6234545"/>
              <a:gd name="connsiteY37" fmla="*/ 401782 h 5098473"/>
              <a:gd name="connsiteX38" fmla="*/ 2549236 w 6234545"/>
              <a:gd name="connsiteY38" fmla="*/ 360219 h 5098473"/>
              <a:gd name="connsiteX39" fmla="*/ 2576945 w 6234545"/>
              <a:gd name="connsiteY39" fmla="*/ 332509 h 5098473"/>
              <a:gd name="connsiteX40" fmla="*/ 2632363 w 6234545"/>
              <a:gd name="connsiteY40" fmla="*/ 249382 h 5098473"/>
              <a:gd name="connsiteX41" fmla="*/ 2687782 w 6234545"/>
              <a:gd name="connsiteY41" fmla="*/ 207819 h 5098473"/>
              <a:gd name="connsiteX42" fmla="*/ 2812473 w 6234545"/>
              <a:gd name="connsiteY42" fmla="*/ 69273 h 5098473"/>
              <a:gd name="connsiteX43" fmla="*/ 2951018 w 6234545"/>
              <a:gd name="connsiteY43" fmla="*/ 13855 h 5098473"/>
              <a:gd name="connsiteX44" fmla="*/ 3048000 w 6234545"/>
              <a:gd name="connsiteY44" fmla="*/ 0 h 5098473"/>
              <a:gd name="connsiteX45" fmla="*/ 3879273 w 6234545"/>
              <a:gd name="connsiteY45" fmla="*/ 13855 h 5098473"/>
              <a:gd name="connsiteX46" fmla="*/ 3920836 w 6234545"/>
              <a:gd name="connsiteY46" fmla="*/ 41564 h 5098473"/>
              <a:gd name="connsiteX47" fmla="*/ 3976254 w 6234545"/>
              <a:gd name="connsiteY47" fmla="*/ 55419 h 5098473"/>
              <a:gd name="connsiteX48" fmla="*/ 4045527 w 6234545"/>
              <a:gd name="connsiteY48" fmla="*/ 83128 h 5098473"/>
              <a:gd name="connsiteX49" fmla="*/ 4128654 w 6234545"/>
              <a:gd name="connsiteY49" fmla="*/ 110837 h 5098473"/>
              <a:gd name="connsiteX50" fmla="*/ 4322618 w 6234545"/>
              <a:gd name="connsiteY50" fmla="*/ 138546 h 5098473"/>
              <a:gd name="connsiteX51" fmla="*/ 4378036 w 6234545"/>
              <a:gd name="connsiteY51" fmla="*/ 166255 h 5098473"/>
              <a:gd name="connsiteX52" fmla="*/ 4502727 w 6234545"/>
              <a:gd name="connsiteY52" fmla="*/ 207819 h 5098473"/>
              <a:gd name="connsiteX53" fmla="*/ 4558145 w 6234545"/>
              <a:gd name="connsiteY53" fmla="*/ 235528 h 5098473"/>
              <a:gd name="connsiteX54" fmla="*/ 4641273 w 6234545"/>
              <a:gd name="connsiteY54" fmla="*/ 263237 h 5098473"/>
              <a:gd name="connsiteX55" fmla="*/ 4682836 w 6234545"/>
              <a:gd name="connsiteY55" fmla="*/ 290946 h 5098473"/>
              <a:gd name="connsiteX56" fmla="*/ 4724400 w 6234545"/>
              <a:gd name="connsiteY56" fmla="*/ 304800 h 5098473"/>
              <a:gd name="connsiteX57" fmla="*/ 4862945 w 6234545"/>
              <a:gd name="connsiteY57" fmla="*/ 360219 h 5098473"/>
              <a:gd name="connsiteX58" fmla="*/ 4862945 w 6234545"/>
              <a:gd name="connsiteY58" fmla="*/ 360219 h 5098473"/>
              <a:gd name="connsiteX59" fmla="*/ 4932218 w 6234545"/>
              <a:gd name="connsiteY59" fmla="*/ 401782 h 5098473"/>
              <a:gd name="connsiteX60" fmla="*/ 5015345 w 6234545"/>
              <a:gd name="connsiteY60" fmla="*/ 429491 h 5098473"/>
              <a:gd name="connsiteX61" fmla="*/ 5070763 w 6234545"/>
              <a:gd name="connsiteY61" fmla="*/ 457200 h 5098473"/>
              <a:gd name="connsiteX62" fmla="*/ 5140036 w 6234545"/>
              <a:gd name="connsiteY62" fmla="*/ 484909 h 5098473"/>
              <a:gd name="connsiteX63" fmla="*/ 5195454 w 6234545"/>
              <a:gd name="connsiteY63" fmla="*/ 512619 h 5098473"/>
              <a:gd name="connsiteX64" fmla="*/ 5264727 w 6234545"/>
              <a:gd name="connsiteY64" fmla="*/ 540328 h 5098473"/>
              <a:gd name="connsiteX65" fmla="*/ 5347854 w 6234545"/>
              <a:gd name="connsiteY65" fmla="*/ 581891 h 5098473"/>
              <a:gd name="connsiteX66" fmla="*/ 5417127 w 6234545"/>
              <a:gd name="connsiteY66" fmla="*/ 665019 h 5098473"/>
              <a:gd name="connsiteX67" fmla="*/ 5500254 w 6234545"/>
              <a:gd name="connsiteY67" fmla="*/ 803564 h 5098473"/>
              <a:gd name="connsiteX68" fmla="*/ 5514109 w 6234545"/>
              <a:gd name="connsiteY68" fmla="*/ 845128 h 5098473"/>
              <a:gd name="connsiteX69" fmla="*/ 5555673 w 6234545"/>
              <a:gd name="connsiteY69" fmla="*/ 886691 h 5098473"/>
              <a:gd name="connsiteX70" fmla="*/ 5583382 w 6234545"/>
              <a:gd name="connsiteY70" fmla="*/ 928255 h 5098473"/>
              <a:gd name="connsiteX71" fmla="*/ 5680363 w 6234545"/>
              <a:gd name="connsiteY71" fmla="*/ 1025237 h 5098473"/>
              <a:gd name="connsiteX72" fmla="*/ 5708073 w 6234545"/>
              <a:gd name="connsiteY72" fmla="*/ 1066800 h 5098473"/>
              <a:gd name="connsiteX73" fmla="*/ 5763491 w 6234545"/>
              <a:gd name="connsiteY73" fmla="*/ 1177637 h 5098473"/>
              <a:gd name="connsiteX74" fmla="*/ 5874327 w 6234545"/>
              <a:gd name="connsiteY74" fmla="*/ 1343891 h 5098473"/>
              <a:gd name="connsiteX75" fmla="*/ 5902036 w 6234545"/>
              <a:gd name="connsiteY75" fmla="*/ 1385455 h 5098473"/>
              <a:gd name="connsiteX76" fmla="*/ 5943600 w 6234545"/>
              <a:gd name="connsiteY76" fmla="*/ 1440873 h 5098473"/>
              <a:gd name="connsiteX77" fmla="*/ 6026727 w 6234545"/>
              <a:gd name="connsiteY77" fmla="*/ 1593273 h 5098473"/>
              <a:gd name="connsiteX78" fmla="*/ 6096000 w 6234545"/>
              <a:gd name="connsiteY78" fmla="*/ 1731819 h 5098473"/>
              <a:gd name="connsiteX79" fmla="*/ 6123709 w 6234545"/>
              <a:gd name="connsiteY79" fmla="*/ 1773382 h 5098473"/>
              <a:gd name="connsiteX80" fmla="*/ 6137563 w 6234545"/>
              <a:gd name="connsiteY80" fmla="*/ 1870364 h 5098473"/>
              <a:gd name="connsiteX81" fmla="*/ 6151418 w 6234545"/>
              <a:gd name="connsiteY81" fmla="*/ 1925782 h 5098473"/>
              <a:gd name="connsiteX82" fmla="*/ 6165273 w 6234545"/>
              <a:gd name="connsiteY82" fmla="*/ 2022764 h 5098473"/>
              <a:gd name="connsiteX83" fmla="*/ 6179127 w 6234545"/>
              <a:gd name="connsiteY83" fmla="*/ 2064328 h 5098473"/>
              <a:gd name="connsiteX84" fmla="*/ 6192982 w 6234545"/>
              <a:gd name="connsiteY84" fmla="*/ 2119746 h 5098473"/>
              <a:gd name="connsiteX85" fmla="*/ 6206836 w 6234545"/>
              <a:gd name="connsiteY85" fmla="*/ 2230582 h 5098473"/>
              <a:gd name="connsiteX86" fmla="*/ 6234545 w 6234545"/>
              <a:gd name="connsiteY86" fmla="*/ 2369128 h 5098473"/>
              <a:gd name="connsiteX87" fmla="*/ 6206836 w 6234545"/>
              <a:gd name="connsiteY87" fmla="*/ 3158837 h 5098473"/>
              <a:gd name="connsiteX88" fmla="*/ 6192982 w 6234545"/>
              <a:gd name="connsiteY88" fmla="*/ 3297382 h 5098473"/>
              <a:gd name="connsiteX89" fmla="*/ 6137563 w 6234545"/>
              <a:gd name="connsiteY89" fmla="*/ 3449782 h 5098473"/>
              <a:gd name="connsiteX90" fmla="*/ 6123709 w 6234545"/>
              <a:gd name="connsiteY90" fmla="*/ 3519055 h 5098473"/>
              <a:gd name="connsiteX91" fmla="*/ 6068291 w 6234545"/>
              <a:gd name="connsiteY91" fmla="*/ 3657600 h 5098473"/>
              <a:gd name="connsiteX92" fmla="*/ 6026727 w 6234545"/>
              <a:gd name="connsiteY92" fmla="*/ 3796146 h 5098473"/>
              <a:gd name="connsiteX93" fmla="*/ 5999018 w 6234545"/>
              <a:gd name="connsiteY93" fmla="*/ 3879273 h 5098473"/>
              <a:gd name="connsiteX94" fmla="*/ 5971309 w 6234545"/>
              <a:gd name="connsiteY94" fmla="*/ 3920837 h 5098473"/>
              <a:gd name="connsiteX95" fmla="*/ 5943600 w 6234545"/>
              <a:gd name="connsiteY95" fmla="*/ 4003964 h 5098473"/>
              <a:gd name="connsiteX96" fmla="*/ 5915891 w 6234545"/>
              <a:gd name="connsiteY96" fmla="*/ 4059382 h 5098473"/>
              <a:gd name="connsiteX97" fmla="*/ 5888182 w 6234545"/>
              <a:gd name="connsiteY97" fmla="*/ 4128655 h 5098473"/>
              <a:gd name="connsiteX98" fmla="*/ 5846618 w 6234545"/>
              <a:gd name="connsiteY98" fmla="*/ 4184073 h 5098473"/>
              <a:gd name="connsiteX99" fmla="*/ 5818909 w 6234545"/>
              <a:gd name="connsiteY99" fmla="*/ 4253346 h 5098473"/>
              <a:gd name="connsiteX100" fmla="*/ 5777345 w 6234545"/>
              <a:gd name="connsiteY100" fmla="*/ 4322619 h 5098473"/>
              <a:gd name="connsiteX101" fmla="*/ 5749636 w 6234545"/>
              <a:gd name="connsiteY101" fmla="*/ 4378037 h 5098473"/>
              <a:gd name="connsiteX102" fmla="*/ 5680363 w 6234545"/>
              <a:gd name="connsiteY102" fmla="*/ 4461164 h 5098473"/>
              <a:gd name="connsiteX103" fmla="*/ 5624945 w 6234545"/>
              <a:gd name="connsiteY103" fmla="*/ 4544291 h 5098473"/>
              <a:gd name="connsiteX104" fmla="*/ 5555673 w 6234545"/>
              <a:gd name="connsiteY104" fmla="*/ 4627419 h 5098473"/>
              <a:gd name="connsiteX105" fmla="*/ 5472545 w 6234545"/>
              <a:gd name="connsiteY105" fmla="*/ 4696691 h 5098473"/>
              <a:gd name="connsiteX106" fmla="*/ 5278582 w 6234545"/>
              <a:gd name="connsiteY106" fmla="*/ 4807528 h 5098473"/>
              <a:gd name="connsiteX107" fmla="*/ 5237018 w 6234545"/>
              <a:gd name="connsiteY107" fmla="*/ 4821382 h 5098473"/>
              <a:gd name="connsiteX108" fmla="*/ 5140036 w 6234545"/>
              <a:gd name="connsiteY108" fmla="*/ 4876800 h 5098473"/>
              <a:gd name="connsiteX109" fmla="*/ 5098473 w 6234545"/>
              <a:gd name="connsiteY109" fmla="*/ 4890655 h 5098473"/>
              <a:gd name="connsiteX110" fmla="*/ 5043054 w 6234545"/>
              <a:gd name="connsiteY110" fmla="*/ 4918364 h 5098473"/>
              <a:gd name="connsiteX111" fmla="*/ 5001491 w 6234545"/>
              <a:gd name="connsiteY111" fmla="*/ 4932219 h 5098473"/>
              <a:gd name="connsiteX112" fmla="*/ 4876800 w 6234545"/>
              <a:gd name="connsiteY112" fmla="*/ 4973782 h 5098473"/>
              <a:gd name="connsiteX113" fmla="*/ 4765963 w 6234545"/>
              <a:gd name="connsiteY113" fmla="*/ 5001491 h 5098473"/>
              <a:gd name="connsiteX114" fmla="*/ 4003963 w 6234545"/>
              <a:gd name="connsiteY114" fmla="*/ 5015346 h 5098473"/>
              <a:gd name="connsiteX115" fmla="*/ 3754582 w 6234545"/>
              <a:gd name="connsiteY115" fmla="*/ 5043055 h 5098473"/>
              <a:gd name="connsiteX116" fmla="*/ 3671454 w 6234545"/>
              <a:gd name="connsiteY116" fmla="*/ 5056909 h 5098473"/>
              <a:gd name="connsiteX117" fmla="*/ 3505200 w 6234545"/>
              <a:gd name="connsiteY117" fmla="*/ 5070764 h 5098473"/>
              <a:gd name="connsiteX118" fmla="*/ 3408218 w 6234545"/>
              <a:gd name="connsiteY118" fmla="*/ 5084619 h 5098473"/>
              <a:gd name="connsiteX119" fmla="*/ 3297382 w 6234545"/>
              <a:gd name="connsiteY119" fmla="*/ 5098473 h 5098473"/>
              <a:gd name="connsiteX120" fmla="*/ 2646218 w 6234545"/>
              <a:gd name="connsiteY120" fmla="*/ 5084619 h 5098473"/>
              <a:gd name="connsiteX121" fmla="*/ 2590800 w 6234545"/>
              <a:gd name="connsiteY121" fmla="*/ 5070764 h 5098473"/>
              <a:gd name="connsiteX122" fmla="*/ 2493818 w 6234545"/>
              <a:gd name="connsiteY122" fmla="*/ 5043055 h 5098473"/>
              <a:gd name="connsiteX123" fmla="*/ 2410691 w 6234545"/>
              <a:gd name="connsiteY123" fmla="*/ 5015346 h 5098473"/>
              <a:gd name="connsiteX124" fmla="*/ 2355273 w 6234545"/>
              <a:gd name="connsiteY124" fmla="*/ 5001491 h 5098473"/>
              <a:gd name="connsiteX125" fmla="*/ 2272145 w 6234545"/>
              <a:gd name="connsiteY125" fmla="*/ 4932219 h 5098473"/>
              <a:gd name="connsiteX126" fmla="*/ 2147454 w 6234545"/>
              <a:gd name="connsiteY126" fmla="*/ 4890655 h 5098473"/>
              <a:gd name="connsiteX127" fmla="*/ 2050473 w 6234545"/>
              <a:gd name="connsiteY127" fmla="*/ 4849091 h 5098473"/>
              <a:gd name="connsiteX128" fmla="*/ 1925782 w 6234545"/>
              <a:gd name="connsiteY128" fmla="*/ 4807528 h 5098473"/>
              <a:gd name="connsiteX129" fmla="*/ 1898073 w 6234545"/>
              <a:gd name="connsiteY129" fmla="*/ 4765964 h 5098473"/>
              <a:gd name="connsiteX130" fmla="*/ 1856509 w 6234545"/>
              <a:gd name="connsiteY130" fmla="*/ 4752109 h 5098473"/>
              <a:gd name="connsiteX131" fmla="*/ 1814945 w 6234545"/>
              <a:gd name="connsiteY131" fmla="*/ 4724400 h 5098473"/>
              <a:gd name="connsiteX132" fmla="*/ 1773382 w 6234545"/>
              <a:gd name="connsiteY132" fmla="*/ 4710546 h 5098473"/>
              <a:gd name="connsiteX133" fmla="*/ 1704109 w 6234545"/>
              <a:gd name="connsiteY133" fmla="*/ 4682837 h 5098473"/>
              <a:gd name="connsiteX134" fmla="*/ 1662545 w 6234545"/>
              <a:gd name="connsiteY134" fmla="*/ 4668982 h 5098473"/>
              <a:gd name="connsiteX135" fmla="*/ 1620982 w 6234545"/>
              <a:gd name="connsiteY135" fmla="*/ 4641273 h 5098473"/>
              <a:gd name="connsiteX136" fmla="*/ 1524000 w 6234545"/>
              <a:gd name="connsiteY136" fmla="*/ 4668982 h 5098473"/>
              <a:gd name="connsiteX137" fmla="*/ 1482436 w 6234545"/>
              <a:gd name="connsiteY137" fmla="*/ 4641273 h 5098473"/>
              <a:gd name="connsiteX138" fmla="*/ 1440873 w 6234545"/>
              <a:gd name="connsiteY138" fmla="*/ 4627419 h 5098473"/>
              <a:gd name="connsiteX139" fmla="*/ 1219200 w 6234545"/>
              <a:gd name="connsiteY139" fmla="*/ 4613564 h 5098473"/>
              <a:gd name="connsiteX140" fmla="*/ 1066800 w 6234545"/>
              <a:gd name="connsiteY140" fmla="*/ 4599709 h 5098473"/>
              <a:gd name="connsiteX141" fmla="*/ 1011382 w 6234545"/>
              <a:gd name="connsiteY141" fmla="*/ 4585855 h 5098473"/>
              <a:gd name="connsiteX142" fmla="*/ 928254 w 6234545"/>
              <a:gd name="connsiteY142" fmla="*/ 4558146 h 5098473"/>
              <a:gd name="connsiteX143" fmla="*/ 803563 w 6234545"/>
              <a:gd name="connsiteY143" fmla="*/ 4544291 h 5098473"/>
              <a:gd name="connsiteX144" fmla="*/ 762000 w 6234545"/>
              <a:gd name="connsiteY144" fmla="*/ 4530437 h 5098473"/>
              <a:gd name="connsiteX145" fmla="*/ 665018 w 6234545"/>
              <a:gd name="connsiteY145" fmla="*/ 4502728 h 5098473"/>
              <a:gd name="connsiteX146" fmla="*/ 623454 w 6234545"/>
              <a:gd name="connsiteY146" fmla="*/ 4475019 h 5098473"/>
              <a:gd name="connsiteX147" fmla="*/ 568036 w 6234545"/>
              <a:gd name="connsiteY147" fmla="*/ 4447309 h 5098473"/>
              <a:gd name="connsiteX148" fmla="*/ 512618 w 6234545"/>
              <a:gd name="connsiteY148" fmla="*/ 4405746 h 5098473"/>
              <a:gd name="connsiteX149" fmla="*/ 443345 w 6234545"/>
              <a:gd name="connsiteY149" fmla="*/ 4391891 h 5098473"/>
              <a:gd name="connsiteX150" fmla="*/ 401782 w 6234545"/>
              <a:gd name="connsiteY150" fmla="*/ 4378037 h 5098473"/>
              <a:gd name="connsiteX151" fmla="*/ 360218 w 6234545"/>
              <a:gd name="connsiteY151" fmla="*/ 4322619 h 5098473"/>
              <a:gd name="connsiteX152" fmla="*/ 277091 w 6234545"/>
              <a:gd name="connsiteY152" fmla="*/ 4253346 h 5098473"/>
              <a:gd name="connsiteX153" fmla="*/ 207818 w 6234545"/>
              <a:gd name="connsiteY153" fmla="*/ 4128655 h 5098473"/>
              <a:gd name="connsiteX154" fmla="*/ 152400 w 6234545"/>
              <a:gd name="connsiteY154" fmla="*/ 4100946 h 5098473"/>
              <a:gd name="connsiteX155" fmla="*/ 83127 w 6234545"/>
              <a:gd name="connsiteY155" fmla="*/ 4003964 h 5098473"/>
              <a:gd name="connsiteX156" fmla="*/ 55418 w 6234545"/>
              <a:gd name="connsiteY156" fmla="*/ 3962400 h 5098473"/>
              <a:gd name="connsiteX157" fmla="*/ 41563 w 6234545"/>
              <a:gd name="connsiteY157" fmla="*/ 3920837 h 5098473"/>
              <a:gd name="connsiteX158" fmla="*/ 27709 w 6234545"/>
              <a:gd name="connsiteY158" fmla="*/ 3865419 h 5098473"/>
              <a:gd name="connsiteX159" fmla="*/ 0 w 6234545"/>
              <a:gd name="connsiteY159" fmla="*/ 3782291 h 5098473"/>
              <a:gd name="connsiteX160" fmla="*/ 27709 w 6234545"/>
              <a:gd name="connsiteY160" fmla="*/ 3574473 h 5098473"/>
              <a:gd name="connsiteX161" fmla="*/ 55418 w 6234545"/>
              <a:gd name="connsiteY161" fmla="*/ 3519055 h 5098473"/>
              <a:gd name="connsiteX162" fmla="*/ 96982 w 6234545"/>
              <a:gd name="connsiteY162" fmla="*/ 3435928 h 5098473"/>
              <a:gd name="connsiteX163" fmla="*/ 110836 w 6234545"/>
              <a:gd name="connsiteY163" fmla="*/ 3394364 h 5098473"/>
              <a:gd name="connsiteX164" fmla="*/ 124691 w 6234545"/>
              <a:gd name="connsiteY164" fmla="*/ 3338946 h 5098473"/>
              <a:gd name="connsiteX165" fmla="*/ 166254 w 6234545"/>
              <a:gd name="connsiteY165" fmla="*/ 3283528 h 5098473"/>
              <a:gd name="connsiteX166" fmla="*/ 193963 w 6234545"/>
              <a:gd name="connsiteY166" fmla="*/ 3228109 h 5098473"/>
              <a:gd name="connsiteX167" fmla="*/ 249382 w 6234545"/>
              <a:gd name="connsiteY167" fmla="*/ 3103419 h 5098473"/>
              <a:gd name="connsiteX168" fmla="*/ 277091 w 6234545"/>
              <a:gd name="connsiteY168" fmla="*/ 3061855 h 5098473"/>
              <a:gd name="connsiteX169" fmla="*/ 304800 w 6234545"/>
              <a:gd name="connsiteY169" fmla="*/ 3006437 h 5098473"/>
              <a:gd name="connsiteX170" fmla="*/ 346363 w 6234545"/>
              <a:gd name="connsiteY170" fmla="*/ 2992582 h 5098473"/>
              <a:gd name="connsiteX171" fmla="*/ 387927 w 6234545"/>
              <a:gd name="connsiteY171" fmla="*/ 2923309 h 5098473"/>
              <a:gd name="connsiteX172" fmla="*/ 415636 w 6234545"/>
              <a:gd name="connsiteY172" fmla="*/ 2881746 h 5098473"/>
              <a:gd name="connsiteX173" fmla="*/ 457200 w 6234545"/>
              <a:gd name="connsiteY173" fmla="*/ 2784764 h 5098473"/>
              <a:gd name="connsiteX174" fmla="*/ 471054 w 6234545"/>
              <a:gd name="connsiteY174" fmla="*/ 2729346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6234545" h="5098473">
                <a:moveTo>
                  <a:pt x="526473" y="2701637"/>
                </a:moveTo>
                <a:cubicBezTo>
                  <a:pt x="572655" y="2697019"/>
                  <a:pt x="619795" y="2698218"/>
                  <a:pt x="665018" y="2687782"/>
                </a:cubicBezTo>
                <a:cubicBezTo>
                  <a:pt x="681243" y="2684038"/>
                  <a:pt x="691689" y="2667520"/>
                  <a:pt x="706582" y="2660073"/>
                </a:cubicBezTo>
                <a:cubicBezTo>
                  <a:pt x="719644" y="2653542"/>
                  <a:pt x="734291" y="2650837"/>
                  <a:pt x="748145" y="2646219"/>
                </a:cubicBezTo>
                <a:cubicBezTo>
                  <a:pt x="771177" y="2623186"/>
                  <a:pt x="785956" y="2604783"/>
                  <a:pt x="817418" y="2590800"/>
                </a:cubicBezTo>
                <a:cubicBezTo>
                  <a:pt x="933212" y="2539336"/>
                  <a:pt x="1003405" y="2557377"/>
                  <a:pt x="1149927" y="2549237"/>
                </a:cubicBezTo>
                <a:cubicBezTo>
                  <a:pt x="1163782" y="2544619"/>
                  <a:pt x="1178725" y="2542474"/>
                  <a:pt x="1191491" y="2535382"/>
                </a:cubicBezTo>
                <a:cubicBezTo>
                  <a:pt x="1220602" y="2519209"/>
                  <a:pt x="1242310" y="2488041"/>
                  <a:pt x="1274618" y="2479964"/>
                </a:cubicBezTo>
                <a:cubicBezTo>
                  <a:pt x="1302732" y="2472935"/>
                  <a:pt x="1343779" y="2464178"/>
                  <a:pt x="1371600" y="2452255"/>
                </a:cubicBezTo>
                <a:cubicBezTo>
                  <a:pt x="1491454" y="2400890"/>
                  <a:pt x="1371098" y="2443187"/>
                  <a:pt x="1468582" y="2410691"/>
                </a:cubicBezTo>
                <a:cubicBezTo>
                  <a:pt x="1487055" y="2396837"/>
                  <a:pt x="1507672" y="2385456"/>
                  <a:pt x="1524000" y="2369128"/>
                </a:cubicBezTo>
                <a:cubicBezTo>
                  <a:pt x="1586669" y="2306459"/>
                  <a:pt x="1512356" y="2340682"/>
                  <a:pt x="1593273" y="2313709"/>
                </a:cubicBezTo>
                <a:cubicBezTo>
                  <a:pt x="1607127" y="2299855"/>
                  <a:pt x="1618534" y="2283014"/>
                  <a:pt x="1634836" y="2272146"/>
                </a:cubicBezTo>
                <a:cubicBezTo>
                  <a:pt x="1646987" y="2264045"/>
                  <a:pt x="1664717" y="2267053"/>
                  <a:pt x="1676400" y="2258291"/>
                </a:cubicBezTo>
                <a:cubicBezTo>
                  <a:pt x="1856126" y="2123498"/>
                  <a:pt x="1677242" y="2243596"/>
                  <a:pt x="1773382" y="2147455"/>
                </a:cubicBezTo>
                <a:cubicBezTo>
                  <a:pt x="1785156" y="2135681"/>
                  <a:pt x="1801091" y="2128982"/>
                  <a:pt x="1814945" y="2119746"/>
                </a:cubicBezTo>
                <a:cubicBezTo>
                  <a:pt x="1847889" y="2020916"/>
                  <a:pt x="1801176" y="2140400"/>
                  <a:pt x="1870363" y="2036619"/>
                </a:cubicBezTo>
                <a:cubicBezTo>
                  <a:pt x="1878464" y="2024468"/>
                  <a:pt x="1877687" y="2008117"/>
                  <a:pt x="1884218" y="1995055"/>
                </a:cubicBezTo>
                <a:cubicBezTo>
                  <a:pt x="1891665" y="1980162"/>
                  <a:pt x="1902691" y="1967346"/>
                  <a:pt x="1911927" y="1953491"/>
                </a:cubicBezTo>
                <a:cubicBezTo>
                  <a:pt x="1916545" y="1925782"/>
                  <a:pt x="1918969" y="1897616"/>
                  <a:pt x="1925782" y="1870364"/>
                </a:cubicBezTo>
                <a:cubicBezTo>
                  <a:pt x="1932866" y="1842028"/>
                  <a:pt x="1947763" y="1815878"/>
                  <a:pt x="1953491" y="1787237"/>
                </a:cubicBezTo>
                <a:cubicBezTo>
                  <a:pt x="1962727" y="1741055"/>
                  <a:pt x="1966307" y="1693371"/>
                  <a:pt x="1981200" y="1648691"/>
                </a:cubicBezTo>
                <a:cubicBezTo>
                  <a:pt x="1985818" y="1634837"/>
                  <a:pt x="1991042" y="1621170"/>
                  <a:pt x="1995054" y="1607128"/>
                </a:cubicBezTo>
                <a:cubicBezTo>
                  <a:pt x="2000285" y="1588819"/>
                  <a:pt x="2003437" y="1569947"/>
                  <a:pt x="2008909" y="1551709"/>
                </a:cubicBezTo>
                <a:cubicBezTo>
                  <a:pt x="2017302" y="1523733"/>
                  <a:pt x="2030890" y="1497223"/>
                  <a:pt x="2036618" y="1468582"/>
                </a:cubicBezTo>
                <a:cubicBezTo>
                  <a:pt x="2053739" y="1382981"/>
                  <a:pt x="2037411" y="1418902"/>
                  <a:pt x="2078182" y="1357746"/>
                </a:cubicBezTo>
                <a:cubicBezTo>
                  <a:pt x="2122815" y="1089938"/>
                  <a:pt x="2059340" y="1420548"/>
                  <a:pt x="2119745" y="1219200"/>
                </a:cubicBezTo>
                <a:cubicBezTo>
                  <a:pt x="2127817" y="1192293"/>
                  <a:pt x="2125528" y="1162979"/>
                  <a:pt x="2133600" y="1136073"/>
                </a:cubicBezTo>
                <a:cubicBezTo>
                  <a:pt x="2139535" y="1116291"/>
                  <a:pt x="2152921" y="1099528"/>
                  <a:pt x="2161309" y="1080655"/>
                </a:cubicBezTo>
                <a:cubicBezTo>
                  <a:pt x="2171410" y="1057929"/>
                  <a:pt x="2176940" y="1033122"/>
                  <a:pt x="2189018" y="1011382"/>
                </a:cubicBezTo>
                <a:cubicBezTo>
                  <a:pt x="2200232" y="991197"/>
                  <a:pt x="2219368" y="976149"/>
                  <a:pt x="2230582" y="955964"/>
                </a:cubicBezTo>
                <a:cubicBezTo>
                  <a:pt x="2242660" y="934224"/>
                  <a:pt x="2247169" y="908935"/>
                  <a:pt x="2258291" y="886691"/>
                </a:cubicBezTo>
                <a:cubicBezTo>
                  <a:pt x="2270334" y="862606"/>
                  <a:pt x="2287811" y="841504"/>
                  <a:pt x="2299854" y="817419"/>
                </a:cubicBezTo>
                <a:cubicBezTo>
                  <a:pt x="2306385" y="804357"/>
                  <a:pt x="2306617" y="788621"/>
                  <a:pt x="2313709" y="775855"/>
                </a:cubicBezTo>
                <a:cubicBezTo>
                  <a:pt x="2329882" y="746744"/>
                  <a:pt x="2351036" y="720687"/>
                  <a:pt x="2369127" y="692728"/>
                </a:cubicBezTo>
                <a:cubicBezTo>
                  <a:pt x="2401838" y="642174"/>
                  <a:pt x="2433548" y="590979"/>
                  <a:pt x="2466109" y="540328"/>
                </a:cubicBezTo>
                <a:cubicBezTo>
                  <a:pt x="2475113" y="526321"/>
                  <a:pt x="2488552" y="514561"/>
                  <a:pt x="2493818" y="498764"/>
                </a:cubicBezTo>
                <a:cubicBezTo>
                  <a:pt x="2526312" y="401283"/>
                  <a:pt x="2484019" y="521631"/>
                  <a:pt x="2535382" y="401782"/>
                </a:cubicBezTo>
                <a:cubicBezTo>
                  <a:pt x="2541135" y="388359"/>
                  <a:pt x="2541723" y="372742"/>
                  <a:pt x="2549236" y="360219"/>
                </a:cubicBezTo>
                <a:cubicBezTo>
                  <a:pt x="2555956" y="349018"/>
                  <a:pt x="2569108" y="342959"/>
                  <a:pt x="2576945" y="332509"/>
                </a:cubicBezTo>
                <a:cubicBezTo>
                  <a:pt x="2596926" y="305867"/>
                  <a:pt x="2610238" y="274272"/>
                  <a:pt x="2632363" y="249382"/>
                </a:cubicBezTo>
                <a:cubicBezTo>
                  <a:pt x="2647704" y="232124"/>
                  <a:pt x="2669309" y="221673"/>
                  <a:pt x="2687782" y="207819"/>
                </a:cubicBezTo>
                <a:cubicBezTo>
                  <a:pt x="2721045" y="157923"/>
                  <a:pt x="2758094" y="96463"/>
                  <a:pt x="2812473" y="69273"/>
                </a:cubicBezTo>
                <a:cubicBezTo>
                  <a:pt x="2855277" y="47871"/>
                  <a:pt x="2903081" y="20703"/>
                  <a:pt x="2951018" y="13855"/>
                </a:cubicBezTo>
                <a:lnTo>
                  <a:pt x="3048000" y="0"/>
                </a:lnTo>
                <a:cubicBezTo>
                  <a:pt x="3325091" y="4618"/>
                  <a:pt x="3602457" y="673"/>
                  <a:pt x="3879273" y="13855"/>
                </a:cubicBezTo>
                <a:cubicBezTo>
                  <a:pt x="3895905" y="14647"/>
                  <a:pt x="3905531" y="35005"/>
                  <a:pt x="3920836" y="41564"/>
                </a:cubicBezTo>
                <a:cubicBezTo>
                  <a:pt x="3938338" y="49065"/>
                  <a:pt x="3958190" y="49398"/>
                  <a:pt x="3976254" y="55419"/>
                </a:cubicBezTo>
                <a:cubicBezTo>
                  <a:pt x="3999847" y="63284"/>
                  <a:pt x="4022155" y="74629"/>
                  <a:pt x="4045527" y="83128"/>
                </a:cubicBezTo>
                <a:cubicBezTo>
                  <a:pt x="4072976" y="93110"/>
                  <a:pt x="4099672" y="107214"/>
                  <a:pt x="4128654" y="110837"/>
                </a:cubicBezTo>
                <a:cubicBezTo>
                  <a:pt x="4267365" y="128175"/>
                  <a:pt x="4202764" y="118570"/>
                  <a:pt x="4322618" y="138546"/>
                </a:cubicBezTo>
                <a:cubicBezTo>
                  <a:pt x="4341091" y="147782"/>
                  <a:pt x="4358760" y="158841"/>
                  <a:pt x="4378036" y="166255"/>
                </a:cubicBezTo>
                <a:cubicBezTo>
                  <a:pt x="4418928" y="181983"/>
                  <a:pt x="4463540" y="188226"/>
                  <a:pt x="4502727" y="207819"/>
                </a:cubicBezTo>
                <a:cubicBezTo>
                  <a:pt x="4521200" y="217055"/>
                  <a:pt x="4538969" y="227858"/>
                  <a:pt x="4558145" y="235528"/>
                </a:cubicBezTo>
                <a:cubicBezTo>
                  <a:pt x="4585264" y="246376"/>
                  <a:pt x="4616970" y="247035"/>
                  <a:pt x="4641273" y="263237"/>
                </a:cubicBezTo>
                <a:cubicBezTo>
                  <a:pt x="4655127" y="272473"/>
                  <a:pt x="4667943" y="283500"/>
                  <a:pt x="4682836" y="290946"/>
                </a:cubicBezTo>
                <a:cubicBezTo>
                  <a:pt x="4695898" y="297477"/>
                  <a:pt x="4710769" y="299557"/>
                  <a:pt x="4724400" y="304800"/>
                </a:cubicBezTo>
                <a:cubicBezTo>
                  <a:pt x="4770824" y="322655"/>
                  <a:pt x="4816763" y="341746"/>
                  <a:pt x="4862945" y="360219"/>
                </a:cubicBezTo>
                <a:lnTo>
                  <a:pt x="4862945" y="360219"/>
                </a:lnTo>
                <a:cubicBezTo>
                  <a:pt x="4886036" y="374073"/>
                  <a:pt x="4907703" y="390639"/>
                  <a:pt x="4932218" y="401782"/>
                </a:cubicBezTo>
                <a:cubicBezTo>
                  <a:pt x="4958808" y="413868"/>
                  <a:pt x="4988226" y="418643"/>
                  <a:pt x="5015345" y="429491"/>
                </a:cubicBezTo>
                <a:cubicBezTo>
                  <a:pt x="5034521" y="437161"/>
                  <a:pt x="5051890" y="448812"/>
                  <a:pt x="5070763" y="457200"/>
                </a:cubicBezTo>
                <a:cubicBezTo>
                  <a:pt x="5093489" y="467301"/>
                  <a:pt x="5117310" y="474808"/>
                  <a:pt x="5140036" y="484909"/>
                </a:cubicBezTo>
                <a:cubicBezTo>
                  <a:pt x="5158909" y="493297"/>
                  <a:pt x="5176581" y="504231"/>
                  <a:pt x="5195454" y="512619"/>
                </a:cubicBezTo>
                <a:cubicBezTo>
                  <a:pt x="5218180" y="522720"/>
                  <a:pt x="5242483" y="529206"/>
                  <a:pt x="5264727" y="540328"/>
                </a:cubicBezTo>
                <a:cubicBezTo>
                  <a:pt x="5372155" y="594041"/>
                  <a:pt x="5243386" y="547069"/>
                  <a:pt x="5347854" y="581891"/>
                </a:cubicBezTo>
                <a:cubicBezTo>
                  <a:pt x="5392114" y="626151"/>
                  <a:pt x="5386264" y="614867"/>
                  <a:pt x="5417127" y="665019"/>
                </a:cubicBezTo>
                <a:cubicBezTo>
                  <a:pt x="5445353" y="710886"/>
                  <a:pt x="5483223" y="752471"/>
                  <a:pt x="5500254" y="803564"/>
                </a:cubicBezTo>
                <a:cubicBezTo>
                  <a:pt x="5504872" y="817419"/>
                  <a:pt x="5506008" y="832977"/>
                  <a:pt x="5514109" y="845128"/>
                </a:cubicBezTo>
                <a:cubicBezTo>
                  <a:pt x="5524977" y="861430"/>
                  <a:pt x="5543130" y="871639"/>
                  <a:pt x="5555673" y="886691"/>
                </a:cubicBezTo>
                <a:cubicBezTo>
                  <a:pt x="5566333" y="899483"/>
                  <a:pt x="5571608" y="916481"/>
                  <a:pt x="5583382" y="928255"/>
                </a:cubicBezTo>
                <a:cubicBezTo>
                  <a:pt x="5694226" y="1039100"/>
                  <a:pt x="5587993" y="895920"/>
                  <a:pt x="5680363" y="1025237"/>
                </a:cubicBezTo>
                <a:cubicBezTo>
                  <a:pt x="5690041" y="1038786"/>
                  <a:pt x="5700100" y="1052182"/>
                  <a:pt x="5708073" y="1066800"/>
                </a:cubicBezTo>
                <a:cubicBezTo>
                  <a:pt x="5727853" y="1103063"/>
                  <a:pt x="5738707" y="1144592"/>
                  <a:pt x="5763491" y="1177637"/>
                </a:cubicBezTo>
                <a:cubicBezTo>
                  <a:pt x="5923891" y="1391503"/>
                  <a:pt x="5796949" y="1208479"/>
                  <a:pt x="5874327" y="1343891"/>
                </a:cubicBezTo>
                <a:cubicBezTo>
                  <a:pt x="5882588" y="1358348"/>
                  <a:pt x="5892358" y="1371905"/>
                  <a:pt x="5902036" y="1385455"/>
                </a:cubicBezTo>
                <a:cubicBezTo>
                  <a:pt x="5915457" y="1404245"/>
                  <a:pt x="5931965" y="1420928"/>
                  <a:pt x="5943600" y="1440873"/>
                </a:cubicBezTo>
                <a:cubicBezTo>
                  <a:pt x="6090297" y="1692353"/>
                  <a:pt x="5942311" y="1466648"/>
                  <a:pt x="6026727" y="1593273"/>
                </a:cubicBezTo>
                <a:cubicBezTo>
                  <a:pt x="6048659" y="1680998"/>
                  <a:pt x="6030020" y="1632849"/>
                  <a:pt x="6096000" y="1731819"/>
                </a:cubicBezTo>
                <a:lnTo>
                  <a:pt x="6123709" y="1773382"/>
                </a:lnTo>
                <a:cubicBezTo>
                  <a:pt x="6128327" y="1805709"/>
                  <a:pt x="6131721" y="1838235"/>
                  <a:pt x="6137563" y="1870364"/>
                </a:cubicBezTo>
                <a:cubicBezTo>
                  <a:pt x="6140969" y="1889098"/>
                  <a:pt x="6148012" y="1907048"/>
                  <a:pt x="6151418" y="1925782"/>
                </a:cubicBezTo>
                <a:cubicBezTo>
                  <a:pt x="6157260" y="1957911"/>
                  <a:pt x="6158869" y="1990743"/>
                  <a:pt x="6165273" y="2022764"/>
                </a:cubicBezTo>
                <a:cubicBezTo>
                  <a:pt x="6168137" y="2037084"/>
                  <a:pt x="6175115" y="2050286"/>
                  <a:pt x="6179127" y="2064328"/>
                </a:cubicBezTo>
                <a:cubicBezTo>
                  <a:pt x="6184358" y="2082637"/>
                  <a:pt x="6188364" y="2101273"/>
                  <a:pt x="6192982" y="2119746"/>
                </a:cubicBezTo>
                <a:cubicBezTo>
                  <a:pt x="6197600" y="2156691"/>
                  <a:pt x="6200715" y="2193856"/>
                  <a:pt x="6206836" y="2230582"/>
                </a:cubicBezTo>
                <a:cubicBezTo>
                  <a:pt x="6214579" y="2277038"/>
                  <a:pt x="6234545" y="2369128"/>
                  <a:pt x="6234545" y="2369128"/>
                </a:cubicBezTo>
                <a:cubicBezTo>
                  <a:pt x="6225309" y="2632364"/>
                  <a:pt x="6218618" y="2895702"/>
                  <a:pt x="6206836" y="3158837"/>
                </a:cubicBezTo>
                <a:cubicBezTo>
                  <a:pt x="6204760" y="3205203"/>
                  <a:pt x="6201535" y="3251765"/>
                  <a:pt x="6192982" y="3297382"/>
                </a:cubicBezTo>
                <a:cubicBezTo>
                  <a:pt x="6186704" y="3330867"/>
                  <a:pt x="6151177" y="3415749"/>
                  <a:pt x="6137563" y="3449782"/>
                </a:cubicBezTo>
                <a:cubicBezTo>
                  <a:pt x="6132945" y="3472873"/>
                  <a:pt x="6131156" y="3496715"/>
                  <a:pt x="6123709" y="3519055"/>
                </a:cubicBezTo>
                <a:cubicBezTo>
                  <a:pt x="6093558" y="3609510"/>
                  <a:pt x="6087512" y="3542275"/>
                  <a:pt x="6068291" y="3657600"/>
                </a:cubicBezTo>
                <a:cubicBezTo>
                  <a:pt x="6043215" y="3808052"/>
                  <a:pt x="6072752" y="3681083"/>
                  <a:pt x="6026727" y="3796146"/>
                </a:cubicBezTo>
                <a:cubicBezTo>
                  <a:pt x="6015879" y="3823265"/>
                  <a:pt x="6015219" y="3854971"/>
                  <a:pt x="5999018" y="3879273"/>
                </a:cubicBezTo>
                <a:cubicBezTo>
                  <a:pt x="5989782" y="3893128"/>
                  <a:pt x="5978072" y="3905621"/>
                  <a:pt x="5971309" y="3920837"/>
                </a:cubicBezTo>
                <a:cubicBezTo>
                  <a:pt x="5959447" y="3947527"/>
                  <a:pt x="5956662" y="3977840"/>
                  <a:pt x="5943600" y="4003964"/>
                </a:cubicBezTo>
                <a:cubicBezTo>
                  <a:pt x="5934364" y="4022437"/>
                  <a:pt x="5924279" y="4040509"/>
                  <a:pt x="5915891" y="4059382"/>
                </a:cubicBezTo>
                <a:cubicBezTo>
                  <a:pt x="5905790" y="4082108"/>
                  <a:pt x="5900260" y="4106915"/>
                  <a:pt x="5888182" y="4128655"/>
                </a:cubicBezTo>
                <a:cubicBezTo>
                  <a:pt x="5876968" y="4148840"/>
                  <a:pt x="5857832" y="4163888"/>
                  <a:pt x="5846618" y="4184073"/>
                </a:cubicBezTo>
                <a:cubicBezTo>
                  <a:pt x="5834540" y="4205813"/>
                  <a:pt x="5830031" y="4231102"/>
                  <a:pt x="5818909" y="4253346"/>
                </a:cubicBezTo>
                <a:cubicBezTo>
                  <a:pt x="5806866" y="4277432"/>
                  <a:pt x="5790423" y="4299079"/>
                  <a:pt x="5777345" y="4322619"/>
                </a:cubicBezTo>
                <a:cubicBezTo>
                  <a:pt x="5767315" y="4340673"/>
                  <a:pt x="5760582" y="4360523"/>
                  <a:pt x="5749636" y="4378037"/>
                </a:cubicBezTo>
                <a:cubicBezTo>
                  <a:pt x="5652325" y="4533735"/>
                  <a:pt x="5751504" y="4366311"/>
                  <a:pt x="5680363" y="4461164"/>
                </a:cubicBezTo>
                <a:cubicBezTo>
                  <a:pt x="5660382" y="4487806"/>
                  <a:pt x="5648493" y="4520743"/>
                  <a:pt x="5624945" y="4544291"/>
                </a:cubicBezTo>
                <a:cubicBezTo>
                  <a:pt x="5526202" y="4643036"/>
                  <a:pt x="5632838" y="4530964"/>
                  <a:pt x="5555673" y="4627419"/>
                </a:cubicBezTo>
                <a:cubicBezTo>
                  <a:pt x="5535042" y="4653208"/>
                  <a:pt x="5497037" y="4679547"/>
                  <a:pt x="5472545" y="4696691"/>
                </a:cubicBezTo>
                <a:cubicBezTo>
                  <a:pt x="5417268" y="4735385"/>
                  <a:pt x="5342031" y="4786379"/>
                  <a:pt x="5278582" y="4807528"/>
                </a:cubicBezTo>
                <a:lnTo>
                  <a:pt x="5237018" y="4821382"/>
                </a:lnTo>
                <a:cubicBezTo>
                  <a:pt x="5195275" y="4849210"/>
                  <a:pt x="5189255" y="4855706"/>
                  <a:pt x="5140036" y="4876800"/>
                </a:cubicBezTo>
                <a:cubicBezTo>
                  <a:pt x="5126613" y="4882553"/>
                  <a:pt x="5111896" y="4884902"/>
                  <a:pt x="5098473" y="4890655"/>
                </a:cubicBezTo>
                <a:cubicBezTo>
                  <a:pt x="5079490" y="4898791"/>
                  <a:pt x="5062037" y="4910228"/>
                  <a:pt x="5043054" y="4918364"/>
                </a:cubicBezTo>
                <a:cubicBezTo>
                  <a:pt x="5029631" y="4924117"/>
                  <a:pt x="5015165" y="4927091"/>
                  <a:pt x="5001491" y="4932219"/>
                </a:cubicBezTo>
                <a:cubicBezTo>
                  <a:pt x="4848637" y="4989540"/>
                  <a:pt x="5006802" y="4936639"/>
                  <a:pt x="4876800" y="4973782"/>
                </a:cubicBezTo>
                <a:cubicBezTo>
                  <a:pt x="4835071" y="4985705"/>
                  <a:pt x="4813801" y="4999896"/>
                  <a:pt x="4765963" y="5001491"/>
                </a:cubicBezTo>
                <a:cubicBezTo>
                  <a:pt x="4512062" y="5009954"/>
                  <a:pt x="4257963" y="5010728"/>
                  <a:pt x="4003963" y="5015346"/>
                </a:cubicBezTo>
                <a:cubicBezTo>
                  <a:pt x="3851831" y="5045772"/>
                  <a:pt x="4019068" y="5015214"/>
                  <a:pt x="3754582" y="5043055"/>
                </a:cubicBezTo>
                <a:cubicBezTo>
                  <a:pt x="3726645" y="5045996"/>
                  <a:pt x="3699374" y="5053807"/>
                  <a:pt x="3671454" y="5056909"/>
                </a:cubicBezTo>
                <a:cubicBezTo>
                  <a:pt x="3616184" y="5063050"/>
                  <a:pt x="3560505" y="5064942"/>
                  <a:pt x="3505200" y="5070764"/>
                </a:cubicBezTo>
                <a:cubicBezTo>
                  <a:pt x="3472724" y="5074183"/>
                  <a:pt x="3440587" y="5080303"/>
                  <a:pt x="3408218" y="5084619"/>
                </a:cubicBezTo>
                <a:lnTo>
                  <a:pt x="3297382" y="5098473"/>
                </a:lnTo>
                <a:lnTo>
                  <a:pt x="2646218" y="5084619"/>
                </a:lnTo>
                <a:cubicBezTo>
                  <a:pt x="2627191" y="5083873"/>
                  <a:pt x="2609170" y="5075774"/>
                  <a:pt x="2590800" y="5070764"/>
                </a:cubicBezTo>
                <a:cubicBezTo>
                  <a:pt x="2558364" y="5061918"/>
                  <a:pt x="2525952" y="5052942"/>
                  <a:pt x="2493818" y="5043055"/>
                </a:cubicBezTo>
                <a:cubicBezTo>
                  <a:pt x="2465902" y="5034465"/>
                  <a:pt x="2439027" y="5022430"/>
                  <a:pt x="2410691" y="5015346"/>
                </a:cubicBezTo>
                <a:lnTo>
                  <a:pt x="2355273" y="5001491"/>
                </a:lnTo>
                <a:cubicBezTo>
                  <a:pt x="2327537" y="4973756"/>
                  <a:pt x="2309195" y="4952803"/>
                  <a:pt x="2272145" y="4932219"/>
                </a:cubicBezTo>
                <a:cubicBezTo>
                  <a:pt x="2229454" y="4908501"/>
                  <a:pt x="2193112" y="4902069"/>
                  <a:pt x="2147454" y="4890655"/>
                </a:cubicBezTo>
                <a:cubicBezTo>
                  <a:pt x="2079991" y="4845679"/>
                  <a:pt x="2133545" y="4874652"/>
                  <a:pt x="2050473" y="4849091"/>
                </a:cubicBezTo>
                <a:cubicBezTo>
                  <a:pt x="2008599" y="4836207"/>
                  <a:pt x="1925782" y="4807528"/>
                  <a:pt x="1925782" y="4807528"/>
                </a:cubicBezTo>
                <a:cubicBezTo>
                  <a:pt x="1916546" y="4793673"/>
                  <a:pt x="1911075" y="4776366"/>
                  <a:pt x="1898073" y="4765964"/>
                </a:cubicBezTo>
                <a:cubicBezTo>
                  <a:pt x="1886669" y="4756841"/>
                  <a:pt x="1869571" y="4758640"/>
                  <a:pt x="1856509" y="4752109"/>
                </a:cubicBezTo>
                <a:cubicBezTo>
                  <a:pt x="1841616" y="4744662"/>
                  <a:pt x="1829838" y="4731847"/>
                  <a:pt x="1814945" y="4724400"/>
                </a:cubicBezTo>
                <a:cubicBezTo>
                  <a:pt x="1801883" y="4717869"/>
                  <a:pt x="1787056" y="4715674"/>
                  <a:pt x="1773382" y="4710546"/>
                </a:cubicBezTo>
                <a:cubicBezTo>
                  <a:pt x="1750096" y="4701814"/>
                  <a:pt x="1727395" y="4691569"/>
                  <a:pt x="1704109" y="4682837"/>
                </a:cubicBezTo>
                <a:cubicBezTo>
                  <a:pt x="1690435" y="4677709"/>
                  <a:pt x="1675607" y="4675513"/>
                  <a:pt x="1662545" y="4668982"/>
                </a:cubicBezTo>
                <a:cubicBezTo>
                  <a:pt x="1647652" y="4661535"/>
                  <a:pt x="1634836" y="4650509"/>
                  <a:pt x="1620982" y="4641273"/>
                </a:cubicBezTo>
                <a:cubicBezTo>
                  <a:pt x="1605383" y="4646473"/>
                  <a:pt x="1536180" y="4670722"/>
                  <a:pt x="1524000" y="4668982"/>
                </a:cubicBezTo>
                <a:cubicBezTo>
                  <a:pt x="1507516" y="4666627"/>
                  <a:pt x="1497329" y="4648720"/>
                  <a:pt x="1482436" y="4641273"/>
                </a:cubicBezTo>
                <a:cubicBezTo>
                  <a:pt x="1469374" y="4634742"/>
                  <a:pt x="1455396" y="4628948"/>
                  <a:pt x="1440873" y="4627419"/>
                </a:cubicBezTo>
                <a:cubicBezTo>
                  <a:pt x="1367245" y="4619669"/>
                  <a:pt x="1293033" y="4619033"/>
                  <a:pt x="1219200" y="4613564"/>
                </a:cubicBezTo>
                <a:cubicBezTo>
                  <a:pt x="1168330" y="4609796"/>
                  <a:pt x="1117600" y="4604327"/>
                  <a:pt x="1066800" y="4599709"/>
                </a:cubicBezTo>
                <a:cubicBezTo>
                  <a:pt x="1048327" y="4595091"/>
                  <a:pt x="1029620" y="4591326"/>
                  <a:pt x="1011382" y="4585855"/>
                </a:cubicBezTo>
                <a:cubicBezTo>
                  <a:pt x="983406" y="4577462"/>
                  <a:pt x="956895" y="4563874"/>
                  <a:pt x="928254" y="4558146"/>
                </a:cubicBezTo>
                <a:cubicBezTo>
                  <a:pt x="887247" y="4549944"/>
                  <a:pt x="845127" y="4548909"/>
                  <a:pt x="803563" y="4544291"/>
                </a:cubicBezTo>
                <a:cubicBezTo>
                  <a:pt x="789709" y="4539673"/>
                  <a:pt x="776042" y="4534449"/>
                  <a:pt x="762000" y="4530437"/>
                </a:cubicBezTo>
                <a:cubicBezTo>
                  <a:pt x="640216" y="4495642"/>
                  <a:pt x="764680" y="4535947"/>
                  <a:pt x="665018" y="4502728"/>
                </a:cubicBezTo>
                <a:cubicBezTo>
                  <a:pt x="651163" y="4493492"/>
                  <a:pt x="637911" y="4483280"/>
                  <a:pt x="623454" y="4475019"/>
                </a:cubicBezTo>
                <a:cubicBezTo>
                  <a:pt x="605522" y="4464772"/>
                  <a:pt x="585550" y="4458255"/>
                  <a:pt x="568036" y="4447309"/>
                </a:cubicBezTo>
                <a:cubicBezTo>
                  <a:pt x="548455" y="4435071"/>
                  <a:pt x="533719" y="4415124"/>
                  <a:pt x="512618" y="4405746"/>
                </a:cubicBezTo>
                <a:cubicBezTo>
                  <a:pt x="491099" y="4396182"/>
                  <a:pt x="466190" y="4397602"/>
                  <a:pt x="443345" y="4391891"/>
                </a:cubicBezTo>
                <a:cubicBezTo>
                  <a:pt x="429177" y="4388349"/>
                  <a:pt x="415636" y="4382655"/>
                  <a:pt x="401782" y="4378037"/>
                </a:cubicBezTo>
                <a:cubicBezTo>
                  <a:pt x="387927" y="4359564"/>
                  <a:pt x="376546" y="4338947"/>
                  <a:pt x="360218" y="4322619"/>
                </a:cubicBezTo>
                <a:cubicBezTo>
                  <a:pt x="309105" y="4271506"/>
                  <a:pt x="322482" y="4321432"/>
                  <a:pt x="277091" y="4253346"/>
                </a:cubicBezTo>
                <a:cubicBezTo>
                  <a:pt x="274850" y="4249985"/>
                  <a:pt x="227573" y="4145118"/>
                  <a:pt x="207818" y="4128655"/>
                </a:cubicBezTo>
                <a:cubicBezTo>
                  <a:pt x="191952" y="4115433"/>
                  <a:pt x="170873" y="4110182"/>
                  <a:pt x="152400" y="4100946"/>
                </a:cubicBezTo>
                <a:cubicBezTo>
                  <a:pt x="87098" y="4002992"/>
                  <a:pt x="169051" y="4124258"/>
                  <a:pt x="83127" y="4003964"/>
                </a:cubicBezTo>
                <a:cubicBezTo>
                  <a:pt x="73449" y="3990414"/>
                  <a:pt x="62865" y="3977293"/>
                  <a:pt x="55418" y="3962400"/>
                </a:cubicBezTo>
                <a:cubicBezTo>
                  <a:pt x="48887" y="3949338"/>
                  <a:pt x="45575" y="3934879"/>
                  <a:pt x="41563" y="3920837"/>
                </a:cubicBezTo>
                <a:cubicBezTo>
                  <a:pt x="36332" y="3902528"/>
                  <a:pt x="33180" y="3883657"/>
                  <a:pt x="27709" y="3865419"/>
                </a:cubicBezTo>
                <a:cubicBezTo>
                  <a:pt x="19316" y="3837443"/>
                  <a:pt x="0" y="3782291"/>
                  <a:pt x="0" y="3782291"/>
                </a:cubicBezTo>
                <a:cubicBezTo>
                  <a:pt x="3271" y="3749582"/>
                  <a:pt x="11310" y="3623669"/>
                  <a:pt x="27709" y="3574473"/>
                </a:cubicBezTo>
                <a:cubicBezTo>
                  <a:pt x="34240" y="3554880"/>
                  <a:pt x="47282" y="3538038"/>
                  <a:pt x="55418" y="3519055"/>
                </a:cubicBezTo>
                <a:cubicBezTo>
                  <a:pt x="89834" y="3438752"/>
                  <a:pt x="43733" y="3515800"/>
                  <a:pt x="96982" y="3435928"/>
                </a:cubicBezTo>
                <a:cubicBezTo>
                  <a:pt x="101600" y="3422073"/>
                  <a:pt x="106824" y="3408406"/>
                  <a:pt x="110836" y="3394364"/>
                </a:cubicBezTo>
                <a:cubicBezTo>
                  <a:pt x="116067" y="3376055"/>
                  <a:pt x="116176" y="3355977"/>
                  <a:pt x="124691" y="3338946"/>
                </a:cubicBezTo>
                <a:cubicBezTo>
                  <a:pt x="135017" y="3318293"/>
                  <a:pt x="154016" y="3303109"/>
                  <a:pt x="166254" y="3283528"/>
                </a:cubicBezTo>
                <a:cubicBezTo>
                  <a:pt x="177200" y="3266014"/>
                  <a:pt x="185575" y="3246982"/>
                  <a:pt x="193963" y="3228109"/>
                </a:cubicBezTo>
                <a:cubicBezTo>
                  <a:pt x="223650" y="3161315"/>
                  <a:pt x="215280" y="3163098"/>
                  <a:pt x="249382" y="3103419"/>
                </a:cubicBezTo>
                <a:cubicBezTo>
                  <a:pt x="257643" y="3088962"/>
                  <a:pt x="268830" y="3076312"/>
                  <a:pt x="277091" y="3061855"/>
                </a:cubicBezTo>
                <a:cubicBezTo>
                  <a:pt x="287338" y="3043923"/>
                  <a:pt x="290196" y="3021041"/>
                  <a:pt x="304800" y="3006437"/>
                </a:cubicBezTo>
                <a:cubicBezTo>
                  <a:pt x="315126" y="2996110"/>
                  <a:pt x="332509" y="2997200"/>
                  <a:pt x="346363" y="2992582"/>
                </a:cubicBezTo>
                <a:cubicBezTo>
                  <a:pt x="360218" y="2969491"/>
                  <a:pt x="373655" y="2946144"/>
                  <a:pt x="387927" y="2923309"/>
                </a:cubicBezTo>
                <a:cubicBezTo>
                  <a:pt x="396752" y="2909189"/>
                  <a:pt x="409077" y="2897051"/>
                  <a:pt x="415636" y="2881746"/>
                </a:cubicBezTo>
                <a:cubicBezTo>
                  <a:pt x="469317" y="2756492"/>
                  <a:pt x="387633" y="2889115"/>
                  <a:pt x="457200" y="2784764"/>
                </a:cubicBezTo>
                <a:cubicBezTo>
                  <a:pt x="472514" y="2738819"/>
                  <a:pt x="471054" y="2757804"/>
                  <a:pt x="471054" y="27293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5462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4573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Composantes connexes</a:t>
            </a:r>
          </a:p>
        </p:txBody>
      </p:sp>
      <p:sp>
        <p:nvSpPr>
          <p:cNvPr id="47" name="Ellipse 46"/>
          <p:cNvSpPr/>
          <p:nvPr/>
        </p:nvSpPr>
        <p:spPr>
          <a:xfrm>
            <a:off x="971600" y="968796"/>
            <a:ext cx="1807778" cy="26566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0" name="Forme libre 49"/>
          <p:cNvSpPr/>
          <p:nvPr/>
        </p:nvSpPr>
        <p:spPr>
          <a:xfrm>
            <a:off x="1011382" y="1177636"/>
            <a:ext cx="6234545" cy="5098473"/>
          </a:xfrm>
          <a:custGeom>
            <a:avLst/>
            <a:gdLst>
              <a:gd name="connsiteX0" fmla="*/ 526473 w 6234545"/>
              <a:gd name="connsiteY0" fmla="*/ 2701637 h 5098473"/>
              <a:gd name="connsiteX1" fmla="*/ 665018 w 6234545"/>
              <a:gd name="connsiteY1" fmla="*/ 2687782 h 5098473"/>
              <a:gd name="connsiteX2" fmla="*/ 706582 w 6234545"/>
              <a:gd name="connsiteY2" fmla="*/ 2660073 h 5098473"/>
              <a:gd name="connsiteX3" fmla="*/ 748145 w 6234545"/>
              <a:gd name="connsiteY3" fmla="*/ 2646219 h 5098473"/>
              <a:gd name="connsiteX4" fmla="*/ 817418 w 6234545"/>
              <a:gd name="connsiteY4" fmla="*/ 2590800 h 5098473"/>
              <a:gd name="connsiteX5" fmla="*/ 1149927 w 6234545"/>
              <a:gd name="connsiteY5" fmla="*/ 2549237 h 5098473"/>
              <a:gd name="connsiteX6" fmla="*/ 1191491 w 6234545"/>
              <a:gd name="connsiteY6" fmla="*/ 2535382 h 5098473"/>
              <a:gd name="connsiteX7" fmla="*/ 1274618 w 6234545"/>
              <a:gd name="connsiteY7" fmla="*/ 2479964 h 5098473"/>
              <a:gd name="connsiteX8" fmla="*/ 1371600 w 6234545"/>
              <a:gd name="connsiteY8" fmla="*/ 2452255 h 5098473"/>
              <a:gd name="connsiteX9" fmla="*/ 1468582 w 6234545"/>
              <a:gd name="connsiteY9" fmla="*/ 2410691 h 5098473"/>
              <a:gd name="connsiteX10" fmla="*/ 1524000 w 6234545"/>
              <a:gd name="connsiteY10" fmla="*/ 2369128 h 5098473"/>
              <a:gd name="connsiteX11" fmla="*/ 1593273 w 6234545"/>
              <a:gd name="connsiteY11" fmla="*/ 2313709 h 5098473"/>
              <a:gd name="connsiteX12" fmla="*/ 1634836 w 6234545"/>
              <a:gd name="connsiteY12" fmla="*/ 2272146 h 5098473"/>
              <a:gd name="connsiteX13" fmla="*/ 1676400 w 6234545"/>
              <a:gd name="connsiteY13" fmla="*/ 2258291 h 5098473"/>
              <a:gd name="connsiteX14" fmla="*/ 1773382 w 6234545"/>
              <a:gd name="connsiteY14" fmla="*/ 2147455 h 5098473"/>
              <a:gd name="connsiteX15" fmla="*/ 1814945 w 6234545"/>
              <a:gd name="connsiteY15" fmla="*/ 2119746 h 5098473"/>
              <a:gd name="connsiteX16" fmla="*/ 1870363 w 6234545"/>
              <a:gd name="connsiteY16" fmla="*/ 2036619 h 5098473"/>
              <a:gd name="connsiteX17" fmla="*/ 1884218 w 6234545"/>
              <a:gd name="connsiteY17" fmla="*/ 1995055 h 5098473"/>
              <a:gd name="connsiteX18" fmla="*/ 1911927 w 6234545"/>
              <a:gd name="connsiteY18" fmla="*/ 1953491 h 5098473"/>
              <a:gd name="connsiteX19" fmla="*/ 1925782 w 6234545"/>
              <a:gd name="connsiteY19" fmla="*/ 1870364 h 5098473"/>
              <a:gd name="connsiteX20" fmla="*/ 1953491 w 6234545"/>
              <a:gd name="connsiteY20" fmla="*/ 1787237 h 5098473"/>
              <a:gd name="connsiteX21" fmla="*/ 1981200 w 6234545"/>
              <a:gd name="connsiteY21" fmla="*/ 1648691 h 5098473"/>
              <a:gd name="connsiteX22" fmla="*/ 1995054 w 6234545"/>
              <a:gd name="connsiteY22" fmla="*/ 1607128 h 5098473"/>
              <a:gd name="connsiteX23" fmla="*/ 2008909 w 6234545"/>
              <a:gd name="connsiteY23" fmla="*/ 1551709 h 5098473"/>
              <a:gd name="connsiteX24" fmla="*/ 2036618 w 6234545"/>
              <a:gd name="connsiteY24" fmla="*/ 1468582 h 5098473"/>
              <a:gd name="connsiteX25" fmla="*/ 2078182 w 6234545"/>
              <a:gd name="connsiteY25" fmla="*/ 1357746 h 5098473"/>
              <a:gd name="connsiteX26" fmla="*/ 2119745 w 6234545"/>
              <a:gd name="connsiteY26" fmla="*/ 1219200 h 5098473"/>
              <a:gd name="connsiteX27" fmla="*/ 2133600 w 6234545"/>
              <a:gd name="connsiteY27" fmla="*/ 1136073 h 5098473"/>
              <a:gd name="connsiteX28" fmla="*/ 2161309 w 6234545"/>
              <a:gd name="connsiteY28" fmla="*/ 1080655 h 5098473"/>
              <a:gd name="connsiteX29" fmla="*/ 2189018 w 6234545"/>
              <a:gd name="connsiteY29" fmla="*/ 1011382 h 5098473"/>
              <a:gd name="connsiteX30" fmla="*/ 2230582 w 6234545"/>
              <a:gd name="connsiteY30" fmla="*/ 955964 h 5098473"/>
              <a:gd name="connsiteX31" fmla="*/ 2258291 w 6234545"/>
              <a:gd name="connsiteY31" fmla="*/ 886691 h 5098473"/>
              <a:gd name="connsiteX32" fmla="*/ 2299854 w 6234545"/>
              <a:gd name="connsiteY32" fmla="*/ 817419 h 5098473"/>
              <a:gd name="connsiteX33" fmla="*/ 2313709 w 6234545"/>
              <a:gd name="connsiteY33" fmla="*/ 775855 h 5098473"/>
              <a:gd name="connsiteX34" fmla="*/ 2369127 w 6234545"/>
              <a:gd name="connsiteY34" fmla="*/ 692728 h 5098473"/>
              <a:gd name="connsiteX35" fmla="*/ 2466109 w 6234545"/>
              <a:gd name="connsiteY35" fmla="*/ 540328 h 5098473"/>
              <a:gd name="connsiteX36" fmla="*/ 2493818 w 6234545"/>
              <a:gd name="connsiteY36" fmla="*/ 498764 h 5098473"/>
              <a:gd name="connsiteX37" fmla="*/ 2535382 w 6234545"/>
              <a:gd name="connsiteY37" fmla="*/ 401782 h 5098473"/>
              <a:gd name="connsiteX38" fmla="*/ 2549236 w 6234545"/>
              <a:gd name="connsiteY38" fmla="*/ 360219 h 5098473"/>
              <a:gd name="connsiteX39" fmla="*/ 2576945 w 6234545"/>
              <a:gd name="connsiteY39" fmla="*/ 332509 h 5098473"/>
              <a:gd name="connsiteX40" fmla="*/ 2632363 w 6234545"/>
              <a:gd name="connsiteY40" fmla="*/ 249382 h 5098473"/>
              <a:gd name="connsiteX41" fmla="*/ 2687782 w 6234545"/>
              <a:gd name="connsiteY41" fmla="*/ 207819 h 5098473"/>
              <a:gd name="connsiteX42" fmla="*/ 2812473 w 6234545"/>
              <a:gd name="connsiteY42" fmla="*/ 69273 h 5098473"/>
              <a:gd name="connsiteX43" fmla="*/ 2951018 w 6234545"/>
              <a:gd name="connsiteY43" fmla="*/ 13855 h 5098473"/>
              <a:gd name="connsiteX44" fmla="*/ 3048000 w 6234545"/>
              <a:gd name="connsiteY44" fmla="*/ 0 h 5098473"/>
              <a:gd name="connsiteX45" fmla="*/ 3879273 w 6234545"/>
              <a:gd name="connsiteY45" fmla="*/ 13855 h 5098473"/>
              <a:gd name="connsiteX46" fmla="*/ 3920836 w 6234545"/>
              <a:gd name="connsiteY46" fmla="*/ 41564 h 5098473"/>
              <a:gd name="connsiteX47" fmla="*/ 3976254 w 6234545"/>
              <a:gd name="connsiteY47" fmla="*/ 55419 h 5098473"/>
              <a:gd name="connsiteX48" fmla="*/ 4045527 w 6234545"/>
              <a:gd name="connsiteY48" fmla="*/ 83128 h 5098473"/>
              <a:gd name="connsiteX49" fmla="*/ 4128654 w 6234545"/>
              <a:gd name="connsiteY49" fmla="*/ 110837 h 5098473"/>
              <a:gd name="connsiteX50" fmla="*/ 4322618 w 6234545"/>
              <a:gd name="connsiteY50" fmla="*/ 138546 h 5098473"/>
              <a:gd name="connsiteX51" fmla="*/ 4378036 w 6234545"/>
              <a:gd name="connsiteY51" fmla="*/ 166255 h 5098473"/>
              <a:gd name="connsiteX52" fmla="*/ 4502727 w 6234545"/>
              <a:gd name="connsiteY52" fmla="*/ 207819 h 5098473"/>
              <a:gd name="connsiteX53" fmla="*/ 4558145 w 6234545"/>
              <a:gd name="connsiteY53" fmla="*/ 235528 h 5098473"/>
              <a:gd name="connsiteX54" fmla="*/ 4641273 w 6234545"/>
              <a:gd name="connsiteY54" fmla="*/ 263237 h 5098473"/>
              <a:gd name="connsiteX55" fmla="*/ 4682836 w 6234545"/>
              <a:gd name="connsiteY55" fmla="*/ 290946 h 5098473"/>
              <a:gd name="connsiteX56" fmla="*/ 4724400 w 6234545"/>
              <a:gd name="connsiteY56" fmla="*/ 304800 h 5098473"/>
              <a:gd name="connsiteX57" fmla="*/ 4862945 w 6234545"/>
              <a:gd name="connsiteY57" fmla="*/ 360219 h 5098473"/>
              <a:gd name="connsiteX58" fmla="*/ 4862945 w 6234545"/>
              <a:gd name="connsiteY58" fmla="*/ 360219 h 5098473"/>
              <a:gd name="connsiteX59" fmla="*/ 4932218 w 6234545"/>
              <a:gd name="connsiteY59" fmla="*/ 401782 h 5098473"/>
              <a:gd name="connsiteX60" fmla="*/ 5015345 w 6234545"/>
              <a:gd name="connsiteY60" fmla="*/ 429491 h 5098473"/>
              <a:gd name="connsiteX61" fmla="*/ 5070763 w 6234545"/>
              <a:gd name="connsiteY61" fmla="*/ 457200 h 5098473"/>
              <a:gd name="connsiteX62" fmla="*/ 5140036 w 6234545"/>
              <a:gd name="connsiteY62" fmla="*/ 484909 h 5098473"/>
              <a:gd name="connsiteX63" fmla="*/ 5195454 w 6234545"/>
              <a:gd name="connsiteY63" fmla="*/ 512619 h 5098473"/>
              <a:gd name="connsiteX64" fmla="*/ 5264727 w 6234545"/>
              <a:gd name="connsiteY64" fmla="*/ 540328 h 5098473"/>
              <a:gd name="connsiteX65" fmla="*/ 5347854 w 6234545"/>
              <a:gd name="connsiteY65" fmla="*/ 581891 h 5098473"/>
              <a:gd name="connsiteX66" fmla="*/ 5417127 w 6234545"/>
              <a:gd name="connsiteY66" fmla="*/ 665019 h 5098473"/>
              <a:gd name="connsiteX67" fmla="*/ 5500254 w 6234545"/>
              <a:gd name="connsiteY67" fmla="*/ 803564 h 5098473"/>
              <a:gd name="connsiteX68" fmla="*/ 5514109 w 6234545"/>
              <a:gd name="connsiteY68" fmla="*/ 845128 h 5098473"/>
              <a:gd name="connsiteX69" fmla="*/ 5555673 w 6234545"/>
              <a:gd name="connsiteY69" fmla="*/ 886691 h 5098473"/>
              <a:gd name="connsiteX70" fmla="*/ 5583382 w 6234545"/>
              <a:gd name="connsiteY70" fmla="*/ 928255 h 5098473"/>
              <a:gd name="connsiteX71" fmla="*/ 5680363 w 6234545"/>
              <a:gd name="connsiteY71" fmla="*/ 1025237 h 5098473"/>
              <a:gd name="connsiteX72" fmla="*/ 5708073 w 6234545"/>
              <a:gd name="connsiteY72" fmla="*/ 1066800 h 5098473"/>
              <a:gd name="connsiteX73" fmla="*/ 5763491 w 6234545"/>
              <a:gd name="connsiteY73" fmla="*/ 1177637 h 5098473"/>
              <a:gd name="connsiteX74" fmla="*/ 5874327 w 6234545"/>
              <a:gd name="connsiteY74" fmla="*/ 1343891 h 5098473"/>
              <a:gd name="connsiteX75" fmla="*/ 5902036 w 6234545"/>
              <a:gd name="connsiteY75" fmla="*/ 1385455 h 5098473"/>
              <a:gd name="connsiteX76" fmla="*/ 5943600 w 6234545"/>
              <a:gd name="connsiteY76" fmla="*/ 1440873 h 5098473"/>
              <a:gd name="connsiteX77" fmla="*/ 6026727 w 6234545"/>
              <a:gd name="connsiteY77" fmla="*/ 1593273 h 5098473"/>
              <a:gd name="connsiteX78" fmla="*/ 6096000 w 6234545"/>
              <a:gd name="connsiteY78" fmla="*/ 1731819 h 5098473"/>
              <a:gd name="connsiteX79" fmla="*/ 6123709 w 6234545"/>
              <a:gd name="connsiteY79" fmla="*/ 1773382 h 5098473"/>
              <a:gd name="connsiteX80" fmla="*/ 6137563 w 6234545"/>
              <a:gd name="connsiteY80" fmla="*/ 1870364 h 5098473"/>
              <a:gd name="connsiteX81" fmla="*/ 6151418 w 6234545"/>
              <a:gd name="connsiteY81" fmla="*/ 1925782 h 5098473"/>
              <a:gd name="connsiteX82" fmla="*/ 6165273 w 6234545"/>
              <a:gd name="connsiteY82" fmla="*/ 2022764 h 5098473"/>
              <a:gd name="connsiteX83" fmla="*/ 6179127 w 6234545"/>
              <a:gd name="connsiteY83" fmla="*/ 2064328 h 5098473"/>
              <a:gd name="connsiteX84" fmla="*/ 6192982 w 6234545"/>
              <a:gd name="connsiteY84" fmla="*/ 2119746 h 5098473"/>
              <a:gd name="connsiteX85" fmla="*/ 6206836 w 6234545"/>
              <a:gd name="connsiteY85" fmla="*/ 2230582 h 5098473"/>
              <a:gd name="connsiteX86" fmla="*/ 6234545 w 6234545"/>
              <a:gd name="connsiteY86" fmla="*/ 2369128 h 5098473"/>
              <a:gd name="connsiteX87" fmla="*/ 6206836 w 6234545"/>
              <a:gd name="connsiteY87" fmla="*/ 3158837 h 5098473"/>
              <a:gd name="connsiteX88" fmla="*/ 6192982 w 6234545"/>
              <a:gd name="connsiteY88" fmla="*/ 3297382 h 5098473"/>
              <a:gd name="connsiteX89" fmla="*/ 6137563 w 6234545"/>
              <a:gd name="connsiteY89" fmla="*/ 3449782 h 5098473"/>
              <a:gd name="connsiteX90" fmla="*/ 6123709 w 6234545"/>
              <a:gd name="connsiteY90" fmla="*/ 3519055 h 5098473"/>
              <a:gd name="connsiteX91" fmla="*/ 6068291 w 6234545"/>
              <a:gd name="connsiteY91" fmla="*/ 3657600 h 5098473"/>
              <a:gd name="connsiteX92" fmla="*/ 6026727 w 6234545"/>
              <a:gd name="connsiteY92" fmla="*/ 3796146 h 5098473"/>
              <a:gd name="connsiteX93" fmla="*/ 5999018 w 6234545"/>
              <a:gd name="connsiteY93" fmla="*/ 3879273 h 5098473"/>
              <a:gd name="connsiteX94" fmla="*/ 5971309 w 6234545"/>
              <a:gd name="connsiteY94" fmla="*/ 3920837 h 5098473"/>
              <a:gd name="connsiteX95" fmla="*/ 5943600 w 6234545"/>
              <a:gd name="connsiteY95" fmla="*/ 4003964 h 5098473"/>
              <a:gd name="connsiteX96" fmla="*/ 5915891 w 6234545"/>
              <a:gd name="connsiteY96" fmla="*/ 4059382 h 5098473"/>
              <a:gd name="connsiteX97" fmla="*/ 5888182 w 6234545"/>
              <a:gd name="connsiteY97" fmla="*/ 4128655 h 5098473"/>
              <a:gd name="connsiteX98" fmla="*/ 5846618 w 6234545"/>
              <a:gd name="connsiteY98" fmla="*/ 4184073 h 5098473"/>
              <a:gd name="connsiteX99" fmla="*/ 5818909 w 6234545"/>
              <a:gd name="connsiteY99" fmla="*/ 4253346 h 5098473"/>
              <a:gd name="connsiteX100" fmla="*/ 5777345 w 6234545"/>
              <a:gd name="connsiteY100" fmla="*/ 4322619 h 5098473"/>
              <a:gd name="connsiteX101" fmla="*/ 5749636 w 6234545"/>
              <a:gd name="connsiteY101" fmla="*/ 4378037 h 5098473"/>
              <a:gd name="connsiteX102" fmla="*/ 5680363 w 6234545"/>
              <a:gd name="connsiteY102" fmla="*/ 4461164 h 5098473"/>
              <a:gd name="connsiteX103" fmla="*/ 5624945 w 6234545"/>
              <a:gd name="connsiteY103" fmla="*/ 4544291 h 5098473"/>
              <a:gd name="connsiteX104" fmla="*/ 5555673 w 6234545"/>
              <a:gd name="connsiteY104" fmla="*/ 4627419 h 5098473"/>
              <a:gd name="connsiteX105" fmla="*/ 5472545 w 6234545"/>
              <a:gd name="connsiteY105" fmla="*/ 4696691 h 5098473"/>
              <a:gd name="connsiteX106" fmla="*/ 5278582 w 6234545"/>
              <a:gd name="connsiteY106" fmla="*/ 4807528 h 5098473"/>
              <a:gd name="connsiteX107" fmla="*/ 5237018 w 6234545"/>
              <a:gd name="connsiteY107" fmla="*/ 4821382 h 5098473"/>
              <a:gd name="connsiteX108" fmla="*/ 5140036 w 6234545"/>
              <a:gd name="connsiteY108" fmla="*/ 4876800 h 5098473"/>
              <a:gd name="connsiteX109" fmla="*/ 5098473 w 6234545"/>
              <a:gd name="connsiteY109" fmla="*/ 4890655 h 5098473"/>
              <a:gd name="connsiteX110" fmla="*/ 5043054 w 6234545"/>
              <a:gd name="connsiteY110" fmla="*/ 4918364 h 5098473"/>
              <a:gd name="connsiteX111" fmla="*/ 5001491 w 6234545"/>
              <a:gd name="connsiteY111" fmla="*/ 4932219 h 5098473"/>
              <a:gd name="connsiteX112" fmla="*/ 4876800 w 6234545"/>
              <a:gd name="connsiteY112" fmla="*/ 4973782 h 5098473"/>
              <a:gd name="connsiteX113" fmla="*/ 4765963 w 6234545"/>
              <a:gd name="connsiteY113" fmla="*/ 5001491 h 5098473"/>
              <a:gd name="connsiteX114" fmla="*/ 4003963 w 6234545"/>
              <a:gd name="connsiteY114" fmla="*/ 5015346 h 5098473"/>
              <a:gd name="connsiteX115" fmla="*/ 3754582 w 6234545"/>
              <a:gd name="connsiteY115" fmla="*/ 5043055 h 5098473"/>
              <a:gd name="connsiteX116" fmla="*/ 3671454 w 6234545"/>
              <a:gd name="connsiteY116" fmla="*/ 5056909 h 5098473"/>
              <a:gd name="connsiteX117" fmla="*/ 3505200 w 6234545"/>
              <a:gd name="connsiteY117" fmla="*/ 5070764 h 5098473"/>
              <a:gd name="connsiteX118" fmla="*/ 3408218 w 6234545"/>
              <a:gd name="connsiteY118" fmla="*/ 5084619 h 5098473"/>
              <a:gd name="connsiteX119" fmla="*/ 3297382 w 6234545"/>
              <a:gd name="connsiteY119" fmla="*/ 5098473 h 5098473"/>
              <a:gd name="connsiteX120" fmla="*/ 2646218 w 6234545"/>
              <a:gd name="connsiteY120" fmla="*/ 5084619 h 5098473"/>
              <a:gd name="connsiteX121" fmla="*/ 2590800 w 6234545"/>
              <a:gd name="connsiteY121" fmla="*/ 5070764 h 5098473"/>
              <a:gd name="connsiteX122" fmla="*/ 2493818 w 6234545"/>
              <a:gd name="connsiteY122" fmla="*/ 5043055 h 5098473"/>
              <a:gd name="connsiteX123" fmla="*/ 2410691 w 6234545"/>
              <a:gd name="connsiteY123" fmla="*/ 5015346 h 5098473"/>
              <a:gd name="connsiteX124" fmla="*/ 2355273 w 6234545"/>
              <a:gd name="connsiteY124" fmla="*/ 5001491 h 5098473"/>
              <a:gd name="connsiteX125" fmla="*/ 2272145 w 6234545"/>
              <a:gd name="connsiteY125" fmla="*/ 4932219 h 5098473"/>
              <a:gd name="connsiteX126" fmla="*/ 2147454 w 6234545"/>
              <a:gd name="connsiteY126" fmla="*/ 4890655 h 5098473"/>
              <a:gd name="connsiteX127" fmla="*/ 2050473 w 6234545"/>
              <a:gd name="connsiteY127" fmla="*/ 4849091 h 5098473"/>
              <a:gd name="connsiteX128" fmla="*/ 1925782 w 6234545"/>
              <a:gd name="connsiteY128" fmla="*/ 4807528 h 5098473"/>
              <a:gd name="connsiteX129" fmla="*/ 1898073 w 6234545"/>
              <a:gd name="connsiteY129" fmla="*/ 4765964 h 5098473"/>
              <a:gd name="connsiteX130" fmla="*/ 1856509 w 6234545"/>
              <a:gd name="connsiteY130" fmla="*/ 4752109 h 5098473"/>
              <a:gd name="connsiteX131" fmla="*/ 1814945 w 6234545"/>
              <a:gd name="connsiteY131" fmla="*/ 4724400 h 5098473"/>
              <a:gd name="connsiteX132" fmla="*/ 1773382 w 6234545"/>
              <a:gd name="connsiteY132" fmla="*/ 4710546 h 5098473"/>
              <a:gd name="connsiteX133" fmla="*/ 1704109 w 6234545"/>
              <a:gd name="connsiteY133" fmla="*/ 4682837 h 5098473"/>
              <a:gd name="connsiteX134" fmla="*/ 1662545 w 6234545"/>
              <a:gd name="connsiteY134" fmla="*/ 4668982 h 5098473"/>
              <a:gd name="connsiteX135" fmla="*/ 1620982 w 6234545"/>
              <a:gd name="connsiteY135" fmla="*/ 4641273 h 5098473"/>
              <a:gd name="connsiteX136" fmla="*/ 1524000 w 6234545"/>
              <a:gd name="connsiteY136" fmla="*/ 4668982 h 5098473"/>
              <a:gd name="connsiteX137" fmla="*/ 1482436 w 6234545"/>
              <a:gd name="connsiteY137" fmla="*/ 4641273 h 5098473"/>
              <a:gd name="connsiteX138" fmla="*/ 1440873 w 6234545"/>
              <a:gd name="connsiteY138" fmla="*/ 4627419 h 5098473"/>
              <a:gd name="connsiteX139" fmla="*/ 1219200 w 6234545"/>
              <a:gd name="connsiteY139" fmla="*/ 4613564 h 5098473"/>
              <a:gd name="connsiteX140" fmla="*/ 1066800 w 6234545"/>
              <a:gd name="connsiteY140" fmla="*/ 4599709 h 5098473"/>
              <a:gd name="connsiteX141" fmla="*/ 1011382 w 6234545"/>
              <a:gd name="connsiteY141" fmla="*/ 4585855 h 5098473"/>
              <a:gd name="connsiteX142" fmla="*/ 928254 w 6234545"/>
              <a:gd name="connsiteY142" fmla="*/ 4558146 h 5098473"/>
              <a:gd name="connsiteX143" fmla="*/ 803563 w 6234545"/>
              <a:gd name="connsiteY143" fmla="*/ 4544291 h 5098473"/>
              <a:gd name="connsiteX144" fmla="*/ 762000 w 6234545"/>
              <a:gd name="connsiteY144" fmla="*/ 4530437 h 5098473"/>
              <a:gd name="connsiteX145" fmla="*/ 665018 w 6234545"/>
              <a:gd name="connsiteY145" fmla="*/ 4502728 h 5098473"/>
              <a:gd name="connsiteX146" fmla="*/ 623454 w 6234545"/>
              <a:gd name="connsiteY146" fmla="*/ 4475019 h 5098473"/>
              <a:gd name="connsiteX147" fmla="*/ 568036 w 6234545"/>
              <a:gd name="connsiteY147" fmla="*/ 4447309 h 5098473"/>
              <a:gd name="connsiteX148" fmla="*/ 512618 w 6234545"/>
              <a:gd name="connsiteY148" fmla="*/ 4405746 h 5098473"/>
              <a:gd name="connsiteX149" fmla="*/ 443345 w 6234545"/>
              <a:gd name="connsiteY149" fmla="*/ 4391891 h 5098473"/>
              <a:gd name="connsiteX150" fmla="*/ 401782 w 6234545"/>
              <a:gd name="connsiteY150" fmla="*/ 4378037 h 5098473"/>
              <a:gd name="connsiteX151" fmla="*/ 360218 w 6234545"/>
              <a:gd name="connsiteY151" fmla="*/ 4322619 h 5098473"/>
              <a:gd name="connsiteX152" fmla="*/ 277091 w 6234545"/>
              <a:gd name="connsiteY152" fmla="*/ 4253346 h 5098473"/>
              <a:gd name="connsiteX153" fmla="*/ 207818 w 6234545"/>
              <a:gd name="connsiteY153" fmla="*/ 4128655 h 5098473"/>
              <a:gd name="connsiteX154" fmla="*/ 152400 w 6234545"/>
              <a:gd name="connsiteY154" fmla="*/ 4100946 h 5098473"/>
              <a:gd name="connsiteX155" fmla="*/ 83127 w 6234545"/>
              <a:gd name="connsiteY155" fmla="*/ 4003964 h 5098473"/>
              <a:gd name="connsiteX156" fmla="*/ 55418 w 6234545"/>
              <a:gd name="connsiteY156" fmla="*/ 3962400 h 5098473"/>
              <a:gd name="connsiteX157" fmla="*/ 41563 w 6234545"/>
              <a:gd name="connsiteY157" fmla="*/ 3920837 h 5098473"/>
              <a:gd name="connsiteX158" fmla="*/ 27709 w 6234545"/>
              <a:gd name="connsiteY158" fmla="*/ 3865419 h 5098473"/>
              <a:gd name="connsiteX159" fmla="*/ 0 w 6234545"/>
              <a:gd name="connsiteY159" fmla="*/ 3782291 h 5098473"/>
              <a:gd name="connsiteX160" fmla="*/ 27709 w 6234545"/>
              <a:gd name="connsiteY160" fmla="*/ 3574473 h 5098473"/>
              <a:gd name="connsiteX161" fmla="*/ 55418 w 6234545"/>
              <a:gd name="connsiteY161" fmla="*/ 3519055 h 5098473"/>
              <a:gd name="connsiteX162" fmla="*/ 96982 w 6234545"/>
              <a:gd name="connsiteY162" fmla="*/ 3435928 h 5098473"/>
              <a:gd name="connsiteX163" fmla="*/ 110836 w 6234545"/>
              <a:gd name="connsiteY163" fmla="*/ 3394364 h 5098473"/>
              <a:gd name="connsiteX164" fmla="*/ 124691 w 6234545"/>
              <a:gd name="connsiteY164" fmla="*/ 3338946 h 5098473"/>
              <a:gd name="connsiteX165" fmla="*/ 166254 w 6234545"/>
              <a:gd name="connsiteY165" fmla="*/ 3283528 h 5098473"/>
              <a:gd name="connsiteX166" fmla="*/ 193963 w 6234545"/>
              <a:gd name="connsiteY166" fmla="*/ 3228109 h 5098473"/>
              <a:gd name="connsiteX167" fmla="*/ 249382 w 6234545"/>
              <a:gd name="connsiteY167" fmla="*/ 3103419 h 5098473"/>
              <a:gd name="connsiteX168" fmla="*/ 277091 w 6234545"/>
              <a:gd name="connsiteY168" fmla="*/ 3061855 h 5098473"/>
              <a:gd name="connsiteX169" fmla="*/ 304800 w 6234545"/>
              <a:gd name="connsiteY169" fmla="*/ 3006437 h 5098473"/>
              <a:gd name="connsiteX170" fmla="*/ 346363 w 6234545"/>
              <a:gd name="connsiteY170" fmla="*/ 2992582 h 5098473"/>
              <a:gd name="connsiteX171" fmla="*/ 387927 w 6234545"/>
              <a:gd name="connsiteY171" fmla="*/ 2923309 h 5098473"/>
              <a:gd name="connsiteX172" fmla="*/ 415636 w 6234545"/>
              <a:gd name="connsiteY172" fmla="*/ 2881746 h 5098473"/>
              <a:gd name="connsiteX173" fmla="*/ 457200 w 6234545"/>
              <a:gd name="connsiteY173" fmla="*/ 2784764 h 5098473"/>
              <a:gd name="connsiteX174" fmla="*/ 471054 w 6234545"/>
              <a:gd name="connsiteY174" fmla="*/ 2729346 h 509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6234545" h="5098473">
                <a:moveTo>
                  <a:pt x="526473" y="2701637"/>
                </a:moveTo>
                <a:cubicBezTo>
                  <a:pt x="572655" y="2697019"/>
                  <a:pt x="619795" y="2698218"/>
                  <a:pt x="665018" y="2687782"/>
                </a:cubicBezTo>
                <a:cubicBezTo>
                  <a:pt x="681243" y="2684038"/>
                  <a:pt x="691689" y="2667520"/>
                  <a:pt x="706582" y="2660073"/>
                </a:cubicBezTo>
                <a:cubicBezTo>
                  <a:pt x="719644" y="2653542"/>
                  <a:pt x="734291" y="2650837"/>
                  <a:pt x="748145" y="2646219"/>
                </a:cubicBezTo>
                <a:cubicBezTo>
                  <a:pt x="771177" y="2623186"/>
                  <a:pt x="785956" y="2604783"/>
                  <a:pt x="817418" y="2590800"/>
                </a:cubicBezTo>
                <a:cubicBezTo>
                  <a:pt x="933212" y="2539336"/>
                  <a:pt x="1003405" y="2557377"/>
                  <a:pt x="1149927" y="2549237"/>
                </a:cubicBezTo>
                <a:cubicBezTo>
                  <a:pt x="1163782" y="2544619"/>
                  <a:pt x="1178725" y="2542474"/>
                  <a:pt x="1191491" y="2535382"/>
                </a:cubicBezTo>
                <a:cubicBezTo>
                  <a:pt x="1220602" y="2519209"/>
                  <a:pt x="1242310" y="2488041"/>
                  <a:pt x="1274618" y="2479964"/>
                </a:cubicBezTo>
                <a:cubicBezTo>
                  <a:pt x="1302732" y="2472935"/>
                  <a:pt x="1343779" y="2464178"/>
                  <a:pt x="1371600" y="2452255"/>
                </a:cubicBezTo>
                <a:cubicBezTo>
                  <a:pt x="1491454" y="2400890"/>
                  <a:pt x="1371098" y="2443187"/>
                  <a:pt x="1468582" y="2410691"/>
                </a:cubicBezTo>
                <a:cubicBezTo>
                  <a:pt x="1487055" y="2396837"/>
                  <a:pt x="1507672" y="2385456"/>
                  <a:pt x="1524000" y="2369128"/>
                </a:cubicBezTo>
                <a:cubicBezTo>
                  <a:pt x="1586669" y="2306459"/>
                  <a:pt x="1512356" y="2340682"/>
                  <a:pt x="1593273" y="2313709"/>
                </a:cubicBezTo>
                <a:cubicBezTo>
                  <a:pt x="1607127" y="2299855"/>
                  <a:pt x="1618534" y="2283014"/>
                  <a:pt x="1634836" y="2272146"/>
                </a:cubicBezTo>
                <a:cubicBezTo>
                  <a:pt x="1646987" y="2264045"/>
                  <a:pt x="1664717" y="2267053"/>
                  <a:pt x="1676400" y="2258291"/>
                </a:cubicBezTo>
                <a:cubicBezTo>
                  <a:pt x="1856126" y="2123498"/>
                  <a:pt x="1677242" y="2243596"/>
                  <a:pt x="1773382" y="2147455"/>
                </a:cubicBezTo>
                <a:cubicBezTo>
                  <a:pt x="1785156" y="2135681"/>
                  <a:pt x="1801091" y="2128982"/>
                  <a:pt x="1814945" y="2119746"/>
                </a:cubicBezTo>
                <a:cubicBezTo>
                  <a:pt x="1847889" y="2020916"/>
                  <a:pt x="1801176" y="2140400"/>
                  <a:pt x="1870363" y="2036619"/>
                </a:cubicBezTo>
                <a:cubicBezTo>
                  <a:pt x="1878464" y="2024468"/>
                  <a:pt x="1877687" y="2008117"/>
                  <a:pt x="1884218" y="1995055"/>
                </a:cubicBezTo>
                <a:cubicBezTo>
                  <a:pt x="1891665" y="1980162"/>
                  <a:pt x="1902691" y="1967346"/>
                  <a:pt x="1911927" y="1953491"/>
                </a:cubicBezTo>
                <a:cubicBezTo>
                  <a:pt x="1916545" y="1925782"/>
                  <a:pt x="1918969" y="1897616"/>
                  <a:pt x="1925782" y="1870364"/>
                </a:cubicBezTo>
                <a:cubicBezTo>
                  <a:pt x="1932866" y="1842028"/>
                  <a:pt x="1947763" y="1815878"/>
                  <a:pt x="1953491" y="1787237"/>
                </a:cubicBezTo>
                <a:cubicBezTo>
                  <a:pt x="1962727" y="1741055"/>
                  <a:pt x="1966307" y="1693371"/>
                  <a:pt x="1981200" y="1648691"/>
                </a:cubicBezTo>
                <a:cubicBezTo>
                  <a:pt x="1985818" y="1634837"/>
                  <a:pt x="1991042" y="1621170"/>
                  <a:pt x="1995054" y="1607128"/>
                </a:cubicBezTo>
                <a:cubicBezTo>
                  <a:pt x="2000285" y="1588819"/>
                  <a:pt x="2003437" y="1569947"/>
                  <a:pt x="2008909" y="1551709"/>
                </a:cubicBezTo>
                <a:cubicBezTo>
                  <a:pt x="2017302" y="1523733"/>
                  <a:pt x="2030890" y="1497223"/>
                  <a:pt x="2036618" y="1468582"/>
                </a:cubicBezTo>
                <a:cubicBezTo>
                  <a:pt x="2053739" y="1382981"/>
                  <a:pt x="2037411" y="1418902"/>
                  <a:pt x="2078182" y="1357746"/>
                </a:cubicBezTo>
                <a:cubicBezTo>
                  <a:pt x="2122815" y="1089938"/>
                  <a:pt x="2059340" y="1420548"/>
                  <a:pt x="2119745" y="1219200"/>
                </a:cubicBezTo>
                <a:cubicBezTo>
                  <a:pt x="2127817" y="1192293"/>
                  <a:pt x="2125528" y="1162979"/>
                  <a:pt x="2133600" y="1136073"/>
                </a:cubicBezTo>
                <a:cubicBezTo>
                  <a:pt x="2139535" y="1116291"/>
                  <a:pt x="2152921" y="1099528"/>
                  <a:pt x="2161309" y="1080655"/>
                </a:cubicBezTo>
                <a:cubicBezTo>
                  <a:pt x="2171410" y="1057929"/>
                  <a:pt x="2176940" y="1033122"/>
                  <a:pt x="2189018" y="1011382"/>
                </a:cubicBezTo>
                <a:cubicBezTo>
                  <a:pt x="2200232" y="991197"/>
                  <a:pt x="2219368" y="976149"/>
                  <a:pt x="2230582" y="955964"/>
                </a:cubicBezTo>
                <a:cubicBezTo>
                  <a:pt x="2242660" y="934224"/>
                  <a:pt x="2247169" y="908935"/>
                  <a:pt x="2258291" y="886691"/>
                </a:cubicBezTo>
                <a:cubicBezTo>
                  <a:pt x="2270334" y="862606"/>
                  <a:pt x="2287811" y="841504"/>
                  <a:pt x="2299854" y="817419"/>
                </a:cubicBezTo>
                <a:cubicBezTo>
                  <a:pt x="2306385" y="804357"/>
                  <a:pt x="2306617" y="788621"/>
                  <a:pt x="2313709" y="775855"/>
                </a:cubicBezTo>
                <a:cubicBezTo>
                  <a:pt x="2329882" y="746744"/>
                  <a:pt x="2351036" y="720687"/>
                  <a:pt x="2369127" y="692728"/>
                </a:cubicBezTo>
                <a:cubicBezTo>
                  <a:pt x="2401838" y="642174"/>
                  <a:pt x="2433548" y="590979"/>
                  <a:pt x="2466109" y="540328"/>
                </a:cubicBezTo>
                <a:cubicBezTo>
                  <a:pt x="2475113" y="526321"/>
                  <a:pt x="2488552" y="514561"/>
                  <a:pt x="2493818" y="498764"/>
                </a:cubicBezTo>
                <a:cubicBezTo>
                  <a:pt x="2526312" y="401283"/>
                  <a:pt x="2484019" y="521631"/>
                  <a:pt x="2535382" y="401782"/>
                </a:cubicBezTo>
                <a:cubicBezTo>
                  <a:pt x="2541135" y="388359"/>
                  <a:pt x="2541723" y="372742"/>
                  <a:pt x="2549236" y="360219"/>
                </a:cubicBezTo>
                <a:cubicBezTo>
                  <a:pt x="2555956" y="349018"/>
                  <a:pt x="2569108" y="342959"/>
                  <a:pt x="2576945" y="332509"/>
                </a:cubicBezTo>
                <a:cubicBezTo>
                  <a:pt x="2596926" y="305867"/>
                  <a:pt x="2610238" y="274272"/>
                  <a:pt x="2632363" y="249382"/>
                </a:cubicBezTo>
                <a:cubicBezTo>
                  <a:pt x="2647704" y="232124"/>
                  <a:pt x="2669309" y="221673"/>
                  <a:pt x="2687782" y="207819"/>
                </a:cubicBezTo>
                <a:cubicBezTo>
                  <a:pt x="2721045" y="157923"/>
                  <a:pt x="2758094" y="96463"/>
                  <a:pt x="2812473" y="69273"/>
                </a:cubicBezTo>
                <a:cubicBezTo>
                  <a:pt x="2855277" y="47871"/>
                  <a:pt x="2903081" y="20703"/>
                  <a:pt x="2951018" y="13855"/>
                </a:cubicBezTo>
                <a:lnTo>
                  <a:pt x="3048000" y="0"/>
                </a:lnTo>
                <a:cubicBezTo>
                  <a:pt x="3325091" y="4618"/>
                  <a:pt x="3602457" y="673"/>
                  <a:pt x="3879273" y="13855"/>
                </a:cubicBezTo>
                <a:cubicBezTo>
                  <a:pt x="3895905" y="14647"/>
                  <a:pt x="3905531" y="35005"/>
                  <a:pt x="3920836" y="41564"/>
                </a:cubicBezTo>
                <a:cubicBezTo>
                  <a:pt x="3938338" y="49065"/>
                  <a:pt x="3958190" y="49398"/>
                  <a:pt x="3976254" y="55419"/>
                </a:cubicBezTo>
                <a:cubicBezTo>
                  <a:pt x="3999847" y="63284"/>
                  <a:pt x="4022155" y="74629"/>
                  <a:pt x="4045527" y="83128"/>
                </a:cubicBezTo>
                <a:cubicBezTo>
                  <a:pt x="4072976" y="93110"/>
                  <a:pt x="4099672" y="107214"/>
                  <a:pt x="4128654" y="110837"/>
                </a:cubicBezTo>
                <a:cubicBezTo>
                  <a:pt x="4267365" y="128175"/>
                  <a:pt x="4202764" y="118570"/>
                  <a:pt x="4322618" y="138546"/>
                </a:cubicBezTo>
                <a:cubicBezTo>
                  <a:pt x="4341091" y="147782"/>
                  <a:pt x="4358760" y="158841"/>
                  <a:pt x="4378036" y="166255"/>
                </a:cubicBezTo>
                <a:cubicBezTo>
                  <a:pt x="4418928" y="181983"/>
                  <a:pt x="4463540" y="188226"/>
                  <a:pt x="4502727" y="207819"/>
                </a:cubicBezTo>
                <a:cubicBezTo>
                  <a:pt x="4521200" y="217055"/>
                  <a:pt x="4538969" y="227858"/>
                  <a:pt x="4558145" y="235528"/>
                </a:cubicBezTo>
                <a:cubicBezTo>
                  <a:pt x="4585264" y="246376"/>
                  <a:pt x="4616970" y="247035"/>
                  <a:pt x="4641273" y="263237"/>
                </a:cubicBezTo>
                <a:cubicBezTo>
                  <a:pt x="4655127" y="272473"/>
                  <a:pt x="4667943" y="283500"/>
                  <a:pt x="4682836" y="290946"/>
                </a:cubicBezTo>
                <a:cubicBezTo>
                  <a:pt x="4695898" y="297477"/>
                  <a:pt x="4710769" y="299557"/>
                  <a:pt x="4724400" y="304800"/>
                </a:cubicBezTo>
                <a:cubicBezTo>
                  <a:pt x="4770824" y="322655"/>
                  <a:pt x="4816763" y="341746"/>
                  <a:pt x="4862945" y="360219"/>
                </a:cubicBezTo>
                <a:lnTo>
                  <a:pt x="4862945" y="360219"/>
                </a:lnTo>
                <a:cubicBezTo>
                  <a:pt x="4886036" y="374073"/>
                  <a:pt x="4907703" y="390639"/>
                  <a:pt x="4932218" y="401782"/>
                </a:cubicBezTo>
                <a:cubicBezTo>
                  <a:pt x="4958808" y="413868"/>
                  <a:pt x="4988226" y="418643"/>
                  <a:pt x="5015345" y="429491"/>
                </a:cubicBezTo>
                <a:cubicBezTo>
                  <a:pt x="5034521" y="437161"/>
                  <a:pt x="5051890" y="448812"/>
                  <a:pt x="5070763" y="457200"/>
                </a:cubicBezTo>
                <a:cubicBezTo>
                  <a:pt x="5093489" y="467301"/>
                  <a:pt x="5117310" y="474808"/>
                  <a:pt x="5140036" y="484909"/>
                </a:cubicBezTo>
                <a:cubicBezTo>
                  <a:pt x="5158909" y="493297"/>
                  <a:pt x="5176581" y="504231"/>
                  <a:pt x="5195454" y="512619"/>
                </a:cubicBezTo>
                <a:cubicBezTo>
                  <a:pt x="5218180" y="522720"/>
                  <a:pt x="5242483" y="529206"/>
                  <a:pt x="5264727" y="540328"/>
                </a:cubicBezTo>
                <a:cubicBezTo>
                  <a:pt x="5372155" y="594041"/>
                  <a:pt x="5243386" y="547069"/>
                  <a:pt x="5347854" y="581891"/>
                </a:cubicBezTo>
                <a:cubicBezTo>
                  <a:pt x="5392114" y="626151"/>
                  <a:pt x="5386264" y="614867"/>
                  <a:pt x="5417127" y="665019"/>
                </a:cubicBezTo>
                <a:cubicBezTo>
                  <a:pt x="5445353" y="710886"/>
                  <a:pt x="5483223" y="752471"/>
                  <a:pt x="5500254" y="803564"/>
                </a:cubicBezTo>
                <a:cubicBezTo>
                  <a:pt x="5504872" y="817419"/>
                  <a:pt x="5506008" y="832977"/>
                  <a:pt x="5514109" y="845128"/>
                </a:cubicBezTo>
                <a:cubicBezTo>
                  <a:pt x="5524977" y="861430"/>
                  <a:pt x="5543130" y="871639"/>
                  <a:pt x="5555673" y="886691"/>
                </a:cubicBezTo>
                <a:cubicBezTo>
                  <a:pt x="5566333" y="899483"/>
                  <a:pt x="5571608" y="916481"/>
                  <a:pt x="5583382" y="928255"/>
                </a:cubicBezTo>
                <a:cubicBezTo>
                  <a:pt x="5694226" y="1039100"/>
                  <a:pt x="5587993" y="895920"/>
                  <a:pt x="5680363" y="1025237"/>
                </a:cubicBezTo>
                <a:cubicBezTo>
                  <a:pt x="5690041" y="1038786"/>
                  <a:pt x="5700100" y="1052182"/>
                  <a:pt x="5708073" y="1066800"/>
                </a:cubicBezTo>
                <a:cubicBezTo>
                  <a:pt x="5727853" y="1103063"/>
                  <a:pt x="5738707" y="1144592"/>
                  <a:pt x="5763491" y="1177637"/>
                </a:cubicBezTo>
                <a:cubicBezTo>
                  <a:pt x="5923891" y="1391503"/>
                  <a:pt x="5796949" y="1208479"/>
                  <a:pt x="5874327" y="1343891"/>
                </a:cubicBezTo>
                <a:cubicBezTo>
                  <a:pt x="5882588" y="1358348"/>
                  <a:pt x="5892358" y="1371905"/>
                  <a:pt x="5902036" y="1385455"/>
                </a:cubicBezTo>
                <a:cubicBezTo>
                  <a:pt x="5915457" y="1404245"/>
                  <a:pt x="5931965" y="1420928"/>
                  <a:pt x="5943600" y="1440873"/>
                </a:cubicBezTo>
                <a:cubicBezTo>
                  <a:pt x="6090297" y="1692353"/>
                  <a:pt x="5942311" y="1466648"/>
                  <a:pt x="6026727" y="1593273"/>
                </a:cubicBezTo>
                <a:cubicBezTo>
                  <a:pt x="6048659" y="1680998"/>
                  <a:pt x="6030020" y="1632849"/>
                  <a:pt x="6096000" y="1731819"/>
                </a:cubicBezTo>
                <a:lnTo>
                  <a:pt x="6123709" y="1773382"/>
                </a:lnTo>
                <a:cubicBezTo>
                  <a:pt x="6128327" y="1805709"/>
                  <a:pt x="6131721" y="1838235"/>
                  <a:pt x="6137563" y="1870364"/>
                </a:cubicBezTo>
                <a:cubicBezTo>
                  <a:pt x="6140969" y="1889098"/>
                  <a:pt x="6148012" y="1907048"/>
                  <a:pt x="6151418" y="1925782"/>
                </a:cubicBezTo>
                <a:cubicBezTo>
                  <a:pt x="6157260" y="1957911"/>
                  <a:pt x="6158869" y="1990743"/>
                  <a:pt x="6165273" y="2022764"/>
                </a:cubicBezTo>
                <a:cubicBezTo>
                  <a:pt x="6168137" y="2037084"/>
                  <a:pt x="6175115" y="2050286"/>
                  <a:pt x="6179127" y="2064328"/>
                </a:cubicBezTo>
                <a:cubicBezTo>
                  <a:pt x="6184358" y="2082637"/>
                  <a:pt x="6188364" y="2101273"/>
                  <a:pt x="6192982" y="2119746"/>
                </a:cubicBezTo>
                <a:cubicBezTo>
                  <a:pt x="6197600" y="2156691"/>
                  <a:pt x="6200715" y="2193856"/>
                  <a:pt x="6206836" y="2230582"/>
                </a:cubicBezTo>
                <a:cubicBezTo>
                  <a:pt x="6214579" y="2277038"/>
                  <a:pt x="6234545" y="2369128"/>
                  <a:pt x="6234545" y="2369128"/>
                </a:cubicBezTo>
                <a:cubicBezTo>
                  <a:pt x="6225309" y="2632364"/>
                  <a:pt x="6218618" y="2895702"/>
                  <a:pt x="6206836" y="3158837"/>
                </a:cubicBezTo>
                <a:cubicBezTo>
                  <a:pt x="6204760" y="3205203"/>
                  <a:pt x="6201535" y="3251765"/>
                  <a:pt x="6192982" y="3297382"/>
                </a:cubicBezTo>
                <a:cubicBezTo>
                  <a:pt x="6186704" y="3330867"/>
                  <a:pt x="6151177" y="3415749"/>
                  <a:pt x="6137563" y="3449782"/>
                </a:cubicBezTo>
                <a:cubicBezTo>
                  <a:pt x="6132945" y="3472873"/>
                  <a:pt x="6131156" y="3496715"/>
                  <a:pt x="6123709" y="3519055"/>
                </a:cubicBezTo>
                <a:cubicBezTo>
                  <a:pt x="6093558" y="3609510"/>
                  <a:pt x="6087512" y="3542275"/>
                  <a:pt x="6068291" y="3657600"/>
                </a:cubicBezTo>
                <a:cubicBezTo>
                  <a:pt x="6043215" y="3808052"/>
                  <a:pt x="6072752" y="3681083"/>
                  <a:pt x="6026727" y="3796146"/>
                </a:cubicBezTo>
                <a:cubicBezTo>
                  <a:pt x="6015879" y="3823265"/>
                  <a:pt x="6015219" y="3854971"/>
                  <a:pt x="5999018" y="3879273"/>
                </a:cubicBezTo>
                <a:cubicBezTo>
                  <a:pt x="5989782" y="3893128"/>
                  <a:pt x="5978072" y="3905621"/>
                  <a:pt x="5971309" y="3920837"/>
                </a:cubicBezTo>
                <a:cubicBezTo>
                  <a:pt x="5959447" y="3947527"/>
                  <a:pt x="5956662" y="3977840"/>
                  <a:pt x="5943600" y="4003964"/>
                </a:cubicBezTo>
                <a:cubicBezTo>
                  <a:pt x="5934364" y="4022437"/>
                  <a:pt x="5924279" y="4040509"/>
                  <a:pt x="5915891" y="4059382"/>
                </a:cubicBezTo>
                <a:cubicBezTo>
                  <a:pt x="5905790" y="4082108"/>
                  <a:pt x="5900260" y="4106915"/>
                  <a:pt x="5888182" y="4128655"/>
                </a:cubicBezTo>
                <a:cubicBezTo>
                  <a:pt x="5876968" y="4148840"/>
                  <a:pt x="5857832" y="4163888"/>
                  <a:pt x="5846618" y="4184073"/>
                </a:cubicBezTo>
                <a:cubicBezTo>
                  <a:pt x="5834540" y="4205813"/>
                  <a:pt x="5830031" y="4231102"/>
                  <a:pt x="5818909" y="4253346"/>
                </a:cubicBezTo>
                <a:cubicBezTo>
                  <a:pt x="5806866" y="4277432"/>
                  <a:pt x="5790423" y="4299079"/>
                  <a:pt x="5777345" y="4322619"/>
                </a:cubicBezTo>
                <a:cubicBezTo>
                  <a:pt x="5767315" y="4340673"/>
                  <a:pt x="5760582" y="4360523"/>
                  <a:pt x="5749636" y="4378037"/>
                </a:cubicBezTo>
                <a:cubicBezTo>
                  <a:pt x="5652325" y="4533735"/>
                  <a:pt x="5751504" y="4366311"/>
                  <a:pt x="5680363" y="4461164"/>
                </a:cubicBezTo>
                <a:cubicBezTo>
                  <a:pt x="5660382" y="4487806"/>
                  <a:pt x="5648493" y="4520743"/>
                  <a:pt x="5624945" y="4544291"/>
                </a:cubicBezTo>
                <a:cubicBezTo>
                  <a:pt x="5526202" y="4643036"/>
                  <a:pt x="5632838" y="4530964"/>
                  <a:pt x="5555673" y="4627419"/>
                </a:cubicBezTo>
                <a:cubicBezTo>
                  <a:pt x="5535042" y="4653208"/>
                  <a:pt x="5497037" y="4679547"/>
                  <a:pt x="5472545" y="4696691"/>
                </a:cubicBezTo>
                <a:cubicBezTo>
                  <a:pt x="5417268" y="4735385"/>
                  <a:pt x="5342031" y="4786379"/>
                  <a:pt x="5278582" y="4807528"/>
                </a:cubicBezTo>
                <a:lnTo>
                  <a:pt x="5237018" y="4821382"/>
                </a:lnTo>
                <a:cubicBezTo>
                  <a:pt x="5195275" y="4849210"/>
                  <a:pt x="5189255" y="4855706"/>
                  <a:pt x="5140036" y="4876800"/>
                </a:cubicBezTo>
                <a:cubicBezTo>
                  <a:pt x="5126613" y="4882553"/>
                  <a:pt x="5111896" y="4884902"/>
                  <a:pt x="5098473" y="4890655"/>
                </a:cubicBezTo>
                <a:cubicBezTo>
                  <a:pt x="5079490" y="4898791"/>
                  <a:pt x="5062037" y="4910228"/>
                  <a:pt x="5043054" y="4918364"/>
                </a:cubicBezTo>
                <a:cubicBezTo>
                  <a:pt x="5029631" y="4924117"/>
                  <a:pt x="5015165" y="4927091"/>
                  <a:pt x="5001491" y="4932219"/>
                </a:cubicBezTo>
                <a:cubicBezTo>
                  <a:pt x="4848637" y="4989540"/>
                  <a:pt x="5006802" y="4936639"/>
                  <a:pt x="4876800" y="4973782"/>
                </a:cubicBezTo>
                <a:cubicBezTo>
                  <a:pt x="4835071" y="4985705"/>
                  <a:pt x="4813801" y="4999896"/>
                  <a:pt x="4765963" y="5001491"/>
                </a:cubicBezTo>
                <a:cubicBezTo>
                  <a:pt x="4512062" y="5009954"/>
                  <a:pt x="4257963" y="5010728"/>
                  <a:pt x="4003963" y="5015346"/>
                </a:cubicBezTo>
                <a:cubicBezTo>
                  <a:pt x="3851831" y="5045772"/>
                  <a:pt x="4019068" y="5015214"/>
                  <a:pt x="3754582" y="5043055"/>
                </a:cubicBezTo>
                <a:cubicBezTo>
                  <a:pt x="3726645" y="5045996"/>
                  <a:pt x="3699374" y="5053807"/>
                  <a:pt x="3671454" y="5056909"/>
                </a:cubicBezTo>
                <a:cubicBezTo>
                  <a:pt x="3616184" y="5063050"/>
                  <a:pt x="3560505" y="5064942"/>
                  <a:pt x="3505200" y="5070764"/>
                </a:cubicBezTo>
                <a:cubicBezTo>
                  <a:pt x="3472724" y="5074183"/>
                  <a:pt x="3440587" y="5080303"/>
                  <a:pt x="3408218" y="5084619"/>
                </a:cubicBezTo>
                <a:lnTo>
                  <a:pt x="3297382" y="5098473"/>
                </a:lnTo>
                <a:lnTo>
                  <a:pt x="2646218" y="5084619"/>
                </a:lnTo>
                <a:cubicBezTo>
                  <a:pt x="2627191" y="5083873"/>
                  <a:pt x="2609170" y="5075774"/>
                  <a:pt x="2590800" y="5070764"/>
                </a:cubicBezTo>
                <a:cubicBezTo>
                  <a:pt x="2558364" y="5061918"/>
                  <a:pt x="2525952" y="5052942"/>
                  <a:pt x="2493818" y="5043055"/>
                </a:cubicBezTo>
                <a:cubicBezTo>
                  <a:pt x="2465902" y="5034465"/>
                  <a:pt x="2439027" y="5022430"/>
                  <a:pt x="2410691" y="5015346"/>
                </a:cubicBezTo>
                <a:lnTo>
                  <a:pt x="2355273" y="5001491"/>
                </a:lnTo>
                <a:cubicBezTo>
                  <a:pt x="2327537" y="4973756"/>
                  <a:pt x="2309195" y="4952803"/>
                  <a:pt x="2272145" y="4932219"/>
                </a:cubicBezTo>
                <a:cubicBezTo>
                  <a:pt x="2229454" y="4908501"/>
                  <a:pt x="2193112" y="4902069"/>
                  <a:pt x="2147454" y="4890655"/>
                </a:cubicBezTo>
                <a:cubicBezTo>
                  <a:pt x="2079991" y="4845679"/>
                  <a:pt x="2133545" y="4874652"/>
                  <a:pt x="2050473" y="4849091"/>
                </a:cubicBezTo>
                <a:cubicBezTo>
                  <a:pt x="2008599" y="4836207"/>
                  <a:pt x="1925782" y="4807528"/>
                  <a:pt x="1925782" y="4807528"/>
                </a:cubicBezTo>
                <a:cubicBezTo>
                  <a:pt x="1916546" y="4793673"/>
                  <a:pt x="1911075" y="4776366"/>
                  <a:pt x="1898073" y="4765964"/>
                </a:cubicBezTo>
                <a:cubicBezTo>
                  <a:pt x="1886669" y="4756841"/>
                  <a:pt x="1869571" y="4758640"/>
                  <a:pt x="1856509" y="4752109"/>
                </a:cubicBezTo>
                <a:cubicBezTo>
                  <a:pt x="1841616" y="4744662"/>
                  <a:pt x="1829838" y="4731847"/>
                  <a:pt x="1814945" y="4724400"/>
                </a:cubicBezTo>
                <a:cubicBezTo>
                  <a:pt x="1801883" y="4717869"/>
                  <a:pt x="1787056" y="4715674"/>
                  <a:pt x="1773382" y="4710546"/>
                </a:cubicBezTo>
                <a:cubicBezTo>
                  <a:pt x="1750096" y="4701814"/>
                  <a:pt x="1727395" y="4691569"/>
                  <a:pt x="1704109" y="4682837"/>
                </a:cubicBezTo>
                <a:cubicBezTo>
                  <a:pt x="1690435" y="4677709"/>
                  <a:pt x="1675607" y="4675513"/>
                  <a:pt x="1662545" y="4668982"/>
                </a:cubicBezTo>
                <a:cubicBezTo>
                  <a:pt x="1647652" y="4661535"/>
                  <a:pt x="1634836" y="4650509"/>
                  <a:pt x="1620982" y="4641273"/>
                </a:cubicBezTo>
                <a:cubicBezTo>
                  <a:pt x="1605383" y="4646473"/>
                  <a:pt x="1536180" y="4670722"/>
                  <a:pt x="1524000" y="4668982"/>
                </a:cubicBezTo>
                <a:cubicBezTo>
                  <a:pt x="1507516" y="4666627"/>
                  <a:pt x="1497329" y="4648720"/>
                  <a:pt x="1482436" y="4641273"/>
                </a:cubicBezTo>
                <a:cubicBezTo>
                  <a:pt x="1469374" y="4634742"/>
                  <a:pt x="1455396" y="4628948"/>
                  <a:pt x="1440873" y="4627419"/>
                </a:cubicBezTo>
                <a:cubicBezTo>
                  <a:pt x="1367245" y="4619669"/>
                  <a:pt x="1293033" y="4619033"/>
                  <a:pt x="1219200" y="4613564"/>
                </a:cubicBezTo>
                <a:cubicBezTo>
                  <a:pt x="1168330" y="4609796"/>
                  <a:pt x="1117600" y="4604327"/>
                  <a:pt x="1066800" y="4599709"/>
                </a:cubicBezTo>
                <a:cubicBezTo>
                  <a:pt x="1048327" y="4595091"/>
                  <a:pt x="1029620" y="4591326"/>
                  <a:pt x="1011382" y="4585855"/>
                </a:cubicBezTo>
                <a:cubicBezTo>
                  <a:pt x="983406" y="4577462"/>
                  <a:pt x="956895" y="4563874"/>
                  <a:pt x="928254" y="4558146"/>
                </a:cubicBezTo>
                <a:cubicBezTo>
                  <a:pt x="887247" y="4549944"/>
                  <a:pt x="845127" y="4548909"/>
                  <a:pt x="803563" y="4544291"/>
                </a:cubicBezTo>
                <a:cubicBezTo>
                  <a:pt x="789709" y="4539673"/>
                  <a:pt x="776042" y="4534449"/>
                  <a:pt x="762000" y="4530437"/>
                </a:cubicBezTo>
                <a:cubicBezTo>
                  <a:pt x="640216" y="4495642"/>
                  <a:pt x="764680" y="4535947"/>
                  <a:pt x="665018" y="4502728"/>
                </a:cubicBezTo>
                <a:cubicBezTo>
                  <a:pt x="651163" y="4493492"/>
                  <a:pt x="637911" y="4483280"/>
                  <a:pt x="623454" y="4475019"/>
                </a:cubicBezTo>
                <a:cubicBezTo>
                  <a:pt x="605522" y="4464772"/>
                  <a:pt x="585550" y="4458255"/>
                  <a:pt x="568036" y="4447309"/>
                </a:cubicBezTo>
                <a:cubicBezTo>
                  <a:pt x="548455" y="4435071"/>
                  <a:pt x="533719" y="4415124"/>
                  <a:pt x="512618" y="4405746"/>
                </a:cubicBezTo>
                <a:cubicBezTo>
                  <a:pt x="491099" y="4396182"/>
                  <a:pt x="466190" y="4397602"/>
                  <a:pt x="443345" y="4391891"/>
                </a:cubicBezTo>
                <a:cubicBezTo>
                  <a:pt x="429177" y="4388349"/>
                  <a:pt x="415636" y="4382655"/>
                  <a:pt x="401782" y="4378037"/>
                </a:cubicBezTo>
                <a:cubicBezTo>
                  <a:pt x="387927" y="4359564"/>
                  <a:pt x="376546" y="4338947"/>
                  <a:pt x="360218" y="4322619"/>
                </a:cubicBezTo>
                <a:cubicBezTo>
                  <a:pt x="309105" y="4271506"/>
                  <a:pt x="322482" y="4321432"/>
                  <a:pt x="277091" y="4253346"/>
                </a:cubicBezTo>
                <a:cubicBezTo>
                  <a:pt x="274850" y="4249985"/>
                  <a:pt x="227573" y="4145118"/>
                  <a:pt x="207818" y="4128655"/>
                </a:cubicBezTo>
                <a:cubicBezTo>
                  <a:pt x="191952" y="4115433"/>
                  <a:pt x="170873" y="4110182"/>
                  <a:pt x="152400" y="4100946"/>
                </a:cubicBezTo>
                <a:cubicBezTo>
                  <a:pt x="87098" y="4002992"/>
                  <a:pt x="169051" y="4124258"/>
                  <a:pt x="83127" y="4003964"/>
                </a:cubicBezTo>
                <a:cubicBezTo>
                  <a:pt x="73449" y="3990414"/>
                  <a:pt x="62865" y="3977293"/>
                  <a:pt x="55418" y="3962400"/>
                </a:cubicBezTo>
                <a:cubicBezTo>
                  <a:pt x="48887" y="3949338"/>
                  <a:pt x="45575" y="3934879"/>
                  <a:pt x="41563" y="3920837"/>
                </a:cubicBezTo>
                <a:cubicBezTo>
                  <a:pt x="36332" y="3902528"/>
                  <a:pt x="33180" y="3883657"/>
                  <a:pt x="27709" y="3865419"/>
                </a:cubicBezTo>
                <a:cubicBezTo>
                  <a:pt x="19316" y="3837443"/>
                  <a:pt x="0" y="3782291"/>
                  <a:pt x="0" y="3782291"/>
                </a:cubicBezTo>
                <a:cubicBezTo>
                  <a:pt x="3271" y="3749582"/>
                  <a:pt x="11310" y="3623669"/>
                  <a:pt x="27709" y="3574473"/>
                </a:cubicBezTo>
                <a:cubicBezTo>
                  <a:pt x="34240" y="3554880"/>
                  <a:pt x="47282" y="3538038"/>
                  <a:pt x="55418" y="3519055"/>
                </a:cubicBezTo>
                <a:cubicBezTo>
                  <a:pt x="89834" y="3438752"/>
                  <a:pt x="43733" y="3515800"/>
                  <a:pt x="96982" y="3435928"/>
                </a:cubicBezTo>
                <a:cubicBezTo>
                  <a:pt x="101600" y="3422073"/>
                  <a:pt x="106824" y="3408406"/>
                  <a:pt x="110836" y="3394364"/>
                </a:cubicBezTo>
                <a:cubicBezTo>
                  <a:pt x="116067" y="3376055"/>
                  <a:pt x="116176" y="3355977"/>
                  <a:pt x="124691" y="3338946"/>
                </a:cubicBezTo>
                <a:cubicBezTo>
                  <a:pt x="135017" y="3318293"/>
                  <a:pt x="154016" y="3303109"/>
                  <a:pt x="166254" y="3283528"/>
                </a:cubicBezTo>
                <a:cubicBezTo>
                  <a:pt x="177200" y="3266014"/>
                  <a:pt x="185575" y="3246982"/>
                  <a:pt x="193963" y="3228109"/>
                </a:cubicBezTo>
                <a:cubicBezTo>
                  <a:pt x="223650" y="3161315"/>
                  <a:pt x="215280" y="3163098"/>
                  <a:pt x="249382" y="3103419"/>
                </a:cubicBezTo>
                <a:cubicBezTo>
                  <a:pt x="257643" y="3088962"/>
                  <a:pt x="268830" y="3076312"/>
                  <a:pt x="277091" y="3061855"/>
                </a:cubicBezTo>
                <a:cubicBezTo>
                  <a:pt x="287338" y="3043923"/>
                  <a:pt x="290196" y="3021041"/>
                  <a:pt x="304800" y="3006437"/>
                </a:cubicBezTo>
                <a:cubicBezTo>
                  <a:pt x="315126" y="2996110"/>
                  <a:pt x="332509" y="2997200"/>
                  <a:pt x="346363" y="2992582"/>
                </a:cubicBezTo>
                <a:cubicBezTo>
                  <a:pt x="360218" y="2969491"/>
                  <a:pt x="373655" y="2946144"/>
                  <a:pt x="387927" y="2923309"/>
                </a:cubicBezTo>
                <a:cubicBezTo>
                  <a:pt x="396752" y="2909189"/>
                  <a:pt x="409077" y="2897051"/>
                  <a:pt x="415636" y="2881746"/>
                </a:cubicBezTo>
                <a:cubicBezTo>
                  <a:pt x="469317" y="2756492"/>
                  <a:pt x="387633" y="2889115"/>
                  <a:pt x="457200" y="2784764"/>
                </a:cubicBezTo>
                <a:cubicBezTo>
                  <a:pt x="472514" y="2738819"/>
                  <a:pt x="471054" y="2757804"/>
                  <a:pt x="471054" y="27293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Rectangle 1"/>
          <p:cNvSpPr/>
          <p:nvPr/>
        </p:nvSpPr>
        <p:spPr>
          <a:xfrm>
            <a:off x="6099305" y="1103647"/>
            <a:ext cx="277736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sz="2800" dirty="0"/>
              <a:t>Ce graphe a deux </a:t>
            </a:r>
          </a:p>
          <a:p>
            <a:pPr lvl="0"/>
            <a:r>
              <a:rPr lang="fr-BE" sz="2800" dirty="0"/>
              <a:t>composantes </a:t>
            </a:r>
          </a:p>
          <a:p>
            <a:pPr lvl="0"/>
            <a:r>
              <a:rPr lang="fr-BE" sz="2800" dirty="0"/>
              <a:t>connexes</a:t>
            </a:r>
            <a:r>
              <a:rPr lang="fr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542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4908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Exemple 2 : graphe dirigé</a:t>
            </a:r>
          </a:p>
        </p:txBody>
      </p:sp>
    </p:spTree>
    <p:extLst>
      <p:ext uri="{BB962C8B-B14F-4D97-AF65-F5344CB8AC3E}">
        <p14:creationId xmlns:p14="http://schemas.microsoft.com/office/powerpoint/2010/main" val="397085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Origine</a:t>
            </a:r>
          </a:p>
        </p:txBody>
      </p:sp>
    </p:spTree>
    <p:extLst>
      <p:ext uri="{BB962C8B-B14F-4D97-AF65-F5344CB8AC3E}">
        <p14:creationId xmlns:p14="http://schemas.microsoft.com/office/powerpoint/2010/main" val="2272286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Origine</a:t>
            </a:r>
          </a:p>
        </p:txBody>
      </p:sp>
    </p:spTree>
    <p:extLst>
      <p:ext uri="{BB962C8B-B14F-4D97-AF65-F5344CB8AC3E}">
        <p14:creationId xmlns:p14="http://schemas.microsoft.com/office/powerpoint/2010/main" val="747515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5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Origine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48427" y="3421634"/>
            <a:ext cx="24886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/>
              <a:t>JFK est l’origine </a:t>
            </a:r>
          </a:p>
          <a:p>
            <a:r>
              <a:rPr lang="fr-BE" sz="2800" dirty="0"/>
              <a:t>de l’arc AA90</a:t>
            </a:r>
          </a:p>
        </p:txBody>
      </p:sp>
    </p:spTree>
    <p:extLst>
      <p:ext uri="{BB962C8B-B14F-4D97-AF65-F5344CB8AC3E}">
        <p14:creationId xmlns:p14="http://schemas.microsoft.com/office/powerpoint/2010/main" val="1607796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337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2547857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337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247086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337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Destination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74192" y="3432243"/>
            <a:ext cx="34497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 dirty="0"/>
              <a:t>MIA est la destination </a:t>
            </a:r>
          </a:p>
          <a:p>
            <a:r>
              <a:rPr lang="fr-BE" sz="2800" dirty="0"/>
              <a:t>de l’arc AA90</a:t>
            </a:r>
          </a:p>
        </p:txBody>
      </p:sp>
    </p:spTree>
    <p:extLst>
      <p:ext uri="{BB962C8B-B14F-4D97-AF65-F5344CB8AC3E}">
        <p14:creationId xmlns:p14="http://schemas.microsoft.com/office/powerpoint/2010/main" val="3227749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65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entrants</a:t>
            </a:r>
          </a:p>
        </p:txBody>
      </p:sp>
    </p:spTree>
    <p:extLst>
      <p:ext uri="{BB962C8B-B14F-4D97-AF65-F5344CB8AC3E}">
        <p14:creationId xmlns:p14="http://schemas.microsoft.com/office/powerpoint/2010/main" val="156366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 err="1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2617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Les sommets</a:t>
            </a:r>
          </a:p>
        </p:txBody>
      </p:sp>
    </p:spTree>
    <p:extLst>
      <p:ext uri="{BB962C8B-B14F-4D97-AF65-F5344CB8AC3E}">
        <p14:creationId xmlns:p14="http://schemas.microsoft.com/office/powerpoint/2010/main" val="4064989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65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entrants</a:t>
            </a:r>
          </a:p>
        </p:txBody>
      </p:sp>
    </p:spTree>
    <p:extLst>
      <p:ext uri="{BB962C8B-B14F-4D97-AF65-F5344CB8AC3E}">
        <p14:creationId xmlns:p14="http://schemas.microsoft.com/office/powerpoint/2010/main" val="3544228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156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364" y="3106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65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entrants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903795" y="2825783"/>
            <a:ext cx="30716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sz="2800" dirty="0"/>
              <a:t>Arcs entrants de OR</a:t>
            </a:r>
          </a:p>
          <a:p>
            <a:pPr lvl="0"/>
            <a:r>
              <a:rPr lang="fr-BE" sz="2800" dirty="0"/>
              <a:t> = {UA12,DL33}</a:t>
            </a:r>
          </a:p>
        </p:txBody>
      </p:sp>
    </p:spTree>
    <p:extLst>
      <p:ext uri="{BB962C8B-B14F-4D97-AF65-F5344CB8AC3E}">
        <p14:creationId xmlns:p14="http://schemas.microsoft.com/office/powerpoint/2010/main" val="1696359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61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sortants</a:t>
            </a:r>
          </a:p>
        </p:txBody>
      </p:sp>
    </p:spTree>
    <p:extLst>
      <p:ext uri="{BB962C8B-B14F-4D97-AF65-F5344CB8AC3E}">
        <p14:creationId xmlns:p14="http://schemas.microsoft.com/office/powerpoint/2010/main" val="3533067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61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sortants</a:t>
            </a:r>
          </a:p>
        </p:txBody>
      </p:sp>
    </p:spTree>
    <p:extLst>
      <p:ext uri="{BB962C8B-B14F-4D97-AF65-F5344CB8AC3E}">
        <p14:creationId xmlns:p14="http://schemas.microsoft.com/office/powerpoint/2010/main" val="3684100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614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Arcs sortants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084168" y="3244334"/>
            <a:ext cx="31228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sz="2800" dirty="0"/>
              <a:t>Arcs sortants de OR </a:t>
            </a:r>
          </a:p>
          <a:p>
            <a:pPr lvl="0"/>
            <a:r>
              <a:rPr lang="fr-BE" sz="2800" dirty="0"/>
              <a:t>={UA87,DL17}</a:t>
            </a:r>
          </a:p>
        </p:txBody>
      </p:sp>
    </p:spTree>
    <p:extLst>
      <p:ext uri="{BB962C8B-B14F-4D97-AF65-F5344CB8AC3E}">
        <p14:creationId xmlns:p14="http://schemas.microsoft.com/office/powerpoint/2010/main" val="1848578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</p:spTree>
    <p:extLst>
      <p:ext uri="{BB962C8B-B14F-4D97-AF65-F5344CB8AC3E}">
        <p14:creationId xmlns:p14="http://schemas.microsoft.com/office/powerpoint/2010/main" val="2562194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</p:spTree>
    <p:extLst>
      <p:ext uri="{BB962C8B-B14F-4D97-AF65-F5344CB8AC3E}">
        <p14:creationId xmlns:p14="http://schemas.microsoft.com/office/powerpoint/2010/main" val="3086779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651" y="4681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</p:spTree>
    <p:extLst>
      <p:ext uri="{BB962C8B-B14F-4D97-AF65-F5344CB8AC3E}">
        <p14:creationId xmlns:p14="http://schemas.microsoft.com/office/powerpoint/2010/main" val="4049174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156" y="368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651" y="4681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296" y="319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Chemin</a:t>
            </a:r>
          </a:p>
        </p:txBody>
      </p:sp>
    </p:spTree>
    <p:extLst>
      <p:ext uri="{BB962C8B-B14F-4D97-AF65-F5344CB8AC3E}">
        <p14:creationId xmlns:p14="http://schemas.microsoft.com/office/powerpoint/2010/main" val="14121747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06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Connexité</a:t>
            </a:r>
          </a:p>
        </p:txBody>
      </p:sp>
    </p:spTree>
    <p:extLst>
      <p:ext uri="{BB962C8B-B14F-4D97-AF65-F5344CB8AC3E}">
        <p14:creationId xmlns:p14="http://schemas.microsoft.com/office/powerpoint/2010/main" val="382076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 dirty="0" err="1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2617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Les sommets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35402" y="868466"/>
            <a:ext cx="4684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/>
              <a:t>S ={</a:t>
            </a:r>
            <a:r>
              <a:rPr lang="en-US" sz="2800" dirty="0" err="1"/>
              <a:t>Bxl,An,Lg,Nm,Ms,Tn,Ln,Lds</a:t>
            </a:r>
            <a:r>
              <a:rPr lang="en-US" dirty="0"/>
              <a:t>}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34583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24"/>
          <p:cNvGrpSpPr>
            <a:grpSpLocks/>
          </p:cNvGrpSpPr>
          <p:nvPr/>
        </p:nvGrpSpPr>
        <p:grpSpPr bwMode="auto">
          <a:xfrm>
            <a:off x="1052656" y="1726094"/>
            <a:ext cx="5659389" cy="3744416"/>
            <a:chOff x="982" y="1881"/>
            <a:chExt cx="6958" cy="3964"/>
          </a:xfrm>
        </p:grpSpPr>
        <p:cxnSp>
          <p:nvCxnSpPr>
            <p:cNvPr id="3" name="AutoShape 4925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4926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5" name="Text Box 4927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6" name="AutoShape 4928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" name="AutoShape 4929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" name="Text Box 4930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9" name="Text Box 4931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932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933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934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935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4" name="AutoShape 4936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4937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938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939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940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4941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0" name="Text Box 4942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943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Oval 4944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3" name="Text Box 4945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4" name="Oval 4946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5" name="Text Box 4947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6" name="Oval 4948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7" name="Text Box 4949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8" name="Oval 4950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9" name="Text Box 4951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0" name="Oval 4952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1" name="Text Box 4953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2" name="Oval 4954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3" name="AutoShape 4955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4" name="ZoneTexte 33"/>
          <p:cNvSpPr txBox="1"/>
          <p:nvPr/>
        </p:nvSpPr>
        <p:spPr>
          <a:xfrm>
            <a:off x="2431360" y="322465"/>
            <a:ext cx="2065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Connexité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7190" y="3087985"/>
            <a:ext cx="224753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BE" sz="2800" dirty="0"/>
              <a:t>Ce graphe est </a:t>
            </a:r>
          </a:p>
          <a:p>
            <a:pPr lvl="0"/>
            <a:r>
              <a:rPr lang="fr-BE" sz="2800" dirty="0"/>
              <a:t>fortement </a:t>
            </a:r>
          </a:p>
          <a:p>
            <a:pPr lvl="0"/>
            <a:r>
              <a:rPr lang="fr-BE" sz="2800" dirty="0"/>
              <a:t>connexe.</a:t>
            </a:r>
          </a:p>
        </p:txBody>
      </p:sp>
    </p:spTree>
    <p:extLst>
      <p:ext uri="{BB962C8B-B14F-4D97-AF65-F5344CB8AC3E}">
        <p14:creationId xmlns:p14="http://schemas.microsoft.com/office/powerpoint/2010/main" val="2388526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d’implémentation</a:t>
            </a:r>
            <a:r>
              <a:rPr lang="en-US" dirty="0"/>
              <a:t> des </a:t>
            </a:r>
            <a:r>
              <a:rPr lang="en-US" dirty="0" err="1"/>
              <a:t>graphes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 err="1"/>
              <a:t>Classe</a:t>
            </a:r>
            <a:r>
              <a:rPr lang="en-US" sz="3800" dirty="0"/>
              <a:t> </a:t>
            </a:r>
            <a:r>
              <a:rPr lang="en-US" sz="3800" dirty="0" err="1"/>
              <a:t>Sommet</a:t>
            </a:r>
            <a:endParaRPr lang="en-US" sz="3800" dirty="0"/>
          </a:p>
          <a:p>
            <a:pPr lvl="1"/>
            <a:r>
              <a:rPr lang="fr-BE" dirty="0"/>
              <a:t>valeur du sommet</a:t>
            </a:r>
          </a:p>
          <a:p>
            <a:pPr lvl="1"/>
            <a:endParaRPr lang="fr-BE" dirty="0"/>
          </a:p>
          <a:p>
            <a:r>
              <a:rPr lang="fr-BE" sz="3800" dirty="0"/>
              <a:t>Classe Arc</a:t>
            </a:r>
          </a:p>
          <a:p>
            <a:pPr lvl="1"/>
            <a:r>
              <a:rPr lang="fr-BE" dirty="0"/>
              <a:t>valeur de l’arc</a:t>
            </a:r>
          </a:p>
          <a:p>
            <a:pPr lvl="1"/>
            <a:r>
              <a:rPr lang="fr-BE" dirty="0"/>
              <a:t>référence vers le sommet origine</a:t>
            </a:r>
          </a:p>
          <a:p>
            <a:pPr lvl="1"/>
            <a:r>
              <a:rPr lang="fr-BE" dirty="0"/>
              <a:t>référence vers le sommet destination</a:t>
            </a:r>
          </a:p>
          <a:p>
            <a:endParaRPr lang="fr-B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64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</a:t>
            </a:r>
            <a:r>
              <a:rPr lang="en-US" dirty="0" err="1"/>
              <a:t>exemples</a:t>
            </a:r>
            <a:r>
              <a:rPr lang="en-US" dirty="0"/>
              <a:t> </a:t>
            </a:r>
            <a:r>
              <a:rPr lang="en-US" dirty="0" err="1"/>
              <a:t>d’implémentation</a:t>
            </a:r>
            <a:r>
              <a:rPr lang="en-US" dirty="0"/>
              <a:t> d’un </a:t>
            </a:r>
            <a:r>
              <a:rPr lang="en-US" dirty="0" err="1"/>
              <a:t>graphe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d’arcs</a:t>
            </a:r>
            <a:endParaRPr lang="en-US" dirty="0"/>
          </a:p>
          <a:p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d’adjacence</a:t>
            </a:r>
            <a:endParaRPr lang="en-US" dirty="0"/>
          </a:p>
          <a:p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d’adjacence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99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995"/>
          <p:cNvGrpSpPr>
            <a:grpSpLocks/>
          </p:cNvGrpSpPr>
          <p:nvPr/>
        </p:nvGrpSpPr>
        <p:grpSpPr bwMode="auto">
          <a:xfrm>
            <a:off x="676325" y="802355"/>
            <a:ext cx="4481829" cy="2463802"/>
            <a:chOff x="982" y="1881"/>
            <a:chExt cx="6958" cy="3964"/>
          </a:xfrm>
        </p:grpSpPr>
        <p:cxnSp>
          <p:nvCxnSpPr>
            <p:cNvPr id="4" name="AutoShape 3996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" name="Group 3997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6" name="Text Box 3998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7" name="AutoShape 3999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AutoShape 4000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" name="Text Box 4001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002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003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004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005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4" name="Text Box 4006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5" name="AutoShape 4007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008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009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010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4011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 Box 4012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013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Text Box 4014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3" name="Oval 4015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4" name="Text Box 4016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5" name="Oval 4017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6" name="Text Box 4018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7" name="Oval 4019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8" name="Text Box 4020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9" name="Oval 4021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0" name="Text Box 4022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4023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2" name="Text Box 4024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4025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4" name="AutoShape 4026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6" name="AutoShape 4085"/>
          <p:cNvSpPr>
            <a:spLocks noChangeArrowheads="1"/>
          </p:cNvSpPr>
          <p:nvPr/>
        </p:nvSpPr>
        <p:spPr bwMode="auto">
          <a:xfrm>
            <a:off x="107504" y="3543300"/>
            <a:ext cx="8928992" cy="8890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BE"/>
          </a:p>
        </p:txBody>
      </p:sp>
      <p:grpSp>
        <p:nvGrpSpPr>
          <p:cNvPr id="57" name="Group 4088"/>
          <p:cNvGrpSpPr>
            <a:grpSpLocks/>
          </p:cNvGrpSpPr>
          <p:nvPr/>
        </p:nvGrpSpPr>
        <p:grpSpPr bwMode="auto">
          <a:xfrm>
            <a:off x="6092310" y="5575300"/>
            <a:ext cx="620863" cy="393700"/>
            <a:chOff x="4093" y="8440"/>
            <a:chExt cx="1043" cy="620"/>
          </a:xfrm>
        </p:grpSpPr>
        <p:sp>
          <p:nvSpPr>
            <p:cNvPr id="73" name="Text Box 4089"/>
            <p:cNvSpPr txBox="1">
              <a:spLocks noChangeArrowheads="1"/>
            </p:cNvSpPr>
            <p:nvPr/>
          </p:nvSpPr>
          <p:spPr bwMode="auto">
            <a:xfrm>
              <a:off x="4093" y="8440"/>
              <a:ext cx="1043" cy="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LA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74" name="Oval 4090"/>
            <p:cNvSpPr>
              <a:spLocks noChangeArrowheads="1"/>
            </p:cNvSpPr>
            <p:nvPr/>
          </p:nvSpPr>
          <p:spPr bwMode="auto">
            <a:xfrm>
              <a:off x="4093" y="8440"/>
              <a:ext cx="1043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</p:grpSp>
      <p:grpSp>
        <p:nvGrpSpPr>
          <p:cNvPr id="58" name="Group 4091"/>
          <p:cNvGrpSpPr>
            <a:grpSpLocks/>
          </p:cNvGrpSpPr>
          <p:nvPr/>
        </p:nvGrpSpPr>
        <p:grpSpPr bwMode="auto">
          <a:xfrm>
            <a:off x="2159982" y="5575300"/>
            <a:ext cx="620863" cy="393700"/>
            <a:chOff x="4093" y="8440"/>
            <a:chExt cx="1043" cy="620"/>
          </a:xfrm>
        </p:grpSpPr>
        <p:sp>
          <p:nvSpPr>
            <p:cNvPr id="71" name="Text Box 4092"/>
            <p:cNvSpPr txBox="1">
              <a:spLocks noChangeArrowheads="1"/>
            </p:cNvSpPr>
            <p:nvPr/>
          </p:nvSpPr>
          <p:spPr bwMode="auto">
            <a:xfrm>
              <a:off x="4093" y="8440"/>
              <a:ext cx="1043" cy="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BO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72" name="Oval 4093"/>
            <p:cNvSpPr>
              <a:spLocks noChangeArrowheads="1"/>
            </p:cNvSpPr>
            <p:nvPr/>
          </p:nvSpPr>
          <p:spPr bwMode="auto">
            <a:xfrm>
              <a:off x="4093" y="8440"/>
              <a:ext cx="1043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</p:grpSp>
      <p:grpSp>
        <p:nvGrpSpPr>
          <p:cNvPr id="59" name="Group 4094"/>
          <p:cNvGrpSpPr>
            <a:grpSpLocks/>
          </p:cNvGrpSpPr>
          <p:nvPr/>
        </p:nvGrpSpPr>
        <p:grpSpPr bwMode="auto">
          <a:xfrm>
            <a:off x="2929661" y="5575300"/>
            <a:ext cx="620863" cy="393700"/>
            <a:chOff x="4093" y="8440"/>
            <a:chExt cx="1043" cy="620"/>
          </a:xfrm>
        </p:grpSpPr>
        <p:sp>
          <p:nvSpPr>
            <p:cNvPr id="69" name="Text Box 4095"/>
            <p:cNvSpPr txBox="1">
              <a:spLocks noChangeArrowheads="1"/>
            </p:cNvSpPr>
            <p:nvPr/>
          </p:nvSpPr>
          <p:spPr bwMode="auto">
            <a:xfrm>
              <a:off x="4093" y="8440"/>
              <a:ext cx="1043" cy="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JFK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70" name="Oval 4096"/>
            <p:cNvSpPr>
              <a:spLocks noChangeArrowheads="1"/>
            </p:cNvSpPr>
            <p:nvPr/>
          </p:nvSpPr>
          <p:spPr bwMode="auto">
            <a:xfrm>
              <a:off x="4093" y="8440"/>
              <a:ext cx="1043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</p:grpSp>
      <p:grpSp>
        <p:nvGrpSpPr>
          <p:cNvPr id="60" name="Group 4097"/>
          <p:cNvGrpSpPr>
            <a:grpSpLocks/>
          </p:cNvGrpSpPr>
          <p:nvPr/>
        </p:nvGrpSpPr>
        <p:grpSpPr bwMode="auto">
          <a:xfrm>
            <a:off x="3726722" y="5575300"/>
            <a:ext cx="620863" cy="393700"/>
            <a:chOff x="4093" y="8440"/>
            <a:chExt cx="1043" cy="620"/>
          </a:xfrm>
        </p:grpSpPr>
        <p:sp>
          <p:nvSpPr>
            <p:cNvPr id="67" name="Text Box 4098"/>
            <p:cNvSpPr txBox="1">
              <a:spLocks noChangeArrowheads="1"/>
            </p:cNvSpPr>
            <p:nvPr/>
          </p:nvSpPr>
          <p:spPr bwMode="auto">
            <a:xfrm>
              <a:off x="4093" y="8440"/>
              <a:ext cx="1043" cy="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DF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68" name="Oval 4099"/>
            <p:cNvSpPr>
              <a:spLocks noChangeArrowheads="1"/>
            </p:cNvSpPr>
            <p:nvPr/>
          </p:nvSpPr>
          <p:spPr bwMode="auto">
            <a:xfrm>
              <a:off x="4093" y="8440"/>
              <a:ext cx="1043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</p:grpSp>
      <p:grpSp>
        <p:nvGrpSpPr>
          <p:cNvPr id="61" name="Group 4100"/>
          <p:cNvGrpSpPr>
            <a:grpSpLocks/>
          </p:cNvGrpSpPr>
          <p:nvPr/>
        </p:nvGrpSpPr>
        <p:grpSpPr bwMode="auto">
          <a:xfrm>
            <a:off x="4534499" y="5575300"/>
            <a:ext cx="620863" cy="393700"/>
            <a:chOff x="4093" y="8440"/>
            <a:chExt cx="1043" cy="620"/>
          </a:xfrm>
        </p:grpSpPr>
        <p:sp>
          <p:nvSpPr>
            <p:cNvPr id="65" name="Text Box 4101"/>
            <p:cNvSpPr txBox="1">
              <a:spLocks noChangeArrowheads="1"/>
            </p:cNvSpPr>
            <p:nvPr/>
          </p:nvSpPr>
          <p:spPr bwMode="auto">
            <a:xfrm>
              <a:off x="4093" y="8440"/>
              <a:ext cx="1043" cy="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OR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66" name="Oval 4102"/>
            <p:cNvSpPr>
              <a:spLocks noChangeArrowheads="1"/>
            </p:cNvSpPr>
            <p:nvPr/>
          </p:nvSpPr>
          <p:spPr bwMode="auto">
            <a:xfrm>
              <a:off x="4093" y="8440"/>
              <a:ext cx="1043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</p:grpSp>
      <p:grpSp>
        <p:nvGrpSpPr>
          <p:cNvPr id="62" name="Group 4103"/>
          <p:cNvGrpSpPr>
            <a:grpSpLocks/>
          </p:cNvGrpSpPr>
          <p:nvPr/>
        </p:nvGrpSpPr>
        <p:grpSpPr bwMode="auto">
          <a:xfrm>
            <a:off x="5323821" y="5575300"/>
            <a:ext cx="620863" cy="393700"/>
            <a:chOff x="4093" y="8440"/>
            <a:chExt cx="1043" cy="620"/>
          </a:xfrm>
        </p:grpSpPr>
        <p:sp>
          <p:nvSpPr>
            <p:cNvPr id="63" name="Text Box 4104"/>
            <p:cNvSpPr txBox="1">
              <a:spLocks noChangeArrowheads="1"/>
            </p:cNvSpPr>
            <p:nvPr/>
          </p:nvSpPr>
          <p:spPr bwMode="auto">
            <a:xfrm>
              <a:off x="4093" y="8440"/>
              <a:ext cx="1043" cy="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MIA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64" name="Oval 4105"/>
            <p:cNvSpPr>
              <a:spLocks noChangeArrowheads="1"/>
            </p:cNvSpPr>
            <p:nvPr/>
          </p:nvSpPr>
          <p:spPr bwMode="auto">
            <a:xfrm>
              <a:off x="4093" y="8440"/>
              <a:ext cx="1043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</p:grpSp>
      <p:cxnSp>
        <p:nvCxnSpPr>
          <p:cNvPr id="38" name="AutoShape 4106"/>
          <p:cNvCxnSpPr>
            <a:cxnSpLocks noChangeShapeType="1"/>
          </p:cNvCxnSpPr>
          <p:nvPr/>
        </p:nvCxnSpPr>
        <p:spPr bwMode="auto">
          <a:xfrm>
            <a:off x="357516" y="4140200"/>
            <a:ext cx="1802466" cy="149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4107"/>
          <p:cNvCxnSpPr>
            <a:cxnSpLocks noChangeShapeType="1"/>
          </p:cNvCxnSpPr>
          <p:nvPr/>
        </p:nvCxnSpPr>
        <p:spPr bwMode="auto">
          <a:xfrm>
            <a:off x="733724" y="4140200"/>
            <a:ext cx="2195937" cy="149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4108"/>
          <p:cNvCxnSpPr>
            <a:cxnSpLocks noChangeShapeType="1"/>
          </p:cNvCxnSpPr>
          <p:nvPr/>
        </p:nvCxnSpPr>
        <p:spPr bwMode="auto">
          <a:xfrm>
            <a:off x="1356968" y="4140200"/>
            <a:ext cx="1706628" cy="1435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109"/>
          <p:cNvCxnSpPr>
            <a:cxnSpLocks noChangeShapeType="1"/>
          </p:cNvCxnSpPr>
          <p:nvPr/>
        </p:nvCxnSpPr>
        <p:spPr bwMode="auto">
          <a:xfrm>
            <a:off x="1679007" y="4140200"/>
            <a:ext cx="2047715" cy="157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4110"/>
          <p:cNvCxnSpPr>
            <a:cxnSpLocks noChangeShapeType="1"/>
          </p:cNvCxnSpPr>
          <p:nvPr/>
        </p:nvCxnSpPr>
        <p:spPr bwMode="auto">
          <a:xfrm>
            <a:off x="2309989" y="4140200"/>
            <a:ext cx="1416733" cy="149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4111"/>
          <p:cNvCxnSpPr>
            <a:cxnSpLocks noChangeShapeType="1"/>
          </p:cNvCxnSpPr>
          <p:nvPr/>
        </p:nvCxnSpPr>
        <p:spPr bwMode="auto">
          <a:xfrm>
            <a:off x="2683221" y="4140200"/>
            <a:ext cx="1851278" cy="157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112"/>
          <p:cNvCxnSpPr>
            <a:cxnSpLocks noChangeShapeType="1"/>
          </p:cNvCxnSpPr>
          <p:nvPr/>
        </p:nvCxnSpPr>
        <p:spPr bwMode="auto">
          <a:xfrm>
            <a:off x="3288011" y="4140200"/>
            <a:ext cx="1246487" cy="149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113"/>
          <p:cNvCxnSpPr>
            <a:cxnSpLocks noChangeShapeType="1"/>
          </p:cNvCxnSpPr>
          <p:nvPr/>
        </p:nvCxnSpPr>
        <p:spPr bwMode="auto">
          <a:xfrm>
            <a:off x="3550523" y="4140200"/>
            <a:ext cx="295252" cy="1435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4114"/>
          <p:cNvCxnSpPr>
            <a:cxnSpLocks noChangeShapeType="1"/>
          </p:cNvCxnSpPr>
          <p:nvPr/>
        </p:nvCxnSpPr>
        <p:spPr bwMode="auto">
          <a:xfrm>
            <a:off x="4238651" y="4140200"/>
            <a:ext cx="392876" cy="1435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4115"/>
          <p:cNvCxnSpPr>
            <a:cxnSpLocks noChangeShapeType="1"/>
          </p:cNvCxnSpPr>
          <p:nvPr/>
        </p:nvCxnSpPr>
        <p:spPr bwMode="auto">
          <a:xfrm flipH="1">
            <a:off x="2634409" y="4140200"/>
            <a:ext cx="1997118" cy="1435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4116"/>
          <p:cNvCxnSpPr>
            <a:cxnSpLocks noChangeShapeType="1"/>
          </p:cNvCxnSpPr>
          <p:nvPr/>
        </p:nvCxnSpPr>
        <p:spPr bwMode="auto">
          <a:xfrm flipH="1">
            <a:off x="3307059" y="4140200"/>
            <a:ext cx="1943544" cy="1435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117"/>
          <p:cNvCxnSpPr>
            <a:cxnSpLocks noChangeShapeType="1"/>
          </p:cNvCxnSpPr>
          <p:nvPr/>
        </p:nvCxnSpPr>
        <p:spPr bwMode="auto">
          <a:xfrm>
            <a:off x="5560142" y="4140200"/>
            <a:ext cx="59527" cy="1371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118"/>
          <p:cNvCxnSpPr>
            <a:cxnSpLocks noChangeShapeType="1"/>
          </p:cNvCxnSpPr>
          <p:nvPr/>
        </p:nvCxnSpPr>
        <p:spPr bwMode="auto">
          <a:xfrm flipH="1">
            <a:off x="5714911" y="4140200"/>
            <a:ext cx="476213" cy="1435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119"/>
          <p:cNvCxnSpPr>
            <a:cxnSpLocks noChangeShapeType="1"/>
          </p:cNvCxnSpPr>
          <p:nvPr/>
        </p:nvCxnSpPr>
        <p:spPr bwMode="auto">
          <a:xfrm flipH="1">
            <a:off x="4036260" y="4140200"/>
            <a:ext cx="2500118" cy="1435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4120"/>
          <p:cNvCxnSpPr>
            <a:cxnSpLocks noChangeShapeType="1"/>
          </p:cNvCxnSpPr>
          <p:nvPr/>
        </p:nvCxnSpPr>
        <p:spPr bwMode="auto">
          <a:xfrm flipH="1">
            <a:off x="6429230" y="4140200"/>
            <a:ext cx="750035" cy="1435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4121"/>
          <p:cNvCxnSpPr>
            <a:cxnSpLocks noChangeShapeType="1"/>
          </p:cNvCxnSpPr>
          <p:nvPr/>
        </p:nvCxnSpPr>
        <p:spPr bwMode="auto">
          <a:xfrm flipH="1">
            <a:off x="5024402" y="4140200"/>
            <a:ext cx="2500118" cy="1435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4122"/>
          <p:cNvCxnSpPr>
            <a:cxnSpLocks noChangeShapeType="1"/>
          </p:cNvCxnSpPr>
          <p:nvPr/>
        </p:nvCxnSpPr>
        <p:spPr bwMode="auto">
          <a:xfrm flipH="1">
            <a:off x="5881585" y="4140200"/>
            <a:ext cx="2262011" cy="149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4123"/>
          <p:cNvCxnSpPr>
            <a:cxnSpLocks noChangeShapeType="1"/>
          </p:cNvCxnSpPr>
          <p:nvPr/>
        </p:nvCxnSpPr>
        <p:spPr bwMode="auto">
          <a:xfrm flipH="1">
            <a:off x="6643526" y="4140200"/>
            <a:ext cx="1857230" cy="149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76" name="Tableau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94477"/>
              </p:ext>
            </p:extLst>
          </p:nvPr>
        </p:nvGraphicFramePr>
        <p:xfrm>
          <a:off x="251525" y="3610765"/>
          <a:ext cx="8489026" cy="75407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2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50271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NW3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AA13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DL33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UA87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DL17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AA90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AA52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UA12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AA41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298027" y="156024"/>
            <a:ext cx="3315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BE" sz="3600" dirty="0"/>
              <a:t>Liste d’Arcs</a:t>
            </a:r>
          </a:p>
        </p:txBody>
      </p:sp>
    </p:spTree>
    <p:extLst>
      <p:ext uri="{BB962C8B-B14F-4D97-AF65-F5344CB8AC3E}">
        <p14:creationId xmlns:p14="http://schemas.microsoft.com/office/powerpoint/2010/main" val="39787075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995"/>
          <p:cNvGrpSpPr>
            <a:grpSpLocks/>
          </p:cNvGrpSpPr>
          <p:nvPr/>
        </p:nvGrpSpPr>
        <p:grpSpPr bwMode="auto">
          <a:xfrm>
            <a:off x="676325" y="802355"/>
            <a:ext cx="4481829" cy="2463802"/>
            <a:chOff x="982" y="1881"/>
            <a:chExt cx="6958" cy="3964"/>
          </a:xfrm>
        </p:grpSpPr>
        <p:cxnSp>
          <p:nvCxnSpPr>
            <p:cNvPr id="4" name="AutoShape 3996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" name="Group 3997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6" name="Text Box 3998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7" name="AutoShape 3999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AutoShape 4000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" name="Text Box 4001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002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003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004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005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4" name="Text Box 4006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5" name="AutoShape 4007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008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009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010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4011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 Box 4012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013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Text Box 4014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3" name="Oval 4015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4" name="Text Box 4016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5" name="Oval 4017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6" name="Text Box 4018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7" name="Oval 4019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8" name="Text Box 4020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9" name="Oval 4021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0" name="Text Box 4022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4023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2" name="Text Box 4024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4025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4" name="AutoShape 4026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6" name="AutoShape 4085"/>
          <p:cNvSpPr>
            <a:spLocks noChangeArrowheads="1"/>
          </p:cNvSpPr>
          <p:nvPr/>
        </p:nvSpPr>
        <p:spPr bwMode="auto">
          <a:xfrm>
            <a:off x="107504" y="3543300"/>
            <a:ext cx="8928992" cy="889000"/>
          </a:xfrm>
          <a:prstGeom prst="roundRect">
            <a:avLst>
              <a:gd name="adj" fmla="val 16667"/>
            </a:avLst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BE"/>
          </a:p>
        </p:txBody>
      </p:sp>
      <p:grpSp>
        <p:nvGrpSpPr>
          <p:cNvPr id="57" name="Group 4088"/>
          <p:cNvGrpSpPr>
            <a:grpSpLocks/>
          </p:cNvGrpSpPr>
          <p:nvPr/>
        </p:nvGrpSpPr>
        <p:grpSpPr bwMode="auto">
          <a:xfrm>
            <a:off x="6092310" y="5575300"/>
            <a:ext cx="620863" cy="393700"/>
            <a:chOff x="4093" y="8440"/>
            <a:chExt cx="1043" cy="620"/>
          </a:xfrm>
        </p:grpSpPr>
        <p:sp>
          <p:nvSpPr>
            <p:cNvPr id="73" name="Text Box 4089"/>
            <p:cNvSpPr txBox="1">
              <a:spLocks noChangeArrowheads="1"/>
            </p:cNvSpPr>
            <p:nvPr/>
          </p:nvSpPr>
          <p:spPr bwMode="auto">
            <a:xfrm>
              <a:off x="4093" y="8440"/>
              <a:ext cx="1043" cy="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LA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74" name="Oval 4090"/>
            <p:cNvSpPr>
              <a:spLocks noChangeArrowheads="1"/>
            </p:cNvSpPr>
            <p:nvPr/>
          </p:nvSpPr>
          <p:spPr bwMode="auto">
            <a:xfrm>
              <a:off x="4093" y="8440"/>
              <a:ext cx="1043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</p:grpSp>
      <p:grpSp>
        <p:nvGrpSpPr>
          <p:cNvPr id="58" name="Group 4091"/>
          <p:cNvGrpSpPr>
            <a:grpSpLocks/>
          </p:cNvGrpSpPr>
          <p:nvPr/>
        </p:nvGrpSpPr>
        <p:grpSpPr bwMode="auto">
          <a:xfrm>
            <a:off x="2159982" y="5575300"/>
            <a:ext cx="620863" cy="393700"/>
            <a:chOff x="4093" y="8440"/>
            <a:chExt cx="1043" cy="620"/>
          </a:xfrm>
        </p:grpSpPr>
        <p:sp>
          <p:nvSpPr>
            <p:cNvPr id="71" name="Text Box 4092"/>
            <p:cNvSpPr txBox="1">
              <a:spLocks noChangeArrowheads="1"/>
            </p:cNvSpPr>
            <p:nvPr/>
          </p:nvSpPr>
          <p:spPr bwMode="auto">
            <a:xfrm>
              <a:off x="4093" y="8440"/>
              <a:ext cx="1043" cy="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BO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72" name="Oval 4093"/>
            <p:cNvSpPr>
              <a:spLocks noChangeArrowheads="1"/>
            </p:cNvSpPr>
            <p:nvPr/>
          </p:nvSpPr>
          <p:spPr bwMode="auto">
            <a:xfrm>
              <a:off x="4093" y="8440"/>
              <a:ext cx="1043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</p:grpSp>
      <p:grpSp>
        <p:nvGrpSpPr>
          <p:cNvPr id="59" name="Group 4094"/>
          <p:cNvGrpSpPr>
            <a:grpSpLocks/>
          </p:cNvGrpSpPr>
          <p:nvPr/>
        </p:nvGrpSpPr>
        <p:grpSpPr bwMode="auto">
          <a:xfrm>
            <a:off x="2929661" y="5575300"/>
            <a:ext cx="620863" cy="393700"/>
            <a:chOff x="4093" y="8440"/>
            <a:chExt cx="1043" cy="620"/>
          </a:xfrm>
        </p:grpSpPr>
        <p:sp>
          <p:nvSpPr>
            <p:cNvPr id="69" name="Text Box 4095"/>
            <p:cNvSpPr txBox="1">
              <a:spLocks noChangeArrowheads="1"/>
            </p:cNvSpPr>
            <p:nvPr/>
          </p:nvSpPr>
          <p:spPr bwMode="auto">
            <a:xfrm>
              <a:off x="4093" y="8440"/>
              <a:ext cx="1043" cy="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JFK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70" name="Oval 4096"/>
            <p:cNvSpPr>
              <a:spLocks noChangeArrowheads="1"/>
            </p:cNvSpPr>
            <p:nvPr/>
          </p:nvSpPr>
          <p:spPr bwMode="auto">
            <a:xfrm>
              <a:off x="4093" y="8440"/>
              <a:ext cx="1043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</p:grpSp>
      <p:grpSp>
        <p:nvGrpSpPr>
          <p:cNvPr id="60" name="Group 4097"/>
          <p:cNvGrpSpPr>
            <a:grpSpLocks/>
          </p:cNvGrpSpPr>
          <p:nvPr/>
        </p:nvGrpSpPr>
        <p:grpSpPr bwMode="auto">
          <a:xfrm>
            <a:off x="3726722" y="5575300"/>
            <a:ext cx="620863" cy="393700"/>
            <a:chOff x="4093" y="8440"/>
            <a:chExt cx="1043" cy="620"/>
          </a:xfrm>
        </p:grpSpPr>
        <p:sp>
          <p:nvSpPr>
            <p:cNvPr id="67" name="Text Box 4098"/>
            <p:cNvSpPr txBox="1">
              <a:spLocks noChangeArrowheads="1"/>
            </p:cNvSpPr>
            <p:nvPr/>
          </p:nvSpPr>
          <p:spPr bwMode="auto">
            <a:xfrm>
              <a:off x="4093" y="8440"/>
              <a:ext cx="1043" cy="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DF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68" name="Oval 4099"/>
            <p:cNvSpPr>
              <a:spLocks noChangeArrowheads="1"/>
            </p:cNvSpPr>
            <p:nvPr/>
          </p:nvSpPr>
          <p:spPr bwMode="auto">
            <a:xfrm>
              <a:off x="4093" y="8440"/>
              <a:ext cx="1043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</p:grpSp>
      <p:grpSp>
        <p:nvGrpSpPr>
          <p:cNvPr id="61" name="Group 4100"/>
          <p:cNvGrpSpPr>
            <a:grpSpLocks/>
          </p:cNvGrpSpPr>
          <p:nvPr/>
        </p:nvGrpSpPr>
        <p:grpSpPr bwMode="auto">
          <a:xfrm>
            <a:off x="4534499" y="5575300"/>
            <a:ext cx="620863" cy="393700"/>
            <a:chOff x="4093" y="8440"/>
            <a:chExt cx="1043" cy="620"/>
          </a:xfrm>
        </p:grpSpPr>
        <p:sp>
          <p:nvSpPr>
            <p:cNvPr id="65" name="Text Box 4101"/>
            <p:cNvSpPr txBox="1">
              <a:spLocks noChangeArrowheads="1"/>
            </p:cNvSpPr>
            <p:nvPr/>
          </p:nvSpPr>
          <p:spPr bwMode="auto">
            <a:xfrm>
              <a:off x="4093" y="8440"/>
              <a:ext cx="1043" cy="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OR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66" name="Oval 4102"/>
            <p:cNvSpPr>
              <a:spLocks noChangeArrowheads="1"/>
            </p:cNvSpPr>
            <p:nvPr/>
          </p:nvSpPr>
          <p:spPr bwMode="auto">
            <a:xfrm>
              <a:off x="4093" y="8440"/>
              <a:ext cx="1043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</p:grpSp>
      <p:grpSp>
        <p:nvGrpSpPr>
          <p:cNvPr id="62" name="Group 4103"/>
          <p:cNvGrpSpPr>
            <a:grpSpLocks/>
          </p:cNvGrpSpPr>
          <p:nvPr/>
        </p:nvGrpSpPr>
        <p:grpSpPr bwMode="auto">
          <a:xfrm>
            <a:off x="5323821" y="5575300"/>
            <a:ext cx="620863" cy="393700"/>
            <a:chOff x="4093" y="8440"/>
            <a:chExt cx="1043" cy="620"/>
          </a:xfrm>
        </p:grpSpPr>
        <p:sp>
          <p:nvSpPr>
            <p:cNvPr id="63" name="Text Box 4104"/>
            <p:cNvSpPr txBox="1">
              <a:spLocks noChangeArrowheads="1"/>
            </p:cNvSpPr>
            <p:nvPr/>
          </p:nvSpPr>
          <p:spPr bwMode="auto">
            <a:xfrm>
              <a:off x="4093" y="8440"/>
              <a:ext cx="1043" cy="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MIA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64" name="Oval 4105"/>
            <p:cNvSpPr>
              <a:spLocks noChangeArrowheads="1"/>
            </p:cNvSpPr>
            <p:nvPr/>
          </p:nvSpPr>
          <p:spPr bwMode="auto">
            <a:xfrm>
              <a:off x="4093" y="8440"/>
              <a:ext cx="1043" cy="62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</p:grpSp>
      <p:cxnSp>
        <p:nvCxnSpPr>
          <p:cNvPr id="38" name="AutoShape 4106"/>
          <p:cNvCxnSpPr>
            <a:cxnSpLocks noChangeShapeType="1"/>
          </p:cNvCxnSpPr>
          <p:nvPr/>
        </p:nvCxnSpPr>
        <p:spPr bwMode="auto">
          <a:xfrm>
            <a:off x="357516" y="4140200"/>
            <a:ext cx="1802466" cy="149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4107"/>
          <p:cNvCxnSpPr>
            <a:cxnSpLocks noChangeShapeType="1"/>
          </p:cNvCxnSpPr>
          <p:nvPr/>
        </p:nvCxnSpPr>
        <p:spPr bwMode="auto">
          <a:xfrm>
            <a:off x="733724" y="4140200"/>
            <a:ext cx="2195937" cy="149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4108"/>
          <p:cNvCxnSpPr>
            <a:cxnSpLocks noChangeShapeType="1"/>
          </p:cNvCxnSpPr>
          <p:nvPr/>
        </p:nvCxnSpPr>
        <p:spPr bwMode="auto">
          <a:xfrm>
            <a:off x="1356968" y="4140200"/>
            <a:ext cx="1706628" cy="1435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4109"/>
          <p:cNvCxnSpPr>
            <a:cxnSpLocks noChangeShapeType="1"/>
          </p:cNvCxnSpPr>
          <p:nvPr/>
        </p:nvCxnSpPr>
        <p:spPr bwMode="auto">
          <a:xfrm>
            <a:off x="1679007" y="4140200"/>
            <a:ext cx="2047715" cy="157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4110"/>
          <p:cNvCxnSpPr>
            <a:cxnSpLocks noChangeShapeType="1"/>
          </p:cNvCxnSpPr>
          <p:nvPr/>
        </p:nvCxnSpPr>
        <p:spPr bwMode="auto">
          <a:xfrm>
            <a:off x="2309989" y="4140200"/>
            <a:ext cx="1416733" cy="149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4111"/>
          <p:cNvCxnSpPr>
            <a:cxnSpLocks noChangeShapeType="1"/>
          </p:cNvCxnSpPr>
          <p:nvPr/>
        </p:nvCxnSpPr>
        <p:spPr bwMode="auto">
          <a:xfrm>
            <a:off x="2683221" y="4140200"/>
            <a:ext cx="1851278" cy="157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112"/>
          <p:cNvCxnSpPr>
            <a:cxnSpLocks noChangeShapeType="1"/>
          </p:cNvCxnSpPr>
          <p:nvPr/>
        </p:nvCxnSpPr>
        <p:spPr bwMode="auto">
          <a:xfrm>
            <a:off x="3288011" y="4140200"/>
            <a:ext cx="1246487" cy="149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113"/>
          <p:cNvCxnSpPr>
            <a:cxnSpLocks noChangeShapeType="1"/>
          </p:cNvCxnSpPr>
          <p:nvPr/>
        </p:nvCxnSpPr>
        <p:spPr bwMode="auto">
          <a:xfrm>
            <a:off x="3550523" y="4140200"/>
            <a:ext cx="295252" cy="1435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4114"/>
          <p:cNvCxnSpPr>
            <a:cxnSpLocks noChangeShapeType="1"/>
          </p:cNvCxnSpPr>
          <p:nvPr/>
        </p:nvCxnSpPr>
        <p:spPr bwMode="auto">
          <a:xfrm>
            <a:off x="4238651" y="4140200"/>
            <a:ext cx="392876" cy="1435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4115"/>
          <p:cNvCxnSpPr>
            <a:cxnSpLocks noChangeShapeType="1"/>
          </p:cNvCxnSpPr>
          <p:nvPr/>
        </p:nvCxnSpPr>
        <p:spPr bwMode="auto">
          <a:xfrm flipH="1">
            <a:off x="2634409" y="4140200"/>
            <a:ext cx="1997118" cy="1435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4116"/>
          <p:cNvCxnSpPr>
            <a:cxnSpLocks noChangeShapeType="1"/>
          </p:cNvCxnSpPr>
          <p:nvPr/>
        </p:nvCxnSpPr>
        <p:spPr bwMode="auto">
          <a:xfrm flipH="1">
            <a:off x="3307059" y="4140200"/>
            <a:ext cx="1943544" cy="1435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117"/>
          <p:cNvCxnSpPr>
            <a:cxnSpLocks noChangeShapeType="1"/>
          </p:cNvCxnSpPr>
          <p:nvPr/>
        </p:nvCxnSpPr>
        <p:spPr bwMode="auto">
          <a:xfrm>
            <a:off x="5560142" y="4140200"/>
            <a:ext cx="59527" cy="1371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118"/>
          <p:cNvCxnSpPr>
            <a:cxnSpLocks noChangeShapeType="1"/>
          </p:cNvCxnSpPr>
          <p:nvPr/>
        </p:nvCxnSpPr>
        <p:spPr bwMode="auto">
          <a:xfrm flipH="1">
            <a:off x="5714911" y="4140200"/>
            <a:ext cx="476213" cy="1435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119"/>
          <p:cNvCxnSpPr>
            <a:cxnSpLocks noChangeShapeType="1"/>
          </p:cNvCxnSpPr>
          <p:nvPr/>
        </p:nvCxnSpPr>
        <p:spPr bwMode="auto">
          <a:xfrm flipH="1">
            <a:off x="4036260" y="4140200"/>
            <a:ext cx="2500118" cy="1435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4120"/>
          <p:cNvCxnSpPr>
            <a:cxnSpLocks noChangeShapeType="1"/>
          </p:cNvCxnSpPr>
          <p:nvPr/>
        </p:nvCxnSpPr>
        <p:spPr bwMode="auto">
          <a:xfrm flipH="1">
            <a:off x="6429230" y="4140200"/>
            <a:ext cx="750035" cy="1435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4121"/>
          <p:cNvCxnSpPr>
            <a:cxnSpLocks noChangeShapeType="1"/>
          </p:cNvCxnSpPr>
          <p:nvPr/>
        </p:nvCxnSpPr>
        <p:spPr bwMode="auto">
          <a:xfrm flipH="1">
            <a:off x="5024402" y="4140200"/>
            <a:ext cx="2500118" cy="1435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4122"/>
          <p:cNvCxnSpPr>
            <a:cxnSpLocks noChangeShapeType="1"/>
          </p:cNvCxnSpPr>
          <p:nvPr/>
        </p:nvCxnSpPr>
        <p:spPr bwMode="auto">
          <a:xfrm flipH="1">
            <a:off x="5881585" y="4140200"/>
            <a:ext cx="2262011" cy="149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AutoShape 4123"/>
          <p:cNvCxnSpPr>
            <a:cxnSpLocks noChangeShapeType="1"/>
          </p:cNvCxnSpPr>
          <p:nvPr/>
        </p:nvCxnSpPr>
        <p:spPr bwMode="auto">
          <a:xfrm flipH="1">
            <a:off x="6643526" y="4140200"/>
            <a:ext cx="1857230" cy="149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76" name="Tableau 75"/>
          <p:cNvGraphicFramePr>
            <a:graphicFrameLocks noGrp="1"/>
          </p:cNvGraphicFramePr>
          <p:nvPr/>
        </p:nvGraphicFramePr>
        <p:xfrm>
          <a:off x="251525" y="3610765"/>
          <a:ext cx="8489026" cy="75407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26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650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502713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NW3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AA13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DL33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UA87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DL17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AA90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AA52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UA12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AA41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 hMerge="1"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3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>
                          <a:effectLst/>
                        </a:rPr>
                        <a:t> </a:t>
                      </a:r>
                      <a:endParaRPr lang="fr-BE" sz="10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600" dirty="0">
                          <a:effectLst/>
                        </a:rPr>
                        <a:t> </a:t>
                      </a:r>
                      <a:endParaRPr lang="fr-BE" sz="10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2839" marR="62839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Rectangle 76"/>
          <p:cNvSpPr/>
          <p:nvPr/>
        </p:nvSpPr>
        <p:spPr>
          <a:xfrm>
            <a:off x="298027" y="156024"/>
            <a:ext cx="3315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BE" sz="3600" dirty="0"/>
              <a:t>Liste d’Arcs</a:t>
            </a: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28B683B7-87F8-4BCC-9151-B68489C76407}"/>
              </a:ext>
            </a:extLst>
          </p:cNvPr>
          <p:cNvCxnSpPr/>
          <p:nvPr/>
        </p:nvCxnSpPr>
        <p:spPr>
          <a:xfrm flipH="1">
            <a:off x="6092310" y="2231907"/>
            <a:ext cx="1479831" cy="1034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7A18D7B6-E0E0-4621-9AE1-0061D8713F6F}"/>
              </a:ext>
            </a:extLst>
          </p:cNvPr>
          <p:cNvSpPr txBox="1"/>
          <p:nvPr/>
        </p:nvSpPr>
        <p:spPr>
          <a:xfrm>
            <a:off x="6832225" y="2566657"/>
            <a:ext cx="2136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dirty="0"/>
              <a:t>Liste simple</a:t>
            </a:r>
          </a:p>
        </p:txBody>
      </p:sp>
    </p:spTree>
    <p:extLst>
      <p:ext uri="{BB962C8B-B14F-4D97-AF65-F5344CB8AC3E}">
        <p14:creationId xmlns:p14="http://schemas.microsoft.com/office/powerpoint/2010/main" val="2757527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995"/>
          <p:cNvGrpSpPr>
            <a:grpSpLocks/>
          </p:cNvGrpSpPr>
          <p:nvPr/>
        </p:nvGrpSpPr>
        <p:grpSpPr bwMode="auto">
          <a:xfrm>
            <a:off x="4432338" y="97854"/>
            <a:ext cx="4481829" cy="2463802"/>
            <a:chOff x="982" y="1881"/>
            <a:chExt cx="6958" cy="3964"/>
          </a:xfrm>
        </p:grpSpPr>
        <p:cxnSp>
          <p:nvCxnSpPr>
            <p:cNvPr id="4" name="AutoShape 3996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" name="Group 3997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6" name="Text Box 3998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7" name="AutoShape 3999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AutoShape 4000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" name="Text Box 4001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002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003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004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005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4" name="Text Box 4006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5" name="AutoShape 4007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008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009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010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4011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 Box 4012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013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Text Box 4014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3" name="Oval 4015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4" name="Text Box 4016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5" name="Oval 4017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6" name="Text Box 4018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7" name="Oval 4019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8" name="Text Box 4020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9" name="Oval 4021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0" name="Text Box 4022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4023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2" name="Text Box 4024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4025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4" name="AutoShape 4026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77" name="Rectangle 76"/>
          <p:cNvSpPr/>
          <p:nvPr/>
        </p:nvSpPr>
        <p:spPr>
          <a:xfrm>
            <a:off x="298026" y="156024"/>
            <a:ext cx="4857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BE" sz="3600" dirty="0"/>
              <a:t>Liste d’Adjacence</a:t>
            </a:r>
          </a:p>
        </p:txBody>
      </p:sp>
      <p:grpSp>
        <p:nvGrpSpPr>
          <p:cNvPr id="95" name="Group 4058"/>
          <p:cNvGrpSpPr>
            <a:grpSpLocks/>
          </p:cNvGrpSpPr>
          <p:nvPr/>
        </p:nvGrpSpPr>
        <p:grpSpPr bwMode="auto">
          <a:xfrm>
            <a:off x="2154418" y="3224223"/>
            <a:ext cx="5126889" cy="723900"/>
            <a:chOff x="4241" y="9380"/>
            <a:chExt cx="8410" cy="1140"/>
          </a:xfrm>
        </p:grpSpPr>
        <p:sp>
          <p:nvSpPr>
            <p:cNvPr id="114" name="AutoShape 4030"/>
            <p:cNvSpPr>
              <a:spLocks noChangeArrowheads="1"/>
            </p:cNvSpPr>
            <p:nvPr/>
          </p:nvSpPr>
          <p:spPr bwMode="auto">
            <a:xfrm>
              <a:off x="4241" y="9380"/>
              <a:ext cx="8410" cy="11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BE"/>
            </a:p>
          </p:txBody>
        </p:sp>
        <p:grpSp>
          <p:nvGrpSpPr>
            <p:cNvPr id="115" name="Group 4042"/>
            <p:cNvGrpSpPr>
              <a:grpSpLocks/>
            </p:cNvGrpSpPr>
            <p:nvPr/>
          </p:nvGrpSpPr>
          <p:grpSpPr bwMode="auto">
            <a:xfrm>
              <a:off x="11174" y="9720"/>
              <a:ext cx="1043" cy="620"/>
              <a:chOff x="4093" y="8440"/>
              <a:chExt cx="1043" cy="620"/>
            </a:xfrm>
          </p:grpSpPr>
          <p:sp>
            <p:nvSpPr>
              <p:cNvPr id="131" name="Text Box 4032"/>
              <p:cNvSpPr txBox="1">
                <a:spLocks noChangeArrowheads="1"/>
              </p:cNvSpPr>
              <p:nvPr/>
            </p:nvSpPr>
            <p:spPr bwMode="auto">
              <a:xfrm>
                <a:off x="4093" y="8440"/>
                <a:ext cx="1043" cy="5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2" name="Oval 4033"/>
              <p:cNvSpPr>
                <a:spLocks noChangeArrowheads="1"/>
              </p:cNvSpPr>
              <p:nvPr/>
            </p:nvSpPr>
            <p:spPr bwMode="auto">
              <a:xfrm>
                <a:off x="4093" y="8440"/>
                <a:ext cx="1043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116" name="Group 4043"/>
            <p:cNvGrpSpPr>
              <a:grpSpLocks/>
            </p:cNvGrpSpPr>
            <p:nvPr/>
          </p:nvGrpSpPr>
          <p:grpSpPr bwMode="auto">
            <a:xfrm>
              <a:off x="4568" y="9720"/>
              <a:ext cx="1043" cy="620"/>
              <a:chOff x="4093" y="8440"/>
              <a:chExt cx="1043" cy="620"/>
            </a:xfrm>
          </p:grpSpPr>
          <p:sp>
            <p:nvSpPr>
              <p:cNvPr id="129" name="Text Box 4044"/>
              <p:cNvSpPr txBox="1">
                <a:spLocks noChangeArrowheads="1"/>
              </p:cNvSpPr>
              <p:nvPr/>
            </p:nvSpPr>
            <p:spPr bwMode="auto">
              <a:xfrm>
                <a:off x="4093" y="8440"/>
                <a:ext cx="1043" cy="5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0" name="Oval 4045"/>
              <p:cNvSpPr>
                <a:spLocks noChangeArrowheads="1"/>
              </p:cNvSpPr>
              <p:nvPr/>
            </p:nvSpPr>
            <p:spPr bwMode="auto">
              <a:xfrm>
                <a:off x="4093" y="8440"/>
                <a:ext cx="1043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117" name="Group 4046"/>
            <p:cNvGrpSpPr>
              <a:grpSpLocks/>
            </p:cNvGrpSpPr>
            <p:nvPr/>
          </p:nvGrpSpPr>
          <p:grpSpPr bwMode="auto">
            <a:xfrm>
              <a:off x="5861" y="9720"/>
              <a:ext cx="1043" cy="620"/>
              <a:chOff x="4093" y="8440"/>
              <a:chExt cx="1043" cy="620"/>
            </a:xfrm>
          </p:grpSpPr>
          <p:sp>
            <p:nvSpPr>
              <p:cNvPr id="127" name="Text Box 4047"/>
              <p:cNvSpPr txBox="1">
                <a:spLocks noChangeArrowheads="1"/>
              </p:cNvSpPr>
              <p:nvPr/>
            </p:nvSpPr>
            <p:spPr bwMode="auto">
              <a:xfrm>
                <a:off x="4093" y="8440"/>
                <a:ext cx="1043" cy="5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8" name="Oval 4048"/>
              <p:cNvSpPr>
                <a:spLocks noChangeArrowheads="1"/>
              </p:cNvSpPr>
              <p:nvPr/>
            </p:nvSpPr>
            <p:spPr bwMode="auto">
              <a:xfrm>
                <a:off x="4093" y="8440"/>
                <a:ext cx="1043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118" name="Group 4049"/>
            <p:cNvGrpSpPr>
              <a:grpSpLocks/>
            </p:cNvGrpSpPr>
            <p:nvPr/>
          </p:nvGrpSpPr>
          <p:grpSpPr bwMode="auto">
            <a:xfrm>
              <a:off x="7200" y="9720"/>
              <a:ext cx="1043" cy="620"/>
              <a:chOff x="4093" y="8440"/>
              <a:chExt cx="1043" cy="620"/>
            </a:xfrm>
          </p:grpSpPr>
          <p:sp>
            <p:nvSpPr>
              <p:cNvPr id="125" name="Text Box 4050"/>
              <p:cNvSpPr txBox="1">
                <a:spLocks noChangeArrowheads="1"/>
              </p:cNvSpPr>
              <p:nvPr/>
            </p:nvSpPr>
            <p:spPr bwMode="auto">
              <a:xfrm>
                <a:off x="4093" y="8440"/>
                <a:ext cx="1043" cy="5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6" name="Oval 4051"/>
              <p:cNvSpPr>
                <a:spLocks noChangeArrowheads="1"/>
              </p:cNvSpPr>
              <p:nvPr/>
            </p:nvSpPr>
            <p:spPr bwMode="auto">
              <a:xfrm>
                <a:off x="4093" y="8440"/>
                <a:ext cx="1043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119" name="Group 4052"/>
            <p:cNvGrpSpPr>
              <a:grpSpLocks/>
            </p:cNvGrpSpPr>
            <p:nvPr/>
          </p:nvGrpSpPr>
          <p:grpSpPr bwMode="auto">
            <a:xfrm>
              <a:off x="8557" y="9720"/>
              <a:ext cx="1043" cy="620"/>
              <a:chOff x="4093" y="8440"/>
              <a:chExt cx="1043" cy="620"/>
            </a:xfrm>
          </p:grpSpPr>
          <p:sp>
            <p:nvSpPr>
              <p:cNvPr id="123" name="Text Box 4053"/>
              <p:cNvSpPr txBox="1">
                <a:spLocks noChangeArrowheads="1"/>
              </p:cNvSpPr>
              <p:nvPr/>
            </p:nvSpPr>
            <p:spPr bwMode="auto">
              <a:xfrm>
                <a:off x="4093" y="8440"/>
                <a:ext cx="1043" cy="5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4" name="Oval 4054"/>
              <p:cNvSpPr>
                <a:spLocks noChangeArrowheads="1"/>
              </p:cNvSpPr>
              <p:nvPr/>
            </p:nvSpPr>
            <p:spPr bwMode="auto">
              <a:xfrm>
                <a:off x="4093" y="8440"/>
                <a:ext cx="1043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120" name="Group 4055"/>
            <p:cNvGrpSpPr>
              <a:grpSpLocks/>
            </p:cNvGrpSpPr>
            <p:nvPr/>
          </p:nvGrpSpPr>
          <p:grpSpPr bwMode="auto">
            <a:xfrm>
              <a:off x="9883" y="9720"/>
              <a:ext cx="1043" cy="620"/>
              <a:chOff x="4093" y="8440"/>
              <a:chExt cx="1043" cy="620"/>
            </a:xfrm>
          </p:grpSpPr>
          <p:sp>
            <p:nvSpPr>
              <p:cNvPr id="121" name="Text Box 4056"/>
              <p:cNvSpPr txBox="1">
                <a:spLocks noChangeArrowheads="1"/>
              </p:cNvSpPr>
              <p:nvPr/>
            </p:nvSpPr>
            <p:spPr bwMode="auto">
              <a:xfrm>
                <a:off x="4093" y="8440"/>
                <a:ext cx="1043" cy="5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2" name="Oval 4057"/>
              <p:cNvSpPr>
                <a:spLocks noChangeArrowheads="1"/>
              </p:cNvSpPr>
              <p:nvPr/>
            </p:nvSpPr>
            <p:spPr bwMode="auto">
              <a:xfrm>
                <a:off x="4093" y="8440"/>
                <a:ext cx="1043" cy="620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</p:grpSp>
      <p:cxnSp>
        <p:nvCxnSpPr>
          <p:cNvPr id="83" name="AutoShape 4177"/>
          <p:cNvCxnSpPr>
            <a:cxnSpLocks noChangeShapeType="1"/>
          </p:cNvCxnSpPr>
          <p:nvPr/>
        </p:nvCxnSpPr>
        <p:spPr bwMode="auto">
          <a:xfrm flipH="1">
            <a:off x="1496030" y="3708728"/>
            <a:ext cx="1011966" cy="635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4179"/>
          <p:cNvCxnSpPr>
            <a:cxnSpLocks noChangeShapeType="1"/>
          </p:cNvCxnSpPr>
          <p:nvPr/>
        </p:nvCxnSpPr>
        <p:spPr bwMode="auto">
          <a:xfrm flipH="1">
            <a:off x="2849382" y="3708728"/>
            <a:ext cx="499887" cy="635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4181"/>
          <p:cNvCxnSpPr>
            <a:cxnSpLocks noChangeShapeType="1"/>
          </p:cNvCxnSpPr>
          <p:nvPr/>
        </p:nvCxnSpPr>
        <p:spPr bwMode="auto">
          <a:xfrm>
            <a:off x="4178350" y="3708728"/>
            <a:ext cx="0" cy="635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4184"/>
          <p:cNvCxnSpPr>
            <a:cxnSpLocks noChangeShapeType="1"/>
          </p:cNvCxnSpPr>
          <p:nvPr/>
        </p:nvCxnSpPr>
        <p:spPr bwMode="auto">
          <a:xfrm>
            <a:off x="5128135" y="3708728"/>
            <a:ext cx="416369" cy="635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4186"/>
          <p:cNvCxnSpPr>
            <a:cxnSpLocks noChangeShapeType="1"/>
            <a:endCxn id="136" idx="0"/>
          </p:cNvCxnSpPr>
          <p:nvPr/>
        </p:nvCxnSpPr>
        <p:spPr bwMode="auto">
          <a:xfrm>
            <a:off x="6018787" y="3708728"/>
            <a:ext cx="884806" cy="65018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4187"/>
          <p:cNvCxnSpPr>
            <a:cxnSpLocks noChangeShapeType="1"/>
          </p:cNvCxnSpPr>
          <p:nvPr/>
        </p:nvCxnSpPr>
        <p:spPr bwMode="auto">
          <a:xfrm>
            <a:off x="6788735" y="3708728"/>
            <a:ext cx="1215579" cy="635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723CD6A-518F-400F-8AD5-417E3C63E712}"/>
              </a:ext>
            </a:extLst>
          </p:cNvPr>
          <p:cNvSpPr/>
          <p:nvPr/>
        </p:nvSpPr>
        <p:spPr>
          <a:xfrm>
            <a:off x="1053923" y="4358911"/>
            <a:ext cx="864096" cy="104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NW3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F511F8B-3E1C-4FFF-A27F-B4A87D9D6639}"/>
              </a:ext>
            </a:extLst>
          </p:cNvPr>
          <p:cNvSpPr/>
          <p:nvPr/>
        </p:nvSpPr>
        <p:spPr>
          <a:xfrm>
            <a:off x="2486523" y="4358911"/>
            <a:ext cx="864096" cy="104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AA13</a:t>
            </a:r>
          </a:p>
          <a:p>
            <a:pPr algn="ctr"/>
            <a:r>
              <a:rPr lang="fr-BE" dirty="0">
                <a:solidFill>
                  <a:schemeClr val="tx1"/>
                </a:solidFill>
              </a:rPr>
              <a:t>AA90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85A7349-0EB8-4338-A4BE-70FF16AA4F44}"/>
              </a:ext>
            </a:extLst>
          </p:cNvPr>
          <p:cNvSpPr/>
          <p:nvPr/>
        </p:nvSpPr>
        <p:spPr>
          <a:xfrm>
            <a:off x="3772391" y="4358911"/>
            <a:ext cx="864096" cy="104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DL33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70DBCA0-626C-4555-B64C-97CF0CBB4B1D}"/>
              </a:ext>
            </a:extLst>
          </p:cNvPr>
          <p:cNvSpPr/>
          <p:nvPr/>
        </p:nvSpPr>
        <p:spPr>
          <a:xfrm>
            <a:off x="5154691" y="4358911"/>
            <a:ext cx="864096" cy="104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DL17</a:t>
            </a:r>
          </a:p>
          <a:p>
            <a:pPr algn="ctr"/>
            <a:r>
              <a:rPr lang="fr-BE" dirty="0">
                <a:solidFill>
                  <a:schemeClr val="tx1"/>
                </a:solidFill>
              </a:rPr>
              <a:t>UA87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1913DA1-5336-49A8-BFA1-84ACCF151ABE}"/>
              </a:ext>
            </a:extLst>
          </p:cNvPr>
          <p:cNvSpPr/>
          <p:nvPr/>
        </p:nvSpPr>
        <p:spPr>
          <a:xfrm>
            <a:off x="6471545" y="4358911"/>
            <a:ext cx="864096" cy="104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AA41</a:t>
            </a:r>
          </a:p>
          <a:p>
            <a:pPr algn="ctr"/>
            <a:r>
              <a:rPr lang="fr-BE" dirty="0">
                <a:solidFill>
                  <a:schemeClr val="tx1"/>
                </a:solidFill>
              </a:rPr>
              <a:t>AA52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279A459-59C5-4935-9962-22A2321F0EEA}"/>
              </a:ext>
            </a:extLst>
          </p:cNvPr>
          <p:cNvSpPr/>
          <p:nvPr/>
        </p:nvSpPr>
        <p:spPr>
          <a:xfrm>
            <a:off x="7630308" y="4358911"/>
            <a:ext cx="864096" cy="1047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UA12</a:t>
            </a:r>
          </a:p>
        </p:txBody>
      </p:sp>
    </p:spTree>
    <p:extLst>
      <p:ext uri="{BB962C8B-B14F-4D97-AF65-F5344CB8AC3E}">
        <p14:creationId xmlns:p14="http://schemas.microsoft.com/office/powerpoint/2010/main" val="26092256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995"/>
          <p:cNvGrpSpPr>
            <a:grpSpLocks/>
          </p:cNvGrpSpPr>
          <p:nvPr/>
        </p:nvGrpSpPr>
        <p:grpSpPr bwMode="auto">
          <a:xfrm>
            <a:off x="509610" y="957450"/>
            <a:ext cx="4481829" cy="2463802"/>
            <a:chOff x="982" y="1881"/>
            <a:chExt cx="6958" cy="3964"/>
          </a:xfrm>
        </p:grpSpPr>
        <p:cxnSp>
          <p:nvCxnSpPr>
            <p:cNvPr id="4" name="AutoShape 3996"/>
            <p:cNvCxnSpPr>
              <a:cxnSpLocks noChangeShapeType="1"/>
            </p:cNvCxnSpPr>
            <p:nvPr/>
          </p:nvCxnSpPr>
          <p:spPr bwMode="auto">
            <a:xfrm rot="10800000">
              <a:off x="2904" y="2891"/>
              <a:ext cx="596" cy="129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" name="Group 3997"/>
            <p:cNvGrpSpPr>
              <a:grpSpLocks/>
            </p:cNvGrpSpPr>
            <p:nvPr/>
          </p:nvGrpSpPr>
          <p:grpSpPr bwMode="auto">
            <a:xfrm>
              <a:off x="982" y="1881"/>
              <a:ext cx="6958" cy="3964"/>
              <a:chOff x="982" y="1881"/>
              <a:chExt cx="6958" cy="3964"/>
            </a:xfrm>
          </p:grpSpPr>
          <p:sp>
            <p:nvSpPr>
              <p:cNvPr id="6" name="Text Box 3998"/>
              <p:cNvSpPr txBox="1">
                <a:spLocks noChangeArrowheads="1"/>
              </p:cNvSpPr>
              <p:nvPr/>
            </p:nvSpPr>
            <p:spPr bwMode="auto">
              <a:xfrm>
                <a:off x="4118" y="2311"/>
                <a:ext cx="1168" cy="5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 dirty="0">
                    <a:effectLst/>
                    <a:latin typeface="Arial"/>
                    <a:ea typeface="Times New Roman"/>
                    <a:cs typeface="Times New Roman"/>
                  </a:rPr>
                  <a:t>DL17</a:t>
                </a:r>
                <a:endParaRPr lang="fr-BE" sz="1100" dirty="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7" name="AutoShape 3999"/>
              <p:cNvCxnSpPr>
                <a:cxnSpLocks noChangeShapeType="1"/>
              </p:cNvCxnSpPr>
              <p:nvPr/>
            </p:nvCxnSpPr>
            <p:spPr bwMode="auto">
              <a:xfrm flipV="1">
                <a:off x="3057" y="2199"/>
                <a:ext cx="3607" cy="2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AutoShape 4000"/>
              <p:cNvCxnSpPr>
                <a:cxnSpLocks noChangeShapeType="1"/>
              </p:cNvCxnSpPr>
              <p:nvPr/>
            </p:nvCxnSpPr>
            <p:spPr bwMode="auto">
              <a:xfrm flipH="1" flipV="1">
                <a:off x="4265" y="4854"/>
                <a:ext cx="987" cy="5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" name="Text Box 4001"/>
              <p:cNvSpPr txBox="1">
                <a:spLocks noChangeArrowheads="1"/>
              </p:cNvSpPr>
              <p:nvPr/>
            </p:nvSpPr>
            <p:spPr bwMode="auto">
              <a:xfrm>
                <a:off x="982" y="375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UA12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0" name="Text Box 4002"/>
              <p:cNvSpPr txBox="1">
                <a:spLocks noChangeArrowheads="1"/>
              </p:cNvSpPr>
              <p:nvPr/>
            </p:nvSpPr>
            <p:spPr bwMode="auto">
              <a:xfrm>
                <a:off x="2309" y="3639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UA87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1" name="Text Box 4003"/>
              <p:cNvSpPr txBox="1">
                <a:spLocks noChangeArrowheads="1"/>
              </p:cNvSpPr>
              <p:nvPr/>
            </p:nvSpPr>
            <p:spPr bwMode="auto">
              <a:xfrm>
                <a:off x="3276" y="5415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AA41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2" name="Text Box 4004"/>
              <p:cNvSpPr txBox="1">
                <a:spLocks noChangeArrowheads="1"/>
              </p:cNvSpPr>
              <p:nvPr/>
            </p:nvSpPr>
            <p:spPr bwMode="auto">
              <a:xfrm>
                <a:off x="5048" y="418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AA90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3" name="Text Box 4005"/>
              <p:cNvSpPr txBox="1">
                <a:spLocks noChangeArrowheads="1"/>
              </p:cNvSpPr>
              <p:nvPr/>
            </p:nvSpPr>
            <p:spPr bwMode="auto">
              <a:xfrm>
                <a:off x="4061" y="360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AA13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14" name="Text Box 4006"/>
              <p:cNvSpPr txBox="1">
                <a:spLocks noChangeArrowheads="1"/>
              </p:cNvSpPr>
              <p:nvPr/>
            </p:nvSpPr>
            <p:spPr bwMode="auto">
              <a:xfrm>
                <a:off x="5677" y="2461"/>
                <a:ext cx="987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NW35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cxnSp>
            <p:nvCxnSpPr>
              <p:cNvPr id="15" name="AutoShape 4007"/>
              <p:cNvCxnSpPr>
                <a:cxnSpLocks noChangeShapeType="1"/>
              </p:cNvCxnSpPr>
              <p:nvPr/>
            </p:nvCxnSpPr>
            <p:spPr bwMode="auto">
              <a:xfrm flipH="1">
                <a:off x="6154" y="2461"/>
                <a:ext cx="612" cy="74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4008"/>
              <p:cNvCxnSpPr>
                <a:cxnSpLocks noChangeShapeType="1"/>
              </p:cNvCxnSpPr>
              <p:nvPr/>
            </p:nvCxnSpPr>
            <p:spPr bwMode="auto">
              <a:xfrm flipH="1">
                <a:off x="4263" y="3788"/>
                <a:ext cx="987" cy="48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4009"/>
              <p:cNvCxnSpPr>
                <a:cxnSpLocks noChangeShapeType="1"/>
              </p:cNvCxnSpPr>
              <p:nvPr/>
            </p:nvCxnSpPr>
            <p:spPr bwMode="auto">
              <a:xfrm flipH="1">
                <a:off x="2258" y="5415"/>
                <a:ext cx="2994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4010"/>
              <p:cNvCxnSpPr>
                <a:cxnSpLocks noChangeShapeType="1"/>
              </p:cNvCxnSpPr>
              <p:nvPr/>
            </p:nvCxnSpPr>
            <p:spPr bwMode="auto">
              <a:xfrm>
                <a:off x="2700" y="2984"/>
                <a:ext cx="596" cy="12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4011"/>
              <p:cNvCxnSpPr>
                <a:cxnSpLocks noChangeShapeType="1"/>
              </p:cNvCxnSpPr>
              <p:nvPr/>
            </p:nvCxnSpPr>
            <p:spPr bwMode="auto">
              <a:xfrm flipV="1">
                <a:off x="1577" y="2984"/>
                <a:ext cx="494" cy="19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Text Box 4012"/>
              <p:cNvSpPr txBox="1">
                <a:spLocks noChangeArrowheads="1"/>
              </p:cNvSpPr>
              <p:nvPr/>
            </p:nvSpPr>
            <p:spPr bwMode="auto">
              <a:xfrm>
                <a:off x="4555" y="4854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AA52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1" name="Text Box 4013"/>
              <p:cNvSpPr txBox="1">
                <a:spLocks noChangeArrowheads="1"/>
              </p:cNvSpPr>
              <p:nvPr/>
            </p:nvSpPr>
            <p:spPr bwMode="auto">
              <a:xfrm>
                <a:off x="3075" y="3209"/>
                <a:ext cx="986" cy="4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400">
                    <a:effectLst/>
                    <a:latin typeface="Arial"/>
                    <a:ea typeface="Times New Roman"/>
                    <a:cs typeface="Times New Roman"/>
                  </a:rPr>
                  <a:t>DL33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2" name="Text Box 4014"/>
              <p:cNvSpPr txBox="1">
                <a:spLocks noChangeArrowheads="1"/>
              </p:cNvSpPr>
              <p:nvPr/>
            </p:nvSpPr>
            <p:spPr bwMode="auto">
              <a:xfrm>
                <a:off x="5371" y="3321"/>
                <a:ext cx="970" cy="4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JFK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 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3" name="Oval 4015"/>
              <p:cNvSpPr>
                <a:spLocks noChangeArrowheads="1"/>
              </p:cNvSpPr>
              <p:nvPr/>
            </p:nvSpPr>
            <p:spPr bwMode="auto">
              <a:xfrm>
                <a:off x="5252" y="3209"/>
                <a:ext cx="1174" cy="691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4" name="Text Box 4016"/>
              <p:cNvSpPr txBox="1">
                <a:spLocks noChangeArrowheads="1"/>
              </p:cNvSpPr>
              <p:nvPr/>
            </p:nvSpPr>
            <p:spPr bwMode="auto">
              <a:xfrm>
                <a:off x="1101" y="5190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5" name="Oval 4017"/>
              <p:cNvSpPr>
                <a:spLocks noChangeArrowheads="1"/>
              </p:cNvSpPr>
              <p:nvPr/>
            </p:nvSpPr>
            <p:spPr bwMode="auto">
              <a:xfrm>
                <a:off x="982" y="5078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6" name="Text Box 4018"/>
              <p:cNvSpPr txBox="1">
                <a:spLocks noChangeArrowheads="1"/>
              </p:cNvSpPr>
              <p:nvPr/>
            </p:nvSpPr>
            <p:spPr bwMode="auto">
              <a:xfrm>
                <a:off x="3296" y="4386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DFW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7" name="Oval 4019"/>
              <p:cNvSpPr>
                <a:spLocks noChangeArrowheads="1"/>
              </p:cNvSpPr>
              <p:nvPr/>
            </p:nvSpPr>
            <p:spPr bwMode="auto">
              <a:xfrm>
                <a:off x="3177" y="4274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28" name="Text Box 4020"/>
              <p:cNvSpPr txBox="1">
                <a:spLocks noChangeArrowheads="1"/>
              </p:cNvSpPr>
              <p:nvPr/>
            </p:nvSpPr>
            <p:spPr bwMode="auto">
              <a:xfrm>
                <a:off x="5405" y="5246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MIA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29" name="Oval 4021"/>
              <p:cNvSpPr>
                <a:spLocks noChangeArrowheads="1"/>
              </p:cNvSpPr>
              <p:nvPr/>
            </p:nvSpPr>
            <p:spPr bwMode="auto">
              <a:xfrm>
                <a:off x="5286" y="5134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0" name="Text Box 4022"/>
              <p:cNvSpPr txBox="1">
                <a:spLocks noChangeArrowheads="1"/>
              </p:cNvSpPr>
              <p:nvPr/>
            </p:nvSpPr>
            <p:spPr bwMode="auto">
              <a:xfrm>
                <a:off x="6885" y="1993"/>
                <a:ext cx="97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BOS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4023"/>
              <p:cNvSpPr>
                <a:spLocks noChangeArrowheads="1"/>
              </p:cNvSpPr>
              <p:nvPr/>
            </p:nvSpPr>
            <p:spPr bwMode="auto">
              <a:xfrm>
                <a:off x="6766" y="1881"/>
                <a:ext cx="1174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sp>
            <p:nvSpPr>
              <p:cNvPr id="32" name="Text Box 4024"/>
              <p:cNvSpPr txBox="1">
                <a:spLocks noChangeArrowheads="1"/>
              </p:cNvSpPr>
              <p:nvPr/>
            </p:nvSpPr>
            <p:spPr bwMode="auto">
              <a:xfrm>
                <a:off x="1850" y="2311"/>
                <a:ext cx="96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ORD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4025"/>
              <p:cNvSpPr>
                <a:spLocks noChangeArrowheads="1"/>
              </p:cNvSpPr>
              <p:nvPr/>
            </p:nvSpPr>
            <p:spPr bwMode="auto">
              <a:xfrm>
                <a:off x="1731" y="2199"/>
                <a:ext cx="1173" cy="692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  <p:cxnSp>
            <p:nvCxnSpPr>
              <p:cNvPr id="34" name="AutoShape 4026"/>
              <p:cNvCxnSpPr>
                <a:cxnSpLocks noChangeShapeType="1"/>
              </p:cNvCxnSpPr>
              <p:nvPr/>
            </p:nvCxnSpPr>
            <p:spPr bwMode="auto">
              <a:xfrm flipH="1">
                <a:off x="5900" y="3919"/>
                <a:ext cx="135" cy="116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77" name="Rectangle 76"/>
          <p:cNvSpPr/>
          <p:nvPr/>
        </p:nvSpPr>
        <p:spPr>
          <a:xfrm>
            <a:off x="63179" y="97854"/>
            <a:ext cx="5191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fr-BE" sz="3600" dirty="0"/>
              <a:t>Matrice d’Adjacence</a:t>
            </a:r>
          </a:p>
        </p:txBody>
      </p:sp>
      <p:graphicFrame>
        <p:nvGraphicFramePr>
          <p:cNvPr id="35" name="Tableau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049406"/>
              </p:ext>
            </p:extLst>
          </p:nvPr>
        </p:nvGraphicFramePr>
        <p:xfrm>
          <a:off x="510991" y="4077072"/>
          <a:ext cx="4622800" cy="20681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1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90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 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0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1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2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3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4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5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0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DL17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UA87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1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NW3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2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UA12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3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AA13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AA90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4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DL33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5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AA41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-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AA52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BE" sz="1800" dirty="0">
                          <a:effectLst/>
                        </a:rPr>
                        <a:t>-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74190"/>
              </p:ext>
            </p:extLst>
          </p:nvPr>
        </p:nvGraphicFramePr>
        <p:xfrm>
          <a:off x="5580112" y="4941168"/>
          <a:ext cx="3190240" cy="584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0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1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2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3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4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5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OR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BO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LA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JFK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>
                          <a:effectLst/>
                        </a:rPr>
                        <a:t>DF</a:t>
                      </a:r>
                      <a:endParaRPr lang="fr-BE" sz="11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fr-BE" sz="1800" dirty="0">
                          <a:effectLst/>
                        </a:rPr>
                        <a:t>MIA</a:t>
                      </a:r>
                      <a:endParaRPr lang="fr-BE" sz="11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170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Algorithmes</a:t>
            </a:r>
            <a:r>
              <a:rPr lang="en-US" dirty="0"/>
              <a:t> sur le </a:t>
            </a:r>
            <a:r>
              <a:rPr lang="en-US" dirty="0" err="1"/>
              <a:t>graphes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  <a:p>
            <a:r>
              <a:rPr lang="en-US" dirty="0"/>
              <a:t>Breadth First Search (BFS)</a:t>
            </a:r>
          </a:p>
          <a:p>
            <a:r>
              <a:rPr lang="en-US" dirty="0" err="1"/>
              <a:t>Algorithme</a:t>
            </a:r>
            <a:r>
              <a:rPr lang="en-US" dirty="0"/>
              <a:t> du plus court </a:t>
            </a:r>
            <a:r>
              <a:rPr lang="en-US" dirty="0" err="1"/>
              <a:t>chemin</a:t>
            </a:r>
            <a:r>
              <a:rPr lang="en-US" dirty="0"/>
              <a:t> (Dijkstra)</a:t>
            </a:r>
          </a:p>
        </p:txBody>
      </p:sp>
    </p:spTree>
    <p:extLst>
      <p:ext uri="{BB962C8B-B14F-4D97-AF65-F5344CB8AC3E}">
        <p14:creationId xmlns:p14="http://schemas.microsoft.com/office/powerpoint/2010/main" val="10821364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BC311-1113-4D6C-A7A1-8F1EDCB6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DFS/BFS arbre</a:t>
            </a:r>
            <a:endParaRPr lang="fr-B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5E08C6-C852-4FC4-AF28-567530613A59}"/>
              </a:ext>
            </a:extLst>
          </p:cNvPr>
          <p:cNvSpPr/>
          <p:nvPr/>
        </p:nvSpPr>
        <p:spPr>
          <a:xfrm>
            <a:off x="1835696" y="284460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B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2495C7B-3A3B-473C-9DEF-37CB3537864B}"/>
              </a:ext>
            </a:extLst>
          </p:cNvPr>
          <p:cNvSpPr/>
          <p:nvPr/>
        </p:nvSpPr>
        <p:spPr>
          <a:xfrm>
            <a:off x="1350343" y="37114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fr-B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1DEC130-A62C-4D9D-A7F6-C601FABEA6B8}"/>
              </a:ext>
            </a:extLst>
          </p:cNvPr>
          <p:cNvSpPr/>
          <p:nvPr/>
        </p:nvSpPr>
        <p:spPr>
          <a:xfrm>
            <a:off x="880989" y="456515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fr-B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2423E85-1209-43BA-9C35-4F103FF2B684}"/>
              </a:ext>
            </a:extLst>
          </p:cNvPr>
          <p:cNvSpPr/>
          <p:nvPr/>
        </p:nvSpPr>
        <p:spPr>
          <a:xfrm>
            <a:off x="1313037" y="5445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  <a:endParaRPr lang="fr-B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8A6A29A-827D-46C8-A566-7F23650D99F4}"/>
              </a:ext>
            </a:extLst>
          </p:cNvPr>
          <p:cNvSpPr/>
          <p:nvPr/>
        </p:nvSpPr>
        <p:spPr>
          <a:xfrm>
            <a:off x="2699792" y="37114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  <a:endParaRPr lang="fr-B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0C42246-597C-4B48-B78E-15AC8A52D79B}"/>
              </a:ext>
            </a:extLst>
          </p:cNvPr>
          <p:cNvSpPr/>
          <p:nvPr/>
        </p:nvSpPr>
        <p:spPr>
          <a:xfrm>
            <a:off x="2051720" y="37114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  <a:endParaRPr lang="fr-B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3F1F0CD-0CCB-4E62-A446-9FC2EA5E6BD8}"/>
              </a:ext>
            </a:extLst>
          </p:cNvPr>
          <p:cNvSpPr/>
          <p:nvPr/>
        </p:nvSpPr>
        <p:spPr>
          <a:xfrm>
            <a:off x="1782391" y="457835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  <a:endParaRPr lang="fr-B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66CD8AD-75FC-4D2C-8220-911BCA1CD0CE}"/>
              </a:ext>
            </a:extLst>
          </p:cNvPr>
          <p:cNvSpPr/>
          <p:nvPr/>
        </p:nvSpPr>
        <p:spPr>
          <a:xfrm>
            <a:off x="2843808" y="456515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  <a:endParaRPr lang="fr-B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AA00103-AF86-4BB8-9DEC-B23DAE8FEADE}"/>
              </a:ext>
            </a:extLst>
          </p:cNvPr>
          <p:cNvSpPr/>
          <p:nvPr/>
        </p:nvSpPr>
        <p:spPr>
          <a:xfrm>
            <a:off x="2267744" y="544522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  <a:endParaRPr lang="fr-BE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2EFB259-62DF-48A7-98E4-ECB673235113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1566367" y="3213378"/>
            <a:ext cx="332601" cy="49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0C1A241-4BC4-47DF-90E1-3F2BBB9FEE79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2051720" y="3276650"/>
            <a:ext cx="216024" cy="43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5A61758-C7C4-4EC0-B98C-0FAE2C5EE601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2204472" y="3213378"/>
            <a:ext cx="711344" cy="49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E76ABD3-F9EB-4401-83D0-8D56DF38CD5A}"/>
              </a:ext>
            </a:extLst>
          </p:cNvPr>
          <p:cNvCxnSpPr>
            <a:stCxn id="5" idx="3"/>
          </p:cNvCxnSpPr>
          <p:nvPr/>
        </p:nvCxnSpPr>
        <p:spPr>
          <a:xfrm flipH="1">
            <a:off x="1097013" y="4080252"/>
            <a:ext cx="316602" cy="700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D37823F-BEBF-42DE-B7DD-1F410A3B5731}"/>
              </a:ext>
            </a:extLst>
          </p:cNvPr>
          <p:cNvCxnSpPr>
            <a:stCxn id="5" idx="4"/>
            <a:endCxn id="10" idx="0"/>
          </p:cNvCxnSpPr>
          <p:nvPr/>
        </p:nvCxnSpPr>
        <p:spPr>
          <a:xfrm>
            <a:off x="1566367" y="4143524"/>
            <a:ext cx="432048" cy="43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1426B3E-F367-42F3-A024-1775C33CD1D0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2915816" y="4143524"/>
            <a:ext cx="144016" cy="42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0EE32D-03BA-490D-80E6-CC75822E4DB6}"/>
              </a:ext>
            </a:extLst>
          </p:cNvPr>
          <p:cNvCxnSpPr>
            <a:stCxn id="10" idx="3"/>
          </p:cNvCxnSpPr>
          <p:nvPr/>
        </p:nvCxnSpPr>
        <p:spPr>
          <a:xfrm flipH="1">
            <a:off x="1529061" y="4947126"/>
            <a:ext cx="316602" cy="626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37D0636-00DF-4EA1-A45A-E7EDBB6AAF0D}"/>
              </a:ext>
            </a:extLst>
          </p:cNvPr>
          <p:cNvCxnSpPr>
            <a:stCxn id="10" idx="5"/>
            <a:endCxn id="12" idx="0"/>
          </p:cNvCxnSpPr>
          <p:nvPr/>
        </p:nvCxnSpPr>
        <p:spPr>
          <a:xfrm>
            <a:off x="2151167" y="4947126"/>
            <a:ext cx="332601" cy="49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3FC6A42B-85F3-459C-937A-379976F37BB2}"/>
              </a:ext>
            </a:extLst>
          </p:cNvPr>
          <p:cNvSpPr/>
          <p:nvPr/>
        </p:nvSpPr>
        <p:spPr>
          <a:xfrm>
            <a:off x="6174779" y="279452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B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E8F770D-4BD5-4B30-9F75-6A1C1BBC09D7}"/>
              </a:ext>
            </a:extLst>
          </p:cNvPr>
          <p:cNvSpPr/>
          <p:nvPr/>
        </p:nvSpPr>
        <p:spPr>
          <a:xfrm>
            <a:off x="5689426" y="366140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fr-BE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0FCEA3F-A4F5-4A8D-B298-4A113B4C9C88}"/>
              </a:ext>
            </a:extLst>
          </p:cNvPr>
          <p:cNvSpPr/>
          <p:nvPr/>
        </p:nvSpPr>
        <p:spPr>
          <a:xfrm>
            <a:off x="5131435" y="4515078"/>
            <a:ext cx="46738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  <a:endParaRPr lang="fr-B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DCFA20C-3836-4EE4-8601-D1D81548E39E}"/>
              </a:ext>
            </a:extLst>
          </p:cNvPr>
          <p:cNvSpPr/>
          <p:nvPr/>
        </p:nvSpPr>
        <p:spPr>
          <a:xfrm>
            <a:off x="5652120" y="53951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  <a:endParaRPr lang="fr-BE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286462E-B1B5-4817-9EF6-1E2C1D999687}"/>
              </a:ext>
            </a:extLst>
          </p:cNvPr>
          <p:cNvSpPr/>
          <p:nvPr/>
        </p:nvSpPr>
        <p:spPr>
          <a:xfrm>
            <a:off x="7038875" y="366140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  <a:endParaRPr lang="fr-BE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FB71845E-476F-4A7B-9B9C-FFE1F42DEE9B}"/>
              </a:ext>
            </a:extLst>
          </p:cNvPr>
          <p:cNvSpPr/>
          <p:nvPr/>
        </p:nvSpPr>
        <p:spPr>
          <a:xfrm>
            <a:off x="6390803" y="3661400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fr-BE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293D820-B12C-42C0-B12D-F53C48FA1D9A}"/>
              </a:ext>
            </a:extLst>
          </p:cNvPr>
          <p:cNvSpPr/>
          <p:nvPr/>
        </p:nvSpPr>
        <p:spPr>
          <a:xfrm>
            <a:off x="6121474" y="452827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  <a:endParaRPr lang="fr-BE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D3512FC-05F4-4BFC-B5D0-059977B5825B}"/>
              </a:ext>
            </a:extLst>
          </p:cNvPr>
          <p:cNvSpPr/>
          <p:nvPr/>
        </p:nvSpPr>
        <p:spPr>
          <a:xfrm>
            <a:off x="7182891" y="451507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  <a:endParaRPr lang="fr-BE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893DE38D-AA4E-4574-9DDD-2A6103ED52EA}"/>
              </a:ext>
            </a:extLst>
          </p:cNvPr>
          <p:cNvSpPr/>
          <p:nvPr/>
        </p:nvSpPr>
        <p:spPr>
          <a:xfrm>
            <a:off x="6606827" y="53951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  <a:endParaRPr lang="fr-BE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2F00B7B-4D61-4DDC-AB33-458F19A12FC3}"/>
              </a:ext>
            </a:extLst>
          </p:cNvPr>
          <p:cNvCxnSpPr>
            <a:cxnSpLocks/>
            <a:stCxn id="32" idx="3"/>
            <a:endCxn id="33" idx="0"/>
          </p:cNvCxnSpPr>
          <p:nvPr/>
        </p:nvCxnSpPr>
        <p:spPr>
          <a:xfrm flipH="1">
            <a:off x="5905450" y="3163302"/>
            <a:ext cx="332601" cy="49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47BC1BE-724B-44B6-9F16-9E6A3AC8873D}"/>
              </a:ext>
            </a:extLst>
          </p:cNvPr>
          <p:cNvCxnSpPr>
            <a:stCxn id="32" idx="4"/>
            <a:endCxn id="37" idx="0"/>
          </p:cNvCxnSpPr>
          <p:nvPr/>
        </p:nvCxnSpPr>
        <p:spPr>
          <a:xfrm>
            <a:off x="6390803" y="3226574"/>
            <a:ext cx="216024" cy="43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7C2495AB-7970-4048-BFE9-73C4A26EA233}"/>
              </a:ext>
            </a:extLst>
          </p:cNvPr>
          <p:cNvCxnSpPr>
            <a:stCxn id="32" idx="5"/>
            <a:endCxn id="36" idx="0"/>
          </p:cNvCxnSpPr>
          <p:nvPr/>
        </p:nvCxnSpPr>
        <p:spPr>
          <a:xfrm>
            <a:off x="6543555" y="3163302"/>
            <a:ext cx="711344" cy="49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AAA64C4-343E-48AC-88B7-B314321AAED0}"/>
              </a:ext>
            </a:extLst>
          </p:cNvPr>
          <p:cNvCxnSpPr>
            <a:cxnSpLocks/>
            <a:endCxn id="34" idx="7"/>
          </p:cNvCxnSpPr>
          <p:nvPr/>
        </p:nvCxnSpPr>
        <p:spPr>
          <a:xfrm flipH="1">
            <a:off x="5530369" y="4030176"/>
            <a:ext cx="177130" cy="54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54F10EA8-1BFD-4160-BC84-47F5EF62FC44}"/>
              </a:ext>
            </a:extLst>
          </p:cNvPr>
          <p:cNvCxnSpPr>
            <a:stCxn id="33" idx="4"/>
            <a:endCxn id="38" idx="0"/>
          </p:cNvCxnSpPr>
          <p:nvPr/>
        </p:nvCxnSpPr>
        <p:spPr>
          <a:xfrm>
            <a:off x="5905450" y="4093448"/>
            <a:ext cx="432048" cy="434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1F940B5-EF40-4D53-AD09-DABCDBE0E47C}"/>
              </a:ext>
            </a:extLst>
          </p:cNvPr>
          <p:cNvCxnSpPr>
            <a:stCxn id="36" idx="4"/>
            <a:endCxn id="39" idx="0"/>
          </p:cNvCxnSpPr>
          <p:nvPr/>
        </p:nvCxnSpPr>
        <p:spPr>
          <a:xfrm>
            <a:off x="7254899" y="4093448"/>
            <a:ext cx="144016" cy="42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EFFBB54-337F-4A92-A358-97E86F6E2380}"/>
              </a:ext>
            </a:extLst>
          </p:cNvPr>
          <p:cNvCxnSpPr>
            <a:stCxn id="38" idx="3"/>
          </p:cNvCxnSpPr>
          <p:nvPr/>
        </p:nvCxnSpPr>
        <p:spPr>
          <a:xfrm flipH="1">
            <a:off x="5868144" y="4897050"/>
            <a:ext cx="316602" cy="626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DAC4074-0734-442B-9856-94EA9CEA79E3}"/>
              </a:ext>
            </a:extLst>
          </p:cNvPr>
          <p:cNvCxnSpPr>
            <a:stCxn id="38" idx="5"/>
            <a:endCxn id="40" idx="0"/>
          </p:cNvCxnSpPr>
          <p:nvPr/>
        </p:nvCxnSpPr>
        <p:spPr>
          <a:xfrm>
            <a:off x="6490250" y="4897050"/>
            <a:ext cx="332601" cy="49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3294C9CF-DDD2-4999-84FF-A50318A69BC2}"/>
              </a:ext>
            </a:extLst>
          </p:cNvPr>
          <p:cNvSpPr txBox="1"/>
          <p:nvPr/>
        </p:nvSpPr>
        <p:spPr>
          <a:xfrm>
            <a:off x="1657195" y="2117389"/>
            <a:ext cx="810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DFS</a:t>
            </a:r>
            <a:endParaRPr lang="fr-BE" sz="32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6CB3879-6FAF-420A-A5B0-0658C41D7796}"/>
              </a:ext>
            </a:extLst>
          </p:cNvPr>
          <p:cNvSpPr txBox="1"/>
          <p:nvPr/>
        </p:nvSpPr>
        <p:spPr>
          <a:xfrm>
            <a:off x="6085042" y="2064214"/>
            <a:ext cx="810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/>
              <a:t>BFS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6645218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</a:t>
            </a:r>
          </a:p>
        </p:txBody>
      </p:sp>
      <p:sp>
        <p:nvSpPr>
          <p:cNvPr id="4" name="Oval 74"/>
          <p:cNvSpPr>
            <a:spLocks noChangeArrowheads="1"/>
          </p:cNvSpPr>
          <p:nvPr/>
        </p:nvSpPr>
        <p:spPr bwMode="auto">
          <a:xfrm>
            <a:off x="6618214" y="3256558"/>
            <a:ext cx="346075" cy="3413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5" name="Oval 66"/>
          <p:cNvSpPr>
            <a:spLocks noChangeArrowheads="1"/>
          </p:cNvSpPr>
          <p:nvPr/>
        </p:nvSpPr>
        <p:spPr bwMode="auto">
          <a:xfrm>
            <a:off x="7554839" y="3261320"/>
            <a:ext cx="346075" cy="3413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6" name="Oval 51"/>
          <p:cNvSpPr>
            <a:spLocks noChangeArrowheads="1"/>
          </p:cNvSpPr>
          <p:nvPr/>
        </p:nvSpPr>
        <p:spPr bwMode="auto">
          <a:xfrm>
            <a:off x="7554839" y="3262908"/>
            <a:ext cx="346075" cy="3413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7" name="Oval 28"/>
          <p:cNvSpPr>
            <a:spLocks noChangeArrowheads="1"/>
          </p:cNvSpPr>
          <p:nvPr/>
        </p:nvSpPr>
        <p:spPr bwMode="auto">
          <a:xfrm>
            <a:off x="6615039" y="3258145"/>
            <a:ext cx="346075" cy="3413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5673651" y="3258145"/>
            <a:ext cx="346075" cy="3413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55576" y="1700808"/>
            <a:ext cx="65706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1143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tabLst>
                <a:tab pos="1143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Objectif :	construire </a:t>
            </a:r>
            <a:r>
              <a:rPr lang="fr-FR" altLang="fr-FR" sz="2000">
                <a:solidFill>
                  <a:srgbClr val="FF0000"/>
                </a:solidFill>
              </a:rPr>
              <a:t>« en profondeur »</a:t>
            </a:r>
            <a:r>
              <a:rPr lang="fr-FR" altLang="fr-FR" sz="2000"/>
              <a:t> un arbre couvrant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	pour un graphe connexe.	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47651" y="2604095"/>
            <a:ext cx="129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b="1">
                <a:solidFill>
                  <a:schemeClr val="tx2"/>
                </a:solidFill>
              </a:rPr>
              <a:t>Exemple </a:t>
            </a:r>
            <a:endParaRPr lang="fr-FR" altLang="fr-FR" sz="2000"/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56607"/>
              </p:ext>
            </p:extLst>
          </p:nvPr>
        </p:nvGraphicFramePr>
        <p:xfrm>
          <a:off x="907976" y="3220045"/>
          <a:ext cx="22193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18639" imgH="1304239" progId="Visio.Drawing.11">
                  <p:embed/>
                </p:oleObj>
              </mc:Choice>
              <mc:Fallback>
                <p:oleObj name="Visio" r:id="rId2" imgW="2218639" imgH="1304239" progId="Visio.Drawing.11">
                  <p:embed/>
                  <p:pic>
                    <p:nvPicPr>
                      <p:cNvPr id="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976" y="3220045"/>
                        <a:ext cx="221932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619529"/>
              </p:ext>
            </p:extLst>
          </p:nvPr>
        </p:nvGraphicFramePr>
        <p:xfrm>
          <a:off x="5657776" y="324227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80695" imgH="380695" progId="Visio.Drawing.11">
                  <p:embed/>
                </p:oleObj>
              </mc:Choice>
              <mc:Fallback>
                <p:oleObj name="Visio" r:id="rId4" imgW="380695" imgH="380695" progId="Visio.Drawing.11">
                  <p:embed/>
                  <p:pic>
                    <p:nvPicPr>
                      <p:cNvPr id="1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776" y="324227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47651" y="4750395"/>
            <a:ext cx="5051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1° Fixer un sommet de départ (sommet </a:t>
            </a:r>
            <a:r>
              <a:rPr lang="fr-FR" altLang="fr-FR" sz="1800">
                <a:solidFill>
                  <a:srgbClr val="FF0000"/>
                </a:solidFill>
              </a:rPr>
              <a:t>courant</a:t>
            </a:r>
            <a:r>
              <a:rPr lang="fr-FR" altLang="fr-FR" sz="1800"/>
              <a:t>)</a:t>
            </a:r>
            <a:endParaRPr lang="fr-FR" altLang="fr-FR" sz="2000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194101" y="3929658"/>
            <a:ext cx="539750" cy="723900"/>
            <a:chOff x="2822" y="2726"/>
            <a:chExt cx="340" cy="456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822" y="2951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800"/>
                <a:t>pile</a:t>
              </a:r>
              <a:endParaRPr lang="fr-FR" altLang="fr-FR" sz="200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870" y="272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600"/>
                <a:t>1</a:t>
              </a:r>
              <a:endParaRPr lang="fr-FR" altLang="fr-FR" sz="2000"/>
            </a:p>
          </p:txBody>
        </p:sp>
      </p:grp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47651" y="5080595"/>
            <a:ext cx="3375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2° Utiliser une « pile » auxiliaire</a:t>
            </a:r>
            <a:endParaRPr lang="fr-FR" altLang="fr-FR" sz="200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4124251" y="3442295"/>
            <a:ext cx="0" cy="1054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69876" y="5421908"/>
            <a:ext cx="7646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3° Sélectionner dans l'adjacence du sommet courant un </a:t>
            </a:r>
            <a:r>
              <a:rPr lang="fr-FR" altLang="fr-FR" sz="1800">
                <a:solidFill>
                  <a:srgbClr val="FF0000"/>
                </a:solidFill>
              </a:rPr>
              <a:t>nouveau</a:t>
            </a:r>
            <a:r>
              <a:rPr lang="fr-FR" altLang="fr-FR" sz="1800"/>
              <a:t> sommet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1800"/>
              <a:t>    </a:t>
            </a:r>
            <a:r>
              <a:rPr lang="fr-BE" altLang="fr-FR" sz="600"/>
              <a:t> </a:t>
            </a:r>
            <a:r>
              <a:rPr lang="fr-BE" altLang="fr-FR" sz="1800"/>
              <a:t>et le relier au sommet courant</a:t>
            </a:r>
            <a:endParaRPr lang="fr-FR" altLang="fr-FR" sz="2000"/>
          </a:p>
        </p:txBody>
      </p:sp>
      <p:grpSp>
        <p:nvGrpSpPr>
          <p:cNvPr id="20" name="Group 23"/>
          <p:cNvGrpSpPr>
            <a:grpSpLocks/>
          </p:cNvGrpSpPr>
          <p:nvPr/>
        </p:nvGrpSpPr>
        <p:grpSpPr bwMode="auto">
          <a:xfrm>
            <a:off x="855589" y="3166070"/>
            <a:ext cx="1417637" cy="1404938"/>
            <a:chOff x="629" y="2226"/>
            <a:chExt cx="893" cy="885"/>
          </a:xfrm>
        </p:grpSpPr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205" y="2226"/>
              <a:ext cx="317" cy="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629" y="2794"/>
              <a:ext cx="317" cy="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205" y="2794"/>
              <a:ext cx="317" cy="31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97439"/>
              </p:ext>
            </p:extLst>
          </p:nvPr>
        </p:nvGraphicFramePr>
        <p:xfrm>
          <a:off x="6599164" y="3237508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89839" imgH="389839" progId="Visio.Drawing.11">
                  <p:embed/>
                </p:oleObj>
              </mc:Choice>
              <mc:Fallback>
                <p:oleObj name="Visio" r:id="rId6" imgW="389839" imgH="389839" progId="Visio.Drawing.11">
                  <p:embed/>
                  <p:pic>
                    <p:nvPicPr>
                      <p:cNvPr id="2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164" y="3237508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6018139" y="3426420"/>
            <a:ext cx="601662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4278239" y="369947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600"/>
              <a:t>2</a:t>
            </a:r>
            <a:endParaRPr lang="fr-FR" altLang="fr-FR" sz="200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7554839" y="3262908"/>
            <a:ext cx="346075" cy="3413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pSp>
        <p:nvGrpSpPr>
          <p:cNvPr id="28" name="Group 34"/>
          <p:cNvGrpSpPr>
            <a:grpSpLocks/>
          </p:cNvGrpSpPr>
          <p:nvPr/>
        </p:nvGrpSpPr>
        <p:grpSpPr bwMode="auto">
          <a:xfrm>
            <a:off x="852414" y="3162895"/>
            <a:ext cx="508000" cy="1406525"/>
            <a:chOff x="627" y="2224"/>
            <a:chExt cx="320" cy="886"/>
          </a:xfrm>
        </p:grpSpPr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629" y="2224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627" y="279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grpSp>
        <p:nvGrpSpPr>
          <p:cNvPr id="31" name="Group 38"/>
          <p:cNvGrpSpPr>
            <a:grpSpLocks/>
          </p:cNvGrpSpPr>
          <p:nvPr/>
        </p:nvGrpSpPr>
        <p:grpSpPr bwMode="auto">
          <a:xfrm>
            <a:off x="1773164" y="3164483"/>
            <a:ext cx="1412875" cy="1406525"/>
            <a:chOff x="1207" y="2225"/>
            <a:chExt cx="890" cy="886"/>
          </a:xfrm>
        </p:grpSpPr>
        <p:sp>
          <p:nvSpPr>
            <p:cNvPr id="32" name="Oval 33"/>
            <p:cNvSpPr>
              <a:spLocks noChangeArrowheads="1"/>
            </p:cNvSpPr>
            <p:nvPr/>
          </p:nvSpPr>
          <p:spPr bwMode="auto">
            <a:xfrm>
              <a:off x="1207" y="279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grpSp>
          <p:nvGrpSpPr>
            <p:cNvPr id="33" name="Group 35"/>
            <p:cNvGrpSpPr>
              <a:grpSpLocks/>
            </p:cNvGrpSpPr>
            <p:nvPr/>
          </p:nvGrpSpPr>
          <p:grpSpPr bwMode="auto">
            <a:xfrm>
              <a:off x="1777" y="2225"/>
              <a:ext cx="320" cy="886"/>
              <a:chOff x="627" y="2224"/>
              <a:chExt cx="320" cy="886"/>
            </a:xfrm>
          </p:grpSpPr>
          <p:sp>
            <p:nvSpPr>
              <p:cNvPr id="34" name="Oval 36"/>
              <p:cNvSpPr>
                <a:spLocks noChangeArrowheads="1"/>
              </p:cNvSpPr>
              <p:nvPr/>
            </p:nvSpPr>
            <p:spPr bwMode="auto">
              <a:xfrm>
                <a:off x="629" y="2224"/>
                <a:ext cx="318" cy="31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BE" altLang="fr-FR" sz="2000"/>
              </a:p>
            </p:txBody>
          </p:sp>
          <p:sp>
            <p:nvSpPr>
              <p:cNvPr id="35" name="Oval 37"/>
              <p:cNvSpPr>
                <a:spLocks noChangeArrowheads="1"/>
              </p:cNvSpPr>
              <p:nvPr/>
            </p:nvSpPr>
            <p:spPr bwMode="auto">
              <a:xfrm>
                <a:off x="627" y="2792"/>
                <a:ext cx="318" cy="31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8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80000"/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fr-BE" altLang="fr-FR" sz="2000"/>
              </a:p>
            </p:txBody>
          </p:sp>
        </p:grpSp>
      </p:grpSp>
      <p:graphicFrame>
        <p:nvGraphicFramePr>
          <p:cNvPr id="3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234580"/>
              </p:ext>
            </p:extLst>
          </p:nvPr>
        </p:nvGraphicFramePr>
        <p:xfrm>
          <a:off x="7538964" y="324227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389839" imgH="389839" progId="Visio.Drawing.11">
                  <p:embed/>
                </p:oleObj>
              </mc:Choice>
              <mc:Fallback>
                <p:oleObj name="Visio" r:id="rId8" imgW="389839" imgH="389839" progId="Visio.Drawing.11">
                  <p:embed/>
                  <p:pic>
                    <p:nvPicPr>
                      <p:cNvPr id="36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964" y="324227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6962701" y="3432770"/>
            <a:ext cx="601663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Oval 41"/>
          <p:cNvSpPr>
            <a:spLocks noChangeArrowheads="1"/>
          </p:cNvSpPr>
          <p:nvPr/>
        </p:nvSpPr>
        <p:spPr bwMode="auto">
          <a:xfrm>
            <a:off x="6618214" y="4169370"/>
            <a:ext cx="346075" cy="34131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4270301" y="347245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600"/>
              <a:t>3</a:t>
            </a:r>
            <a:endParaRPr lang="fr-FR" altLang="fr-FR" sz="2000"/>
          </a:p>
        </p:txBody>
      </p:sp>
      <p:grpSp>
        <p:nvGrpSpPr>
          <p:cNvPr id="40" name="Group 43"/>
          <p:cNvGrpSpPr>
            <a:grpSpLocks/>
          </p:cNvGrpSpPr>
          <p:nvPr/>
        </p:nvGrpSpPr>
        <p:grpSpPr bwMode="auto">
          <a:xfrm>
            <a:off x="1763639" y="3164483"/>
            <a:ext cx="508000" cy="1406525"/>
            <a:chOff x="627" y="2224"/>
            <a:chExt cx="320" cy="886"/>
          </a:xfrm>
        </p:grpSpPr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629" y="2224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627" y="279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2674864" y="4072533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aphicFrame>
        <p:nvGraphicFramePr>
          <p:cNvPr id="44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499221"/>
              </p:ext>
            </p:extLst>
          </p:nvPr>
        </p:nvGraphicFramePr>
        <p:xfrm>
          <a:off x="6602339" y="4153495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389839" imgH="389839" progId="Visio.Drawing.11">
                  <p:embed/>
                </p:oleObj>
              </mc:Choice>
              <mc:Fallback>
                <p:oleObj name="Visio" r:id="rId10" imgW="389839" imgH="389839" progId="Visio.Drawing.11">
                  <p:embed/>
                  <p:pic>
                    <p:nvPicPr>
                      <p:cNvPr id="44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339" y="4153495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Line 50"/>
          <p:cNvSpPr>
            <a:spLocks noChangeShapeType="1"/>
          </p:cNvSpPr>
          <p:nvPr/>
        </p:nvSpPr>
        <p:spPr bwMode="auto">
          <a:xfrm flipV="1">
            <a:off x="6918251" y="3558183"/>
            <a:ext cx="709613" cy="6858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Text Box 52"/>
          <p:cNvSpPr txBox="1">
            <a:spLocks noChangeArrowheads="1"/>
          </p:cNvSpPr>
          <p:nvPr/>
        </p:nvSpPr>
        <p:spPr bwMode="auto">
          <a:xfrm>
            <a:off x="4271889" y="323592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600"/>
              <a:t>5</a:t>
            </a:r>
            <a:endParaRPr lang="fr-FR" altLang="fr-FR" sz="2000"/>
          </a:p>
        </p:txBody>
      </p:sp>
      <p:grpSp>
        <p:nvGrpSpPr>
          <p:cNvPr id="47" name="Group 56"/>
          <p:cNvGrpSpPr>
            <a:grpSpLocks/>
          </p:cNvGrpSpPr>
          <p:nvPr/>
        </p:nvGrpSpPr>
        <p:grpSpPr bwMode="auto">
          <a:xfrm>
            <a:off x="855589" y="3162895"/>
            <a:ext cx="2332037" cy="512763"/>
            <a:chOff x="629" y="2224"/>
            <a:chExt cx="1469" cy="323"/>
          </a:xfrm>
        </p:grpSpPr>
        <p:sp>
          <p:nvSpPr>
            <p:cNvPr id="48" name="Oval 53"/>
            <p:cNvSpPr>
              <a:spLocks noChangeArrowheads="1"/>
            </p:cNvSpPr>
            <p:nvPr/>
          </p:nvSpPr>
          <p:spPr bwMode="auto">
            <a:xfrm>
              <a:off x="629" y="2226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49" name="Oval 54"/>
            <p:cNvSpPr>
              <a:spLocks noChangeArrowheads="1"/>
            </p:cNvSpPr>
            <p:nvPr/>
          </p:nvSpPr>
          <p:spPr bwMode="auto">
            <a:xfrm>
              <a:off x="1204" y="2229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50" name="Oval 55"/>
            <p:cNvSpPr>
              <a:spLocks noChangeArrowheads="1"/>
            </p:cNvSpPr>
            <p:nvPr/>
          </p:nvSpPr>
          <p:spPr bwMode="auto">
            <a:xfrm>
              <a:off x="1780" y="2224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51" name="Text Box 57"/>
          <p:cNvSpPr txBox="1">
            <a:spLocks noChangeArrowheads="1"/>
          </p:cNvSpPr>
          <p:nvPr/>
        </p:nvSpPr>
        <p:spPr bwMode="auto">
          <a:xfrm>
            <a:off x="871464" y="6007695"/>
            <a:ext cx="6561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4° Si c'est impossible,</a:t>
            </a:r>
            <a:r>
              <a:rPr lang="fr-FR" altLang="fr-FR" sz="2000"/>
              <a:t> </a:t>
            </a:r>
            <a:r>
              <a:rPr lang="fr-FR" altLang="fr-FR" sz="1800"/>
              <a:t>remonter au sommet précédent (dépiler)</a:t>
            </a:r>
            <a:endParaRPr lang="fr-FR" altLang="fr-FR" sz="2000"/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4292526" y="3099395"/>
            <a:ext cx="323850" cy="396875"/>
          </a:xfrm>
          <a:prstGeom prst="rect">
            <a:avLst/>
          </a:prstGeom>
          <a:solidFill>
            <a:srgbClr val="FEFA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  </a:t>
            </a:r>
            <a:endParaRPr lang="fr-FR" altLang="fr-FR" sz="2000"/>
          </a:p>
        </p:txBody>
      </p:sp>
      <p:sp>
        <p:nvSpPr>
          <p:cNvPr id="53" name="Oval 59"/>
          <p:cNvSpPr>
            <a:spLocks noChangeArrowheads="1"/>
          </p:cNvSpPr>
          <p:nvPr/>
        </p:nvSpPr>
        <p:spPr bwMode="auto">
          <a:xfrm>
            <a:off x="7561189" y="4170958"/>
            <a:ext cx="346075" cy="3413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pSp>
        <p:nvGrpSpPr>
          <p:cNvPr id="54" name="Group 60"/>
          <p:cNvGrpSpPr>
            <a:grpSpLocks/>
          </p:cNvGrpSpPr>
          <p:nvPr/>
        </p:nvGrpSpPr>
        <p:grpSpPr bwMode="auto">
          <a:xfrm>
            <a:off x="1779514" y="3161308"/>
            <a:ext cx="508000" cy="1406525"/>
            <a:chOff x="627" y="2224"/>
            <a:chExt cx="320" cy="886"/>
          </a:xfrm>
        </p:grpSpPr>
        <p:sp>
          <p:nvSpPr>
            <p:cNvPr id="55" name="Oval 61"/>
            <p:cNvSpPr>
              <a:spLocks noChangeArrowheads="1"/>
            </p:cNvSpPr>
            <p:nvPr/>
          </p:nvSpPr>
          <p:spPr bwMode="auto">
            <a:xfrm>
              <a:off x="629" y="2224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56" name="Oval 62"/>
            <p:cNvSpPr>
              <a:spLocks noChangeArrowheads="1"/>
            </p:cNvSpPr>
            <p:nvPr/>
          </p:nvSpPr>
          <p:spPr bwMode="auto">
            <a:xfrm>
              <a:off x="627" y="279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57" name="Oval 63"/>
          <p:cNvSpPr>
            <a:spLocks noChangeArrowheads="1"/>
          </p:cNvSpPr>
          <p:nvPr/>
        </p:nvSpPr>
        <p:spPr bwMode="auto">
          <a:xfrm>
            <a:off x="2671689" y="4059833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aphicFrame>
        <p:nvGraphicFramePr>
          <p:cNvPr id="58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82656"/>
              </p:ext>
            </p:extLst>
          </p:nvPr>
        </p:nvGraphicFramePr>
        <p:xfrm>
          <a:off x="7542139" y="415032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389839" imgH="389839" progId="Visio.Drawing.11">
                  <p:embed/>
                </p:oleObj>
              </mc:Choice>
              <mc:Fallback>
                <p:oleObj name="Visio" r:id="rId12" imgW="389839" imgH="389839" progId="Visio.Drawing.11">
                  <p:embed/>
                  <p:pic>
                    <p:nvPicPr>
                      <p:cNvPr id="58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139" y="415032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Line 65"/>
          <p:cNvSpPr>
            <a:spLocks noChangeShapeType="1"/>
          </p:cNvSpPr>
          <p:nvPr/>
        </p:nvSpPr>
        <p:spPr bwMode="auto">
          <a:xfrm flipV="1">
            <a:off x="7729464" y="3601045"/>
            <a:ext cx="6350" cy="57785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4271889" y="324227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600"/>
              <a:t>6</a:t>
            </a:r>
            <a:endParaRPr lang="fr-FR" altLang="fr-FR" sz="2000"/>
          </a:p>
        </p:txBody>
      </p:sp>
      <p:grpSp>
        <p:nvGrpSpPr>
          <p:cNvPr id="61" name="Group 72"/>
          <p:cNvGrpSpPr>
            <a:grpSpLocks/>
          </p:cNvGrpSpPr>
          <p:nvPr/>
        </p:nvGrpSpPr>
        <p:grpSpPr bwMode="auto">
          <a:xfrm>
            <a:off x="1765226" y="3162895"/>
            <a:ext cx="1419225" cy="512763"/>
            <a:chOff x="1550" y="1888"/>
            <a:chExt cx="894" cy="323"/>
          </a:xfrm>
        </p:grpSpPr>
        <p:sp>
          <p:nvSpPr>
            <p:cNvPr id="62" name="Oval 70"/>
            <p:cNvSpPr>
              <a:spLocks noChangeArrowheads="1"/>
            </p:cNvSpPr>
            <p:nvPr/>
          </p:nvSpPr>
          <p:spPr bwMode="auto">
            <a:xfrm>
              <a:off x="1550" y="1893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63" name="Oval 71"/>
            <p:cNvSpPr>
              <a:spLocks noChangeArrowheads="1"/>
            </p:cNvSpPr>
            <p:nvPr/>
          </p:nvSpPr>
          <p:spPr bwMode="auto">
            <a:xfrm>
              <a:off x="2126" y="1888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4290939" y="3104158"/>
            <a:ext cx="3238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 dirty="0"/>
              <a:t>  </a:t>
            </a:r>
            <a:endParaRPr lang="fr-FR" altLang="fr-FR" sz="2000" dirty="0"/>
          </a:p>
        </p:txBody>
      </p:sp>
      <p:grpSp>
        <p:nvGrpSpPr>
          <p:cNvPr id="65" name="Group 75"/>
          <p:cNvGrpSpPr>
            <a:grpSpLocks/>
          </p:cNvGrpSpPr>
          <p:nvPr/>
        </p:nvGrpSpPr>
        <p:grpSpPr bwMode="auto">
          <a:xfrm>
            <a:off x="1766814" y="3158133"/>
            <a:ext cx="508000" cy="1406525"/>
            <a:chOff x="627" y="2224"/>
            <a:chExt cx="320" cy="886"/>
          </a:xfrm>
        </p:grpSpPr>
        <p:sp>
          <p:nvSpPr>
            <p:cNvPr id="66" name="Oval 76"/>
            <p:cNvSpPr>
              <a:spLocks noChangeArrowheads="1"/>
            </p:cNvSpPr>
            <p:nvPr/>
          </p:nvSpPr>
          <p:spPr bwMode="auto">
            <a:xfrm>
              <a:off x="629" y="2224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67" name="Oval 77"/>
            <p:cNvSpPr>
              <a:spLocks noChangeArrowheads="1"/>
            </p:cNvSpPr>
            <p:nvPr/>
          </p:nvSpPr>
          <p:spPr bwMode="auto">
            <a:xfrm>
              <a:off x="627" y="279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68" name="Oval 78"/>
          <p:cNvSpPr>
            <a:spLocks noChangeArrowheads="1"/>
          </p:cNvSpPr>
          <p:nvPr/>
        </p:nvSpPr>
        <p:spPr bwMode="auto">
          <a:xfrm>
            <a:off x="2697089" y="4066183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69" name="Text Box 79"/>
          <p:cNvSpPr txBox="1">
            <a:spLocks noChangeArrowheads="1"/>
          </p:cNvSpPr>
          <p:nvPr/>
        </p:nvSpPr>
        <p:spPr bwMode="auto">
          <a:xfrm>
            <a:off x="4287764" y="3329583"/>
            <a:ext cx="3238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  </a:t>
            </a:r>
            <a:endParaRPr lang="fr-FR" altLang="fr-FR" sz="2000"/>
          </a:p>
        </p:txBody>
      </p:sp>
      <p:grpSp>
        <p:nvGrpSpPr>
          <p:cNvPr id="70" name="Group 80"/>
          <p:cNvGrpSpPr>
            <a:grpSpLocks/>
          </p:cNvGrpSpPr>
          <p:nvPr/>
        </p:nvGrpSpPr>
        <p:grpSpPr bwMode="auto">
          <a:xfrm>
            <a:off x="854001" y="4056658"/>
            <a:ext cx="2332038" cy="512762"/>
            <a:chOff x="629" y="2224"/>
            <a:chExt cx="1469" cy="323"/>
          </a:xfrm>
        </p:grpSpPr>
        <p:sp>
          <p:nvSpPr>
            <p:cNvPr id="71" name="Oval 81"/>
            <p:cNvSpPr>
              <a:spLocks noChangeArrowheads="1"/>
            </p:cNvSpPr>
            <p:nvPr/>
          </p:nvSpPr>
          <p:spPr bwMode="auto">
            <a:xfrm>
              <a:off x="629" y="2226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72" name="Oval 82"/>
            <p:cNvSpPr>
              <a:spLocks noChangeArrowheads="1"/>
            </p:cNvSpPr>
            <p:nvPr/>
          </p:nvSpPr>
          <p:spPr bwMode="auto">
            <a:xfrm>
              <a:off x="1204" y="2229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73" name="Oval 83"/>
            <p:cNvSpPr>
              <a:spLocks noChangeArrowheads="1"/>
            </p:cNvSpPr>
            <p:nvPr/>
          </p:nvSpPr>
          <p:spPr bwMode="auto">
            <a:xfrm>
              <a:off x="1780" y="2224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74" name="Oval 84"/>
          <p:cNvSpPr>
            <a:spLocks noChangeArrowheads="1"/>
          </p:cNvSpPr>
          <p:nvPr/>
        </p:nvSpPr>
        <p:spPr bwMode="auto">
          <a:xfrm>
            <a:off x="854001" y="3162895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75" name="Oval 85"/>
          <p:cNvSpPr>
            <a:spLocks noChangeArrowheads="1"/>
          </p:cNvSpPr>
          <p:nvPr/>
        </p:nvSpPr>
        <p:spPr bwMode="auto">
          <a:xfrm>
            <a:off x="2682801" y="3161308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aphicFrame>
        <p:nvGraphicFramePr>
          <p:cNvPr id="76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432133"/>
              </p:ext>
            </p:extLst>
          </p:nvPr>
        </p:nvGraphicFramePr>
        <p:xfrm>
          <a:off x="5653014" y="4147145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389839" imgH="389839" progId="Visio.Drawing.11">
                  <p:embed/>
                </p:oleObj>
              </mc:Choice>
              <mc:Fallback>
                <p:oleObj name="Visio" r:id="rId14" imgW="389839" imgH="389839" progId="Visio.Drawing.11">
                  <p:embed/>
                  <p:pic>
                    <p:nvPicPr>
                      <p:cNvPr id="76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14" y="4147145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Line 87"/>
          <p:cNvSpPr>
            <a:spLocks noChangeShapeType="1"/>
          </p:cNvSpPr>
          <p:nvPr/>
        </p:nvSpPr>
        <p:spPr bwMode="auto">
          <a:xfrm flipV="1">
            <a:off x="5957814" y="3531195"/>
            <a:ext cx="709612" cy="6858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utoUpdateAnimBg="0"/>
      <p:bldP spid="10" grpId="0" autoUpdateAnimBg="0"/>
      <p:bldP spid="13" grpId="0" autoUpdateAnimBg="0"/>
      <p:bldP spid="17" grpId="0" autoUpdateAnimBg="0"/>
      <p:bldP spid="18" grpId="0" animBg="1"/>
      <p:bldP spid="19" grpId="0" autoUpdateAnimBg="0"/>
      <p:bldP spid="25" grpId="0" animBg="1"/>
      <p:bldP spid="26" grpId="0" autoUpdateAnimBg="0"/>
      <p:bldP spid="27" grpId="0" animBg="1"/>
      <p:bldP spid="27" grpId="1" animBg="1"/>
      <p:bldP spid="37" grpId="0" animBg="1"/>
      <p:bldP spid="38" grpId="0" animBg="1"/>
      <p:bldP spid="38" grpId="1" animBg="1"/>
      <p:bldP spid="39" grpId="0" autoUpdateAnimBg="0"/>
      <p:bldP spid="43" grpId="0" animBg="1"/>
      <p:bldP spid="45" grpId="0" animBg="1"/>
      <p:bldP spid="46" grpId="0" autoUpdateAnimBg="0"/>
      <p:bldP spid="51" grpId="0" autoUpdateAnimBg="0"/>
      <p:bldP spid="52" grpId="0" animBg="1"/>
      <p:bldP spid="53" grpId="0" animBg="1"/>
      <p:bldP spid="53" grpId="1" animBg="1"/>
      <p:bldP spid="57" grpId="0" animBg="1"/>
      <p:bldP spid="59" grpId="0" animBg="1"/>
      <p:bldP spid="60" grpId="0" autoUpdateAnimBg="0"/>
      <p:bldP spid="60" grpId="1"/>
      <p:bldP spid="64" grpId="0" animBg="1"/>
      <p:bldP spid="68" grpId="0" animBg="1"/>
      <p:bldP spid="69" grpId="0" animBg="1"/>
      <p:bldP spid="74" grpId="0" animBg="1"/>
      <p:bldP spid="75" grpId="0" animBg="1"/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4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Les arcs</a:t>
            </a:r>
          </a:p>
        </p:txBody>
      </p:sp>
    </p:spTree>
    <p:extLst>
      <p:ext uri="{BB962C8B-B14F-4D97-AF65-F5344CB8AC3E}">
        <p14:creationId xmlns:p14="http://schemas.microsoft.com/office/powerpoint/2010/main" val="40362336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Pour un </a:t>
            </a:r>
            <a:r>
              <a:rPr lang="en-US" dirty="0" err="1"/>
              <a:t>graphe</a:t>
            </a:r>
            <a:r>
              <a:rPr lang="en-US" dirty="0"/>
              <a:t> </a:t>
            </a:r>
            <a:r>
              <a:rPr lang="en-US" dirty="0" err="1"/>
              <a:t>quelconque</a:t>
            </a:r>
            <a:r>
              <a:rPr lang="en-US" dirty="0"/>
              <a:t>, le </a:t>
            </a:r>
            <a:r>
              <a:rPr lang="en-US" dirty="0" err="1"/>
              <a:t>processus</a:t>
            </a:r>
            <a:r>
              <a:rPr lang="en-US" dirty="0"/>
              <a:t> </a:t>
            </a:r>
            <a:r>
              <a:rPr lang="en-US" dirty="0" err="1"/>
              <a:t>prend</a:t>
            </a:r>
            <a:r>
              <a:rPr lang="en-US" dirty="0"/>
              <a:t> fin </a:t>
            </a:r>
            <a:r>
              <a:rPr lang="en-US" dirty="0" err="1"/>
              <a:t>quand</a:t>
            </a:r>
            <a:endParaRPr lang="en-US" dirty="0"/>
          </a:p>
          <a:p>
            <a:pPr lvl="1"/>
            <a:r>
              <a:rPr lang="en-US" dirty="0"/>
              <a:t>On a </a:t>
            </a:r>
            <a:r>
              <a:rPr lang="en-US" dirty="0" err="1"/>
              <a:t>capté</a:t>
            </a:r>
            <a:r>
              <a:rPr lang="en-US" dirty="0"/>
              <a:t> </a:t>
            </a:r>
            <a:r>
              <a:rPr lang="en-US" dirty="0" err="1"/>
              <a:t>tous</a:t>
            </a:r>
            <a:r>
              <a:rPr lang="en-US" dirty="0"/>
              <a:t> les </a:t>
            </a:r>
            <a:r>
              <a:rPr lang="en-US" dirty="0" err="1"/>
              <a:t>sommets</a:t>
            </a:r>
            <a:endParaRPr lang="en-US" dirty="0"/>
          </a:p>
          <a:p>
            <a:pPr lvl="2"/>
            <a:r>
              <a:rPr lang="en-US" dirty="0"/>
              <a:t>Le </a:t>
            </a:r>
            <a:r>
              <a:rPr lang="en-US" dirty="0" err="1"/>
              <a:t>graphe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alors</a:t>
            </a:r>
            <a:r>
              <a:rPr lang="en-US" dirty="0"/>
              <a:t> </a:t>
            </a:r>
            <a:r>
              <a:rPr lang="en-US" dirty="0" err="1"/>
              <a:t>connexe</a:t>
            </a:r>
            <a:endParaRPr lang="en-US" dirty="0"/>
          </a:p>
          <a:p>
            <a:pPr lvl="1"/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lorsque</a:t>
            </a:r>
            <a:r>
              <a:rPr lang="en-US" dirty="0"/>
              <a:t> la pile </a:t>
            </a:r>
            <a:r>
              <a:rPr lang="en-US" dirty="0" err="1"/>
              <a:t>est</a:t>
            </a:r>
            <a:r>
              <a:rPr lang="en-US" dirty="0"/>
              <a:t> vide</a:t>
            </a:r>
          </a:p>
          <a:p>
            <a:pPr lvl="2"/>
            <a:r>
              <a:rPr lang="en-US" dirty="0"/>
              <a:t>Le </a:t>
            </a:r>
            <a:r>
              <a:rPr lang="en-US" dirty="0" err="1"/>
              <a:t>graphe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non </a:t>
            </a:r>
            <a:r>
              <a:rPr lang="en-US" dirty="0" err="1"/>
              <a:t>connexe</a:t>
            </a:r>
            <a:endParaRPr lang="en-US" dirty="0"/>
          </a:p>
          <a:p>
            <a:pPr lvl="2"/>
            <a:r>
              <a:rPr lang="en-US" dirty="0"/>
              <a:t>On a </a:t>
            </a:r>
            <a:r>
              <a:rPr lang="en-US" dirty="0" err="1"/>
              <a:t>construit</a:t>
            </a:r>
            <a:r>
              <a:rPr lang="en-US" dirty="0"/>
              <a:t> un </a:t>
            </a:r>
            <a:r>
              <a:rPr lang="en-US" dirty="0" err="1"/>
              <a:t>arbre</a:t>
            </a:r>
            <a:r>
              <a:rPr lang="en-US" dirty="0"/>
              <a:t> </a:t>
            </a:r>
            <a:r>
              <a:rPr lang="en-US" dirty="0" err="1"/>
              <a:t>couvrant</a:t>
            </a:r>
            <a:r>
              <a:rPr lang="en-US" dirty="0"/>
              <a:t> pour la </a:t>
            </a:r>
            <a:r>
              <a:rPr lang="en-US" dirty="0" err="1"/>
              <a:t>composante</a:t>
            </a:r>
            <a:r>
              <a:rPr lang="en-US" dirty="0"/>
              <a:t> </a:t>
            </a:r>
            <a:r>
              <a:rPr lang="en-US" dirty="0" err="1"/>
              <a:t>connexe</a:t>
            </a:r>
            <a:r>
              <a:rPr lang="en-US" dirty="0"/>
              <a:t> du </a:t>
            </a:r>
            <a:r>
              <a:rPr lang="en-US" dirty="0" err="1"/>
              <a:t>sommet</a:t>
            </a:r>
            <a:r>
              <a:rPr lang="en-US" dirty="0"/>
              <a:t> de </a:t>
            </a:r>
            <a:r>
              <a:rPr lang="en-US" dirty="0" err="1"/>
              <a:t>départ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171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4" name="Oval 34"/>
          <p:cNvSpPr>
            <a:spLocks noChangeArrowheads="1"/>
          </p:cNvSpPr>
          <p:nvPr/>
        </p:nvSpPr>
        <p:spPr bwMode="auto">
          <a:xfrm>
            <a:off x="7040563" y="3629025"/>
            <a:ext cx="344487" cy="3413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6073775" y="3617913"/>
            <a:ext cx="344488" cy="3413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00113" y="2060575"/>
            <a:ext cx="6134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1143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tabLst>
                <a:tab pos="11430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tabLst>
                <a:tab pos="11430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Objectif :	construire </a:t>
            </a:r>
            <a:r>
              <a:rPr lang="fr-FR" altLang="fr-FR" sz="2000">
                <a:solidFill>
                  <a:srgbClr val="FF0000"/>
                </a:solidFill>
              </a:rPr>
              <a:t>« en largeur »</a:t>
            </a:r>
            <a:r>
              <a:rPr lang="fr-FR" altLang="fr-FR" sz="2000"/>
              <a:t> un arbre couvrant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	pour un graphe connexe.	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94987"/>
              </p:ext>
            </p:extLst>
          </p:nvPr>
        </p:nvGraphicFramePr>
        <p:xfrm>
          <a:off x="1050925" y="3587750"/>
          <a:ext cx="22193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18639" imgH="1304239" progId="Visio.Drawing.11">
                  <p:embed/>
                </p:oleObj>
              </mc:Choice>
              <mc:Fallback>
                <p:oleObj name="Visio" r:id="rId2" imgW="2218639" imgH="1304239" progId="Visio.Drawing.11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587750"/>
                        <a:ext cx="221932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90600" y="2971800"/>
            <a:ext cx="1298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b="1">
                <a:solidFill>
                  <a:schemeClr val="tx2"/>
                </a:solidFill>
              </a:rPr>
              <a:t>Exemple </a:t>
            </a:r>
            <a:endParaRPr lang="fr-FR" altLang="fr-FR" sz="200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90600" y="5118100"/>
            <a:ext cx="5051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1° Fixer un sommet de départ (sommet </a:t>
            </a:r>
            <a:r>
              <a:rPr lang="fr-FR" altLang="fr-FR" sz="1800">
                <a:solidFill>
                  <a:srgbClr val="FF0000"/>
                </a:solidFill>
              </a:rPr>
              <a:t>courant</a:t>
            </a:r>
            <a:r>
              <a:rPr lang="fr-FR" altLang="fr-FR" sz="1800"/>
              <a:t>)</a:t>
            </a:r>
            <a:endParaRPr lang="fr-FR" altLang="fr-FR" sz="200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78413"/>
              </p:ext>
            </p:extLst>
          </p:nvPr>
        </p:nvGraphicFramePr>
        <p:xfrm>
          <a:off x="6057900" y="3606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80695" imgH="380695" progId="Visio.Drawing.11">
                  <p:embed/>
                </p:oleObj>
              </mc:Choice>
              <mc:Fallback>
                <p:oleObj name="Visio" r:id="rId4" imgW="380695" imgH="380695" progId="Visio.Drawing.11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3606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019175" y="5554663"/>
            <a:ext cx="6648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2° Dans l'adjacence du sommet courant sélectionner </a:t>
            </a:r>
            <a:r>
              <a:rPr lang="fr-FR" altLang="fr-FR" sz="1800">
                <a:solidFill>
                  <a:srgbClr val="FF0000"/>
                </a:solidFill>
              </a:rPr>
              <a:t>tous</a:t>
            </a:r>
            <a:r>
              <a:rPr lang="fr-FR" altLang="fr-FR" sz="1800"/>
              <a:t> les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     sommets non encore atteints, et les stocker dans une « file »</a:t>
            </a:r>
            <a:endParaRPr lang="fr-FR" altLang="fr-FR" sz="2000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4267200" y="3962400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b="1"/>
              <a:t>File</a:t>
            </a:r>
            <a:endParaRPr lang="fr-FR" altLang="fr-FR" sz="2000"/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4191000" y="4419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993775" y="4445000"/>
            <a:ext cx="1417638" cy="509588"/>
            <a:chOff x="2366" y="2842"/>
            <a:chExt cx="893" cy="321"/>
          </a:xfrm>
        </p:grpSpPr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2366" y="284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2941" y="2845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1897063" y="3536950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aphicFrame>
        <p:nvGraphicFramePr>
          <p:cNvPr id="1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71092"/>
              </p:ext>
            </p:extLst>
          </p:nvPr>
        </p:nvGraphicFramePr>
        <p:xfrm>
          <a:off x="7019925" y="361156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89839" imgH="389839" progId="Visio.Drawing.11">
                  <p:embed/>
                </p:oleObj>
              </mc:Choice>
              <mc:Fallback>
                <p:oleObj name="Visio" r:id="rId6" imgW="389839" imgH="389839" progId="Visio.Drawing.11">
                  <p:embed/>
                  <p:pic>
                    <p:nvPicPr>
                      <p:cNvPr id="1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611563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25"/>
          <p:cNvSpPr>
            <a:spLocks noChangeShapeType="1"/>
          </p:cNvSpPr>
          <p:nvPr/>
        </p:nvSpPr>
        <p:spPr bwMode="auto">
          <a:xfrm>
            <a:off x="6415088" y="3794125"/>
            <a:ext cx="630237" cy="0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3749675" y="457993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2</a:t>
            </a:r>
            <a:endParaRPr lang="fr-FR" altLang="fr-FR" sz="2000"/>
          </a:p>
        </p:txBody>
      </p:sp>
      <p:graphicFrame>
        <p:nvGraphicFramePr>
          <p:cNvPr id="2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312826"/>
              </p:ext>
            </p:extLst>
          </p:nvPr>
        </p:nvGraphicFramePr>
        <p:xfrm>
          <a:off x="6059488" y="4513263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389839" imgH="389839" progId="Visio.Drawing.11">
                  <p:embed/>
                </p:oleObj>
              </mc:Choice>
              <mc:Fallback>
                <p:oleObj name="Visio" r:id="rId8" imgW="389839" imgH="389839" progId="Visio.Drawing.11">
                  <p:embed/>
                  <p:pic>
                    <p:nvPicPr>
                      <p:cNvPr id="2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4513263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28"/>
          <p:cNvSpPr>
            <a:spLocks noChangeShapeType="1"/>
          </p:cNvSpPr>
          <p:nvPr/>
        </p:nvSpPr>
        <p:spPr bwMode="auto">
          <a:xfrm flipH="1">
            <a:off x="6246813" y="3957638"/>
            <a:ext cx="1587" cy="576262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152964"/>
              </p:ext>
            </p:extLst>
          </p:nvPr>
        </p:nvGraphicFramePr>
        <p:xfrm>
          <a:off x="7027863" y="45148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389839" imgH="389839" progId="Visio.Drawing.11">
                  <p:embed/>
                </p:oleObj>
              </mc:Choice>
              <mc:Fallback>
                <p:oleObj name="Visio" r:id="rId10" imgW="389839" imgH="389839" progId="Visio.Drawing.11">
                  <p:embed/>
                  <p:pic>
                    <p:nvPicPr>
                      <p:cNvPr id="2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863" y="451485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30"/>
          <p:cNvSpPr>
            <a:spLocks noChangeShapeType="1"/>
          </p:cNvSpPr>
          <p:nvPr/>
        </p:nvSpPr>
        <p:spPr bwMode="auto">
          <a:xfrm>
            <a:off x="6359525" y="3906838"/>
            <a:ext cx="741363" cy="676275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4027488" y="4581525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4</a:t>
            </a:r>
            <a:endParaRPr lang="fr-FR" altLang="fr-FR" sz="2000"/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4305300" y="45831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5</a:t>
            </a:r>
            <a:endParaRPr lang="fr-FR" altLang="fr-FR" sz="2000"/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1050925" y="6208713"/>
            <a:ext cx="541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/>
              <a:t>3° Le « premier » de file devient le nouveau courant</a:t>
            </a:r>
            <a:endParaRPr lang="fr-FR" altLang="fr-FR" sz="2000"/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3711575" y="4560888"/>
            <a:ext cx="3238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 dirty="0"/>
              <a:t>  </a:t>
            </a:r>
            <a:endParaRPr lang="fr-FR" altLang="fr-FR" sz="2000" dirty="0"/>
          </a:p>
        </p:txBody>
      </p:sp>
      <p:grpSp>
        <p:nvGrpSpPr>
          <p:cNvPr id="29" name="Group 37"/>
          <p:cNvGrpSpPr>
            <a:grpSpLocks/>
          </p:cNvGrpSpPr>
          <p:nvPr/>
        </p:nvGrpSpPr>
        <p:grpSpPr bwMode="auto">
          <a:xfrm>
            <a:off x="993775" y="4443413"/>
            <a:ext cx="1417638" cy="509587"/>
            <a:chOff x="2366" y="2842"/>
            <a:chExt cx="893" cy="321"/>
          </a:xfrm>
        </p:grpSpPr>
        <p:sp>
          <p:nvSpPr>
            <p:cNvPr id="30" name="Oval 38"/>
            <p:cNvSpPr>
              <a:spLocks noChangeArrowheads="1"/>
            </p:cNvSpPr>
            <p:nvPr/>
          </p:nvSpPr>
          <p:spPr bwMode="auto">
            <a:xfrm>
              <a:off x="2366" y="2842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  <p:sp>
          <p:nvSpPr>
            <p:cNvPr id="31" name="Oval 39"/>
            <p:cNvSpPr>
              <a:spLocks noChangeArrowheads="1"/>
            </p:cNvSpPr>
            <p:nvPr/>
          </p:nvSpPr>
          <p:spPr bwMode="auto">
            <a:xfrm>
              <a:off x="2941" y="2845"/>
              <a:ext cx="318" cy="31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fr-BE" altLang="fr-FR" sz="2000"/>
            </a:p>
          </p:txBody>
        </p:sp>
      </p:grpSp>
      <p:sp>
        <p:nvSpPr>
          <p:cNvPr id="32" name="Oval 40"/>
          <p:cNvSpPr>
            <a:spLocks noChangeArrowheads="1"/>
          </p:cNvSpPr>
          <p:nvPr/>
        </p:nvSpPr>
        <p:spPr bwMode="auto">
          <a:xfrm>
            <a:off x="2822575" y="4443413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990600" y="3535363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34" name="Oval 42"/>
          <p:cNvSpPr>
            <a:spLocks noChangeArrowheads="1"/>
          </p:cNvSpPr>
          <p:nvPr/>
        </p:nvSpPr>
        <p:spPr bwMode="auto">
          <a:xfrm>
            <a:off x="2809875" y="3544888"/>
            <a:ext cx="504825" cy="504825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aphicFrame>
        <p:nvGraphicFramePr>
          <p:cNvPr id="3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37050"/>
              </p:ext>
            </p:extLst>
          </p:nvPr>
        </p:nvGraphicFramePr>
        <p:xfrm>
          <a:off x="7991475" y="3602038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389839" imgH="389839" progId="Visio.Drawing.11">
                  <p:embed/>
                </p:oleObj>
              </mc:Choice>
              <mc:Fallback>
                <p:oleObj name="Visio" r:id="rId12" imgW="389839" imgH="389839" progId="Visio.Drawing.11">
                  <p:embed/>
                  <p:pic>
                    <p:nvPicPr>
                      <p:cNvPr id="3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1475" y="3602038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44"/>
          <p:cNvSpPr>
            <a:spLocks noChangeShapeType="1"/>
          </p:cNvSpPr>
          <p:nvPr/>
        </p:nvSpPr>
        <p:spPr bwMode="auto">
          <a:xfrm>
            <a:off x="7378700" y="3795713"/>
            <a:ext cx="630238" cy="0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7327900" y="3927475"/>
            <a:ext cx="741363" cy="676275"/>
          </a:xfrm>
          <a:prstGeom prst="line">
            <a:avLst/>
          </a:prstGeom>
          <a:noFill/>
          <a:ln w="381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3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086238"/>
              </p:ext>
            </p:extLst>
          </p:nvPr>
        </p:nvGraphicFramePr>
        <p:xfrm>
          <a:off x="8002588" y="4518025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389839" imgH="389839" progId="Visio.Drawing.11">
                  <p:embed/>
                </p:oleObj>
              </mc:Choice>
              <mc:Fallback>
                <p:oleObj name="Visio" r:id="rId14" imgW="389839" imgH="389839" progId="Visio.Drawing.11">
                  <p:embed/>
                  <p:pic>
                    <p:nvPicPr>
                      <p:cNvPr id="3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2588" y="4518025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47"/>
          <p:cNvSpPr txBox="1">
            <a:spLocks noChangeArrowheads="1"/>
          </p:cNvSpPr>
          <p:nvPr/>
        </p:nvSpPr>
        <p:spPr bwMode="auto">
          <a:xfrm>
            <a:off x="4587875" y="458946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3</a:t>
            </a:r>
            <a:endParaRPr lang="fr-FR" altLang="fr-FR" sz="2000"/>
          </a:p>
        </p:txBody>
      </p:sp>
      <p:sp>
        <p:nvSpPr>
          <p:cNvPr id="40" name="Text Box 48"/>
          <p:cNvSpPr txBox="1">
            <a:spLocks noChangeArrowheads="1"/>
          </p:cNvSpPr>
          <p:nvPr/>
        </p:nvSpPr>
        <p:spPr bwMode="auto">
          <a:xfrm>
            <a:off x="4899025" y="458628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6</a:t>
            </a:r>
            <a:endParaRPr lang="fr-FR" altLang="fr-FR" sz="2000"/>
          </a:p>
        </p:txBody>
      </p:sp>
    </p:spTree>
    <p:extLst>
      <p:ext uri="{BB962C8B-B14F-4D97-AF65-F5344CB8AC3E}">
        <p14:creationId xmlns:p14="http://schemas.microsoft.com/office/powerpoint/2010/main" val="282475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utoUpdateAnimBg="0"/>
      <p:bldP spid="8" grpId="0" autoUpdateAnimBg="0"/>
      <p:bldP spid="9" grpId="0" autoUpdateAnimBg="0"/>
      <p:bldP spid="11" grpId="0" autoUpdateAnimBg="0"/>
      <p:bldP spid="12" grpId="0" autoUpdateAnimBg="0"/>
      <p:bldP spid="13" grpId="0" animBg="1"/>
      <p:bldP spid="17" grpId="0" animBg="1"/>
      <p:bldP spid="19" grpId="0" animBg="1"/>
      <p:bldP spid="20" grpId="0"/>
      <p:bldP spid="22" grpId="0" animBg="1"/>
      <p:bldP spid="24" grpId="0" animBg="1"/>
      <p:bldP spid="25" grpId="0"/>
      <p:bldP spid="26" grpId="0"/>
      <p:bldP spid="27" grpId="0" autoUpdateAnimBg="0"/>
      <p:bldP spid="28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9" grpId="0"/>
      <p:bldP spid="4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Algorithme</a:t>
            </a:r>
            <a:r>
              <a:rPr lang="en-US" dirty="0"/>
              <a:t> du plus court </a:t>
            </a:r>
            <a:r>
              <a:rPr lang="en-US" dirty="0" err="1"/>
              <a:t>chemin</a:t>
            </a:r>
            <a:endParaRPr lang="en-US" dirty="0"/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4138" y="5946775"/>
            <a:ext cx="587375" cy="8858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442F41B-8FF5-4CB2-A7D5-E020CBC5D69F}" type="slidenum">
              <a:rPr lang="en-US" altLang="fr-FR" sz="26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fr-FR" sz="260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510848"/>
              </p:ext>
            </p:extLst>
          </p:nvPr>
        </p:nvGraphicFramePr>
        <p:xfrm>
          <a:off x="889000" y="2540000"/>
          <a:ext cx="3805238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05560" imgH="3999600" progId="Visio.Drawing.6">
                  <p:embed/>
                </p:oleObj>
              </mc:Choice>
              <mc:Fallback>
                <p:oleObj name="VISIO" r:id="rId2" imgW="3805560" imgH="3999600" progId="Visio.Drawing.6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540000"/>
                        <a:ext cx="3805238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5588" y="3646488"/>
            <a:ext cx="29067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Par exemple, quel est le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« meilleur chemin »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de 4 à 2  ?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752600" y="3286125"/>
            <a:ext cx="1133475" cy="1133475"/>
            <a:chOff x="1104" y="2070"/>
            <a:chExt cx="714" cy="714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1104" y="2070"/>
              <a:ext cx="714" cy="7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238" y="216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 b="1">
                  <a:solidFill>
                    <a:srgbClr val="FF0000"/>
                  </a:solidFill>
                </a:rPr>
                <a:t>?</a:t>
              </a:r>
              <a:endParaRPr lang="fr-FR" altLang="fr-FR" sz="2000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633538" y="4710113"/>
            <a:ext cx="366712" cy="1009650"/>
            <a:chOff x="1029" y="2967"/>
            <a:chExt cx="231" cy="636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029" y="2967"/>
              <a:ext cx="0" cy="6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046" y="298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 b="1">
                  <a:solidFill>
                    <a:srgbClr val="FF0000"/>
                  </a:solidFill>
                </a:rPr>
                <a:t>?</a:t>
              </a:r>
              <a:endParaRPr lang="fr-FR" altLang="fr-FR" sz="2000"/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9525" y="3333750"/>
            <a:ext cx="344488" cy="1033463"/>
            <a:chOff x="806" y="2100"/>
            <a:chExt cx="217" cy="651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023" y="2100"/>
              <a:ext cx="0" cy="65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806" y="221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 b="1">
                  <a:solidFill>
                    <a:srgbClr val="FF0000"/>
                  </a:solidFill>
                </a:rPr>
                <a:t>?</a:t>
              </a:r>
              <a:endParaRPr lang="fr-FR" altLang="fr-FR" sz="2000"/>
            </a:p>
          </p:txBody>
        </p:sp>
      </p:grp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719763" y="4749800"/>
            <a:ext cx="230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Comment choisir ?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102225" y="2022475"/>
            <a:ext cx="3575050" cy="132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Rechercher le chemin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de </a:t>
            </a:r>
            <a:r>
              <a:rPr lang="fr-BE" altLang="fr-FR" sz="2000" b="1">
                <a:solidFill>
                  <a:srgbClr val="FF0000"/>
                </a:solidFill>
              </a:rPr>
              <a:t>poids total minimum</a:t>
            </a:r>
            <a:r>
              <a:rPr lang="fr-BE" altLang="fr-FR" sz="2000"/>
              <a:t>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d’un sommet </a:t>
            </a:r>
            <a:r>
              <a:rPr lang="fr-BE" altLang="fr-FR" sz="2000" i="1">
                <a:latin typeface="Times New Roman" pitchFamily="18" charset="0"/>
              </a:rPr>
              <a:t>d</a:t>
            </a:r>
            <a:r>
              <a:rPr lang="fr-BE" altLang="fr-FR" sz="2000"/>
              <a:t> à un sommet </a:t>
            </a:r>
            <a:r>
              <a:rPr lang="fr-BE" altLang="fr-FR" sz="2000" i="1">
                <a:latin typeface="Times New Roman" pitchFamily="18" charset="0"/>
              </a:rPr>
              <a:t>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dans un digraphe pondéré. </a:t>
            </a:r>
            <a:endParaRPr lang="fr-FR" altLang="fr-FR" sz="200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801813" y="4532313"/>
            <a:ext cx="1041400" cy="0"/>
          </a:xfrm>
          <a:prstGeom prst="line">
            <a:avLst/>
          </a:prstGeom>
          <a:noFill/>
          <a:ln w="38100">
            <a:solidFill>
              <a:srgbClr val="0066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2998788" y="4700588"/>
            <a:ext cx="6350" cy="1028700"/>
          </a:xfrm>
          <a:prstGeom prst="line">
            <a:avLst/>
          </a:prstGeom>
          <a:noFill/>
          <a:ln w="38100">
            <a:solidFill>
              <a:srgbClr val="0066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V="1">
            <a:off x="3124200" y="4649788"/>
            <a:ext cx="1120775" cy="1123950"/>
          </a:xfrm>
          <a:prstGeom prst="line">
            <a:avLst/>
          </a:prstGeom>
          <a:noFill/>
          <a:ln w="38100">
            <a:solidFill>
              <a:srgbClr val="0066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 flipH="1" flipV="1">
            <a:off x="3128963" y="3297238"/>
            <a:ext cx="1116012" cy="1119187"/>
          </a:xfrm>
          <a:prstGeom prst="line">
            <a:avLst/>
          </a:prstGeom>
          <a:noFill/>
          <a:ln w="38100">
            <a:solidFill>
              <a:srgbClr val="0066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4818063" y="5357813"/>
            <a:ext cx="41608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Comment concevoir un </a:t>
            </a:r>
            <a:r>
              <a:rPr lang="fr-BE" altLang="fr-FR" sz="2000" b="1">
                <a:solidFill>
                  <a:srgbClr val="FF0000"/>
                </a:solidFill>
              </a:rPr>
              <a:t>algorithme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permettant de découvrir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le « meilleur chemin »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/>
              <a:t>d’un sommet à un autre ?</a:t>
            </a:r>
            <a:endParaRPr lang="fr-FR" altLang="fr-FR" sz="2000"/>
          </a:p>
        </p:txBody>
      </p:sp>
      <p:sp>
        <p:nvSpPr>
          <p:cNvPr id="23" name="Text Box 27"/>
          <p:cNvSpPr txBox="1">
            <a:spLocks noChangeArrowheads="1"/>
          </p:cNvSpPr>
          <p:nvPr/>
        </p:nvSpPr>
        <p:spPr bwMode="auto">
          <a:xfrm>
            <a:off x="2073275" y="2108200"/>
            <a:ext cx="156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BE" altLang="fr-FR" sz="2000">
                <a:solidFill>
                  <a:srgbClr val="0066FF"/>
                </a:solidFill>
              </a:rPr>
              <a:t>Poids total </a:t>
            </a:r>
            <a:r>
              <a:rPr lang="fr-BE" altLang="fr-FR" sz="2000">
                <a:solidFill>
                  <a:srgbClr val="0066FF"/>
                </a:solidFill>
                <a:latin typeface="Times New Roman" pitchFamily="18" charset="0"/>
              </a:rPr>
              <a:t>6</a:t>
            </a:r>
            <a:endParaRPr lang="fr-FR" altLang="fr-FR" sz="2000">
              <a:solidFill>
                <a:srgbClr val="0066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utoUpdateAnimBg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réponse</a:t>
            </a:r>
            <a:r>
              <a:rPr lang="en-US" dirty="0"/>
              <a:t> de Dijkstra</a:t>
            </a:r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4138" y="5946775"/>
            <a:ext cx="587375" cy="885825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A780131-BEE7-417D-856A-DEF6F70F2287}" type="slidenum">
              <a:rPr lang="en-US" altLang="fr-FR" sz="2600" smtClean="0">
                <a:solidFill>
                  <a:schemeClr val="bg1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fr-FR" sz="2600">
              <a:solidFill>
                <a:schemeClr val="bg1"/>
              </a:solidFill>
            </a:endParaRPr>
          </a:p>
        </p:txBody>
      </p:sp>
      <p:sp>
        <p:nvSpPr>
          <p:cNvPr id="5" name="Oval 43"/>
          <p:cNvSpPr>
            <a:spLocks noChangeArrowheads="1"/>
          </p:cNvSpPr>
          <p:nvPr/>
        </p:nvSpPr>
        <p:spPr bwMode="auto">
          <a:xfrm>
            <a:off x="989915" y="4127501"/>
            <a:ext cx="349250" cy="342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660147"/>
              </p:ext>
            </p:extLst>
          </p:nvPr>
        </p:nvGraphicFramePr>
        <p:xfrm>
          <a:off x="4484003" y="4095751"/>
          <a:ext cx="4162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61960" imgH="504360" progId="Visio.Drawing.6">
                  <p:embed/>
                </p:oleObj>
              </mc:Choice>
              <mc:Fallback>
                <p:oleObj name="VISIO" r:id="rId2" imgW="4161960" imgH="504360" progId="Visio.Drawing.6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003" y="4095751"/>
                        <a:ext cx="41624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037938"/>
              </p:ext>
            </p:extLst>
          </p:nvPr>
        </p:nvGraphicFramePr>
        <p:xfrm>
          <a:off x="424765" y="2300288"/>
          <a:ext cx="3805238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805560" imgH="3999600" progId="Visio.Drawing.6">
                  <p:embed/>
                </p:oleObj>
              </mc:Choice>
              <mc:Fallback>
                <p:oleObj name="VISIO" r:id="rId4" imgW="3805560" imgH="3999600" progId="Visio.Drawing.6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65" y="2300288"/>
                        <a:ext cx="3805238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39090" y="1778001"/>
            <a:ext cx="2578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sommet de départ : 4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117290" y="1485901"/>
            <a:ext cx="2751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Etiquettes provisoires :</a:t>
            </a:r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046987"/>
              </p:ext>
            </p:extLst>
          </p:nvPr>
        </p:nvGraphicFramePr>
        <p:xfrm>
          <a:off x="4488765" y="1843088"/>
          <a:ext cx="41624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161960" imgH="781200" progId="Visio.Drawing.6">
                  <p:embed/>
                </p:oleObj>
              </mc:Choice>
              <mc:Fallback>
                <p:oleObj name="VISIO" r:id="rId6" imgW="4161960" imgH="781200" progId="Visio.Drawing.6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765" y="1843088"/>
                        <a:ext cx="416242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64965" y="3709988"/>
            <a:ext cx="407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On recherche une valeur minimum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7282765" y="2179638"/>
            <a:ext cx="381000" cy="381000"/>
          </a:xfrm>
          <a:prstGeom prst="ellips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168090" y="5321301"/>
            <a:ext cx="2652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Etiquettes définitives :</a:t>
            </a:r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882170"/>
              </p:ext>
            </p:extLst>
          </p:nvPr>
        </p:nvGraphicFramePr>
        <p:xfrm>
          <a:off x="4488765" y="5691188"/>
          <a:ext cx="4162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4161960" imgH="504360" progId="Visio.Drawing.6">
                  <p:embed/>
                </p:oleObj>
              </mc:Choice>
              <mc:Fallback>
                <p:oleObj name="VISIO" r:id="rId8" imgW="4161960" imgH="504360" progId="Visio.Drawing.6">
                  <p:embed/>
                  <p:pic>
                    <p:nvPicPr>
                      <p:cNvPr id="1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765" y="5691188"/>
                        <a:ext cx="41624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549090" y="4025901"/>
            <a:ext cx="3284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On met à jour les étiquettes</a:t>
            </a:r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534584"/>
              </p:ext>
            </p:extLst>
          </p:nvPr>
        </p:nvGraphicFramePr>
        <p:xfrm>
          <a:off x="4484003" y="2614613"/>
          <a:ext cx="4162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4161960" imgH="504360" progId="Visio.Drawing.6">
                  <p:embed/>
                </p:oleObj>
              </mc:Choice>
              <mc:Fallback>
                <p:oleObj name="VISIO" r:id="rId10" imgW="4161960" imgH="504360" progId="Visio.Drawing.6">
                  <p:embed/>
                  <p:pic>
                    <p:nvPicPr>
                      <p:cNvPr id="1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003" y="2614613"/>
                        <a:ext cx="41624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552265" y="3836988"/>
            <a:ext cx="4076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On recherche une valeur minimum</a:t>
            </a: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4537978" y="2670176"/>
            <a:ext cx="381000" cy="381000"/>
          </a:xfrm>
          <a:prstGeom prst="ellips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530290" y="4711701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596715" y="5726113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561790" y="4025901"/>
            <a:ext cx="3284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On met à jour les étiquettes</a:t>
            </a:r>
          </a:p>
        </p:txBody>
      </p:sp>
      <p:graphicFrame>
        <p:nvGraphicFramePr>
          <p:cNvPr id="2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357395"/>
              </p:ext>
            </p:extLst>
          </p:nvPr>
        </p:nvGraphicFramePr>
        <p:xfrm>
          <a:off x="4484003" y="3114676"/>
          <a:ext cx="4162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4161960" imgH="504360" progId="Visio.Drawing.6">
                  <p:embed/>
                </p:oleObj>
              </mc:Choice>
              <mc:Fallback>
                <p:oleObj name="VISIO" r:id="rId12" imgW="4161960" imgH="504360" progId="Visio.Drawing.6">
                  <p:embed/>
                  <p:pic>
                    <p:nvPicPr>
                      <p:cNvPr id="2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003" y="3114676"/>
                        <a:ext cx="41624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6360428" y="3167063"/>
            <a:ext cx="381000" cy="381000"/>
          </a:xfrm>
          <a:prstGeom prst="ellips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406465" y="5729288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graphicFrame>
        <p:nvGraphicFramePr>
          <p:cNvPr id="2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769799"/>
              </p:ext>
            </p:extLst>
          </p:nvPr>
        </p:nvGraphicFramePr>
        <p:xfrm>
          <a:off x="4482415" y="3609976"/>
          <a:ext cx="41624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4161960" imgH="504360" progId="Visio.Drawing.6">
                  <p:embed/>
                </p:oleObj>
              </mc:Choice>
              <mc:Fallback>
                <p:oleObj name="VISIO" r:id="rId14" imgW="4161960" imgH="504360" progId="Visio.Drawing.6">
                  <p:embed/>
                  <p:pic>
                    <p:nvPicPr>
                      <p:cNvPr id="2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2415" y="3609976"/>
                        <a:ext cx="41624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7747903" y="3670301"/>
            <a:ext cx="381000" cy="381000"/>
          </a:xfrm>
          <a:prstGeom prst="ellips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781240" y="5732463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8" name="Oval 25"/>
          <p:cNvSpPr>
            <a:spLocks noChangeArrowheads="1"/>
          </p:cNvSpPr>
          <p:nvPr/>
        </p:nvSpPr>
        <p:spPr bwMode="auto">
          <a:xfrm>
            <a:off x="6823978" y="4159251"/>
            <a:ext cx="381000" cy="381000"/>
          </a:xfrm>
          <a:prstGeom prst="ellips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6863665" y="5729288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graphicFrame>
        <p:nvGraphicFramePr>
          <p:cNvPr id="3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555984"/>
              </p:ext>
            </p:extLst>
          </p:nvPr>
        </p:nvGraphicFramePr>
        <p:xfrm>
          <a:off x="4488765" y="4586288"/>
          <a:ext cx="4162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6" imgW="4161960" imgH="504360" progId="Visio.Drawing.6">
                  <p:embed/>
                </p:oleObj>
              </mc:Choice>
              <mc:Fallback>
                <p:oleObj name="VISIO" r:id="rId16" imgW="4161960" imgH="504360" progId="Visio.Drawing.6">
                  <p:embed/>
                  <p:pic>
                    <p:nvPicPr>
                      <p:cNvPr id="3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765" y="4586288"/>
                        <a:ext cx="41624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4996765" y="4648201"/>
            <a:ext cx="381000" cy="381000"/>
          </a:xfrm>
          <a:prstGeom prst="ellipse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BE" altLang="fr-FR" sz="200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5022165" y="5732463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954028" y="5730876"/>
            <a:ext cx="323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7349440" y="5800726"/>
            <a:ext cx="25400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200"/>
              <a:t> </a:t>
            </a: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7311340" y="5726113"/>
            <a:ext cx="323850" cy="4270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7460565" y="5157788"/>
            <a:ext cx="801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etc....</a:t>
            </a: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8232090" y="5722938"/>
            <a:ext cx="323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5498415" y="5732463"/>
            <a:ext cx="2778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200" b="1">
                <a:solidFill>
                  <a:srgbClr val="FF0000"/>
                </a:solidFill>
                <a:latin typeface="Times New Roman" pitchFamily="18" charset="0"/>
              </a:rPr>
              <a:t>-</a:t>
            </a: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4244290" y="1576388"/>
            <a:ext cx="4537075" cy="3627438"/>
          </a:xfrm>
          <a:prstGeom prst="rect">
            <a:avLst/>
          </a:prstGeom>
          <a:solidFill>
            <a:srgbClr val="FEFA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12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fr-FR" sz="2000"/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7216090" y="5092701"/>
            <a:ext cx="10826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  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4015690" y="1500188"/>
            <a:ext cx="473075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  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4636403" y="2338388"/>
            <a:ext cx="3751262" cy="19304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A la fin du processus,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les étiquettes définitives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donnent les poids des meilleurs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chemins du sommet de départ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vers chacun des sommets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/>
              <a:t>accessibles.</a:t>
            </a:r>
          </a:p>
        </p:txBody>
      </p: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591453" y="1579563"/>
            <a:ext cx="7316787" cy="1414463"/>
            <a:chOff x="567" y="1344"/>
            <a:chExt cx="4609" cy="891"/>
          </a:xfrm>
        </p:grpSpPr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570" y="1787"/>
              <a:ext cx="4606" cy="44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/>
                <a:t>« quel est le meilleur chemin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/>
                <a:t>d’un </a:t>
              </a:r>
              <a:r>
                <a:rPr lang="fr-FR" altLang="fr-FR" sz="2000" b="1">
                  <a:solidFill>
                    <a:srgbClr val="FF0000"/>
                  </a:solidFill>
                </a:rPr>
                <a:t>sommet de départ fixé</a:t>
              </a:r>
              <a:r>
                <a:rPr lang="fr-FR" altLang="fr-FR" sz="2000"/>
                <a:t> à chacun des autres sommets ? »</a:t>
              </a: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567" y="1344"/>
              <a:ext cx="216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>
                  <a:solidFill>
                    <a:srgbClr val="FF0000"/>
                  </a:solidFill>
                </a:rPr>
                <a:t>Dijkstra</a:t>
              </a:r>
              <a:r>
                <a:rPr lang="fr-FR" altLang="fr-FR" sz="2000"/>
                <a:t> apporte une réponse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000"/>
                <a:t>à la question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2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utoUpdateAnimBg="0"/>
      <p:bldP spid="9" grpId="0" autoUpdateAnimBg="0"/>
      <p:bldP spid="11" grpId="0" autoUpdateAnimBg="0"/>
      <p:bldP spid="12" grpId="0" animBg="1"/>
      <p:bldP spid="13" grpId="0" autoUpdateAnimBg="0"/>
      <p:bldP spid="15" grpId="0" autoUpdateAnimBg="0"/>
      <p:bldP spid="17" grpId="0" autoUpdateAnimBg="0"/>
      <p:bldP spid="18" grpId="0" animBg="1"/>
      <p:bldP spid="20" grpId="0" autoUpdateAnimBg="0"/>
      <p:bldP spid="21" grpId="0" autoUpdateAnimBg="0"/>
      <p:bldP spid="23" grpId="0" animBg="1"/>
      <p:bldP spid="24" grpId="0" autoUpdateAnimBg="0"/>
      <p:bldP spid="26" grpId="0" animBg="1"/>
      <p:bldP spid="27" grpId="0" autoUpdateAnimBg="0"/>
      <p:bldP spid="28" grpId="0" animBg="1"/>
      <p:bldP spid="29" grpId="0" autoUpdateAnimBg="0"/>
      <p:bldP spid="31" grpId="0" animBg="1"/>
      <p:bldP spid="32" grpId="0" autoUpdateAnimBg="0"/>
      <p:bldP spid="33" grpId="0" autoUpdateAnimBg="0"/>
      <p:bldP spid="34" grpId="0"/>
      <p:bldP spid="35" grpId="0" autoUpdateAnimBg="0"/>
      <p:bldP spid="36" grpId="0" autoUpdateAnimBg="0"/>
      <p:bldP spid="37" grpId="0" autoUpdateAnimBg="0"/>
      <p:bldP spid="38" grpId="0" autoUpdateAnimBg="0"/>
      <p:bldP spid="39" grpId="0" animBg="1" autoUpdateAnimBg="0"/>
      <p:bldP spid="40" grpId="0"/>
      <p:bldP spid="41" grpId="0"/>
      <p:bldP spid="4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4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Les arcs</a:t>
            </a:r>
          </a:p>
        </p:txBody>
      </p:sp>
    </p:spTree>
    <p:extLst>
      <p:ext uri="{BB962C8B-B14F-4D97-AF65-F5344CB8AC3E}">
        <p14:creationId xmlns:p14="http://schemas.microsoft.com/office/powerpoint/2010/main" val="133979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dist="35921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164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Les arcs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13032" y="1000208"/>
            <a:ext cx="5675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/>
              <a:t>A={A1,A3,A4,47,A8,A13,A15,A16,M1}</a:t>
            </a:r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233133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100"/>
          <p:cNvGrpSpPr>
            <a:grpSpLocks/>
          </p:cNvGrpSpPr>
          <p:nvPr/>
        </p:nvGrpSpPr>
        <p:grpSpPr bwMode="auto">
          <a:xfrm>
            <a:off x="1331640" y="1340768"/>
            <a:ext cx="5641291" cy="4104456"/>
            <a:chOff x="5023" y="-580"/>
            <a:chExt cx="3694" cy="1854"/>
          </a:xfrm>
        </p:grpSpPr>
        <p:grpSp>
          <p:nvGrpSpPr>
            <p:cNvPr id="4" name="Group 4994"/>
            <p:cNvGrpSpPr>
              <a:grpSpLocks/>
            </p:cNvGrpSpPr>
            <p:nvPr/>
          </p:nvGrpSpPr>
          <p:grpSpPr bwMode="auto">
            <a:xfrm>
              <a:off x="8118" y="138"/>
              <a:ext cx="599" cy="314"/>
              <a:chOff x="7972" y="-494"/>
              <a:chExt cx="598" cy="314"/>
            </a:xfrm>
          </p:grpSpPr>
          <p:sp>
            <p:nvSpPr>
              <p:cNvPr id="44" name="Text Box 4986"/>
              <p:cNvSpPr txBox="1">
                <a:spLocks noChangeArrowheads="1"/>
              </p:cNvSpPr>
              <p:nvPr/>
            </p:nvSpPr>
            <p:spPr bwMode="auto">
              <a:xfrm>
                <a:off x="8089" y="-494"/>
                <a:ext cx="481" cy="31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Lg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5" name="Oval 4987"/>
              <p:cNvSpPr>
                <a:spLocks noChangeArrowheads="1"/>
              </p:cNvSpPr>
              <p:nvPr/>
            </p:nvSpPr>
            <p:spPr bwMode="auto">
              <a:xfrm>
                <a:off x="7972" y="-494"/>
                <a:ext cx="582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5" name="Group 4996"/>
            <p:cNvGrpSpPr>
              <a:grpSpLocks/>
            </p:cNvGrpSpPr>
            <p:nvPr/>
          </p:nvGrpSpPr>
          <p:grpSpPr bwMode="auto">
            <a:xfrm>
              <a:off x="6608" y="-494"/>
              <a:ext cx="580" cy="286"/>
              <a:chOff x="5730" y="-626"/>
              <a:chExt cx="581" cy="286"/>
            </a:xfrm>
          </p:grpSpPr>
          <p:sp>
            <p:nvSpPr>
              <p:cNvPr id="42" name="Text Box 498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An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3" name="Oval 498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6" name="Group 4997"/>
            <p:cNvGrpSpPr>
              <a:grpSpLocks/>
            </p:cNvGrpSpPr>
            <p:nvPr/>
          </p:nvGrpSpPr>
          <p:grpSpPr bwMode="auto">
            <a:xfrm>
              <a:off x="7362" y="977"/>
              <a:ext cx="581" cy="287"/>
              <a:chOff x="5730" y="-626"/>
              <a:chExt cx="581" cy="286"/>
            </a:xfrm>
          </p:grpSpPr>
          <p:sp>
            <p:nvSpPr>
              <p:cNvPr id="40" name="Text Box 4998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Nm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41" name="Oval 4999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7" name="Group 5000"/>
            <p:cNvGrpSpPr>
              <a:grpSpLocks/>
            </p:cNvGrpSpPr>
            <p:nvPr/>
          </p:nvGrpSpPr>
          <p:grpSpPr bwMode="auto">
            <a:xfrm>
              <a:off x="5971" y="977"/>
              <a:ext cx="580" cy="287"/>
              <a:chOff x="5730" y="-626"/>
              <a:chExt cx="581" cy="286"/>
            </a:xfrm>
          </p:grpSpPr>
          <p:sp>
            <p:nvSpPr>
              <p:cNvPr id="38" name="Text Box 5001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Ms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9" name="Oval 5002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8" name="Group 5003"/>
            <p:cNvGrpSpPr>
              <a:grpSpLocks/>
            </p:cNvGrpSpPr>
            <p:nvPr/>
          </p:nvGrpSpPr>
          <p:grpSpPr bwMode="auto">
            <a:xfrm>
              <a:off x="5023" y="760"/>
              <a:ext cx="581" cy="287"/>
              <a:chOff x="5730" y="-626"/>
              <a:chExt cx="581" cy="286"/>
            </a:xfrm>
          </p:grpSpPr>
          <p:sp>
            <p:nvSpPr>
              <p:cNvPr id="36" name="Text Box 5004"/>
              <p:cNvSpPr txBox="1">
                <a:spLocks noChangeArrowheads="1"/>
              </p:cNvSpPr>
              <p:nvPr/>
            </p:nvSpPr>
            <p:spPr bwMode="auto">
              <a:xfrm>
                <a:off x="5831" y="-603"/>
                <a:ext cx="480" cy="1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Tn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7" name="Oval 5005"/>
              <p:cNvSpPr>
                <a:spLocks noChangeArrowheads="1"/>
              </p:cNvSpPr>
              <p:nvPr/>
            </p:nvSpPr>
            <p:spPr bwMode="auto">
              <a:xfrm>
                <a:off x="5730" y="-626"/>
                <a:ext cx="581" cy="28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9" name="Group 5009"/>
            <p:cNvGrpSpPr>
              <a:grpSpLocks/>
            </p:cNvGrpSpPr>
            <p:nvPr/>
          </p:nvGrpSpPr>
          <p:grpSpPr bwMode="auto">
            <a:xfrm>
              <a:off x="6124" y="165"/>
              <a:ext cx="581" cy="287"/>
              <a:chOff x="6818" y="1546"/>
              <a:chExt cx="581" cy="287"/>
            </a:xfrm>
          </p:grpSpPr>
          <p:sp>
            <p:nvSpPr>
              <p:cNvPr id="34" name="Text Box 5007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Bxl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5" name="Oval 5008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10" name="AutoShape 5010"/>
            <p:cNvCxnSpPr>
              <a:cxnSpLocks noChangeShapeType="1"/>
            </p:cNvCxnSpPr>
            <p:nvPr/>
          </p:nvCxnSpPr>
          <p:spPr bwMode="auto">
            <a:xfrm>
              <a:off x="7103" y="-250"/>
              <a:ext cx="110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5012"/>
            <p:cNvCxnSpPr>
              <a:cxnSpLocks noChangeShapeType="1"/>
            </p:cNvCxnSpPr>
            <p:nvPr/>
          </p:nvCxnSpPr>
          <p:spPr bwMode="auto">
            <a:xfrm flipV="1">
              <a:off x="5519" y="410"/>
              <a:ext cx="690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5013"/>
            <p:cNvCxnSpPr>
              <a:cxnSpLocks noChangeShapeType="1"/>
            </p:cNvCxnSpPr>
            <p:nvPr/>
          </p:nvCxnSpPr>
          <p:spPr bwMode="auto">
            <a:xfrm>
              <a:off x="5519" y="1005"/>
              <a:ext cx="452" cy="1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014"/>
            <p:cNvCxnSpPr>
              <a:cxnSpLocks noChangeShapeType="1"/>
            </p:cNvCxnSpPr>
            <p:nvPr/>
          </p:nvCxnSpPr>
          <p:spPr bwMode="auto">
            <a:xfrm flipV="1">
              <a:off x="6261" y="452"/>
              <a:ext cx="154" cy="5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015"/>
            <p:cNvCxnSpPr>
              <a:cxnSpLocks noChangeShapeType="1"/>
            </p:cNvCxnSpPr>
            <p:nvPr/>
          </p:nvCxnSpPr>
          <p:spPr bwMode="auto">
            <a:xfrm flipV="1">
              <a:off x="6705" y="281"/>
              <a:ext cx="1413" cy="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5017"/>
            <p:cNvCxnSpPr>
              <a:cxnSpLocks noChangeShapeType="1"/>
            </p:cNvCxnSpPr>
            <p:nvPr/>
          </p:nvCxnSpPr>
          <p:spPr bwMode="auto">
            <a:xfrm flipH="1">
              <a:off x="7653" y="382"/>
              <a:ext cx="550" cy="5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5018"/>
            <p:cNvCxnSpPr>
              <a:cxnSpLocks noChangeShapeType="1"/>
            </p:cNvCxnSpPr>
            <p:nvPr/>
          </p:nvCxnSpPr>
          <p:spPr bwMode="auto">
            <a:xfrm>
              <a:off x="6620" y="410"/>
              <a:ext cx="827" cy="6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5021"/>
            <p:cNvCxnSpPr>
              <a:cxnSpLocks noChangeShapeType="1"/>
            </p:cNvCxnSpPr>
            <p:nvPr/>
          </p:nvCxnSpPr>
          <p:spPr bwMode="auto">
            <a:xfrm flipH="1">
              <a:off x="6415" y="-250"/>
              <a:ext cx="278" cy="4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" name="Text Box 5022"/>
            <p:cNvSpPr txBox="1">
              <a:spLocks noChangeArrowheads="1"/>
            </p:cNvSpPr>
            <p:nvPr/>
          </p:nvSpPr>
          <p:spPr bwMode="auto">
            <a:xfrm>
              <a:off x="7463" y="-277"/>
              <a:ext cx="480" cy="2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19" name="Text Box 5083"/>
            <p:cNvSpPr txBox="1">
              <a:spLocks noChangeArrowheads="1"/>
            </p:cNvSpPr>
            <p:nvPr/>
          </p:nvSpPr>
          <p:spPr bwMode="auto">
            <a:xfrm>
              <a:off x="6261" y="-1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0" name="Text Box 5084"/>
            <p:cNvSpPr txBox="1">
              <a:spLocks noChangeArrowheads="1"/>
            </p:cNvSpPr>
            <p:nvPr/>
          </p:nvSpPr>
          <p:spPr bwMode="auto">
            <a:xfrm>
              <a:off x="7049" y="82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A3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1" name="Text Box 5085"/>
            <p:cNvSpPr txBox="1">
              <a:spLocks noChangeArrowheads="1"/>
            </p:cNvSpPr>
            <p:nvPr/>
          </p:nvSpPr>
          <p:spPr bwMode="auto">
            <a:xfrm>
              <a:off x="7879" y="575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A15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2" name="Text Box 5086"/>
            <p:cNvSpPr txBox="1">
              <a:spLocks noChangeArrowheads="1"/>
            </p:cNvSpPr>
            <p:nvPr/>
          </p:nvSpPr>
          <p:spPr bwMode="auto">
            <a:xfrm>
              <a:off x="6967" y="533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A4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3" name="Text Box 5087"/>
            <p:cNvSpPr txBox="1">
              <a:spLocks noChangeArrowheads="1"/>
            </p:cNvSpPr>
            <p:nvPr/>
          </p:nvSpPr>
          <p:spPr bwMode="auto">
            <a:xfrm>
              <a:off x="6310" y="646"/>
              <a:ext cx="481" cy="2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A7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4" name="Text Box 5088"/>
            <p:cNvSpPr txBox="1">
              <a:spLocks noChangeArrowheads="1"/>
            </p:cNvSpPr>
            <p:nvPr/>
          </p:nvSpPr>
          <p:spPr bwMode="auto">
            <a:xfrm>
              <a:off x="5604" y="419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A8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sp>
          <p:nvSpPr>
            <p:cNvPr id="25" name="Text Box 5089"/>
            <p:cNvSpPr txBox="1">
              <a:spLocks noChangeArrowheads="1"/>
            </p:cNvSpPr>
            <p:nvPr/>
          </p:nvSpPr>
          <p:spPr bwMode="auto">
            <a:xfrm>
              <a:off x="5392" y="1047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A16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  <p:grpSp>
          <p:nvGrpSpPr>
            <p:cNvPr id="26" name="Group 5092"/>
            <p:cNvGrpSpPr>
              <a:grpSpLocks/>
            </p:cNvGrpSpPr>
            <p:nvPr/>
          </p:nvGrpSpPr>
          <p:grpSpPr bwMode="auto">
            <a:xfrm>
              <a:off x="5097" y="95"/>
              <a:ext cx="581" cy="287"/>
              <a:chOff x="6818" y="1546"/>
              <a:chExt cx="581" cy="287"/>
            </a:xfrm>
          </p:grpSpPr>
          <p:sp>
            <p:nvSpPr>
              <p:cNvPr id="32" name="Text Box 5093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Ln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3" name="Oval 5094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grpSp>
          <p:nvGrpSpPr>
            <p:cNvPr id="27" name="Group 5095"/>
            <p:cNvGrpSpPr>
              <a:grpSpLocks/>
            </p:cNvGrpSpPr>
            <p:nvPr/>
          </p:nvGrpSpPr>
          <p:grpSpPr bwMode="auto">
            <a:xfrm>
              <a:off x="5023" y="-580"/>
              <a:ext cx="581" cy="287"/>
              <a:chOff x="6818" y="1546"/>
              <a:chExt cx="581" cy="287"/>
            </a:xfrm>
          </p:grpSpPr>
          <p:sp>
            <p:nvSpPr>
              <p:cNvPr id="30" name="Text Box 5096"/>
              <p:cNvSpPr txBox="1">
                <a:spLocks noChangeArrowheads="1"/>
              </p:cNvSpPr>
              <p:nvPr/>
            </p:nvSpPr>
            <p:spPr bwMode="auto">
              <a:xfrm>
                <a:off x="6892" y="1569"/>
                <a:ext cx="480" cy="26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fr-BE" sz="1800">
                    <a:effectLst/>
                    <a:latin typeface="Arial"/>
                    <a:ea typeface="Times New Roman"/>
                    <a:cs typeface="Times New Roman"/>
                  </a:rPr>
                  <a:t>Lds</a:t>
                </a:r>
                <a:endParaRPr lang="fr-BE" sz="1100">
                  <a:effectLst/>
                  <a:latin typeface="Arial"/>
                  <a:ea typeface="Times New Roman"/>
                  <a:cs typeface="Times New Roman"/>
                </a:endParaRPr>
              </a:p>
            </p:txBody>
          </p:sp>
          <p:sp>
            <p:nvSpPr>
              <p:cNvPr id="31" name="Oval 5097"/>
              <p:cNvSpPr>
                <a:spLocks noChangeArrowheads="1"/>
              </p:cNvSpPr>
              <p:nvPr/>
            </p:nvSpPr>
            <p:spPr bwMode="auto">
              <a:xfrm>
                <a:off x="6818" y="1546"/>
                <a:ext cx="581" cy="28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fr-BE"/>
              </a:p>
            </p:txBody>
          </p:sp>
        </p:grpSp>
        <p:cxnSp>
          <p:nvCxnSpPr>
            <p:cNvPr id="28" name="AutoShape 5098"/>
            <p:cNvCxnSpPr>
              <a:cxnSpLocks noChangeShapeType="1"/>
            </p:cNvCxnSpPr>
            <p:nvPr/>
          </p:nvCxnSpPr>
          <p:spPr bwMode="auto">
            <a:xfrm flipH="1" flipV="1">
              <a:off x="5314" y="-293"/>
              <a:ext cx="74" cy="3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9" name="Text Box 5099"/>
            <p:cNvSpPr txBox="1">
              <a:spLocks noChangeArrowheads="1"/>
            </p:cNvSpPr>
            <p:nvPr/>
          </p:nvSpPr>
          <p:spPr bwMode="auto">
            <a:xfrm>
              <a:off x="5314" y="-250"/>
              <a:ext cx="480" cy="2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fr-BE" sz="1800">
                  <a:effectLst/>
                  <a:latin typeface="Arial"/>
                  <a:ea typeface="Times New Roman"/>
                  <a:cs typeface="Times New Roman"/>
                </a:rPr>
                <a:t>M1</a:t>
              </a:r>
              <a:endParaRPr lang="fr-BE" sz="1100">
                <a:effectLst/>
                <a:latin typeface="Arial"/>
                <a:ea typeface="Times New Roman"/>
                <a:cs typeface="Times New Roman"/>
              </a:endParaRPr>
            </a:p>
          </p:txBody>
        </p:sp>
      </p:grpSp>
      <p:sp>
        <p:nvSpPr>
          <p:cNvPr id="46" name="ZoneTexte 45"/>
          <p:cNvSpPr txBox="1"/>
          <p:nvPr/>
        </p:nvSpPr>
        <p:spPr>
          <a:xfrm>
            <a:off x="2431360" y="322465"/>
            <a:ext cx="383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600" dirty="0"/>
              <a:t>Sommets adjacents</a:t>
            </a:r>
          </a:p>
        </p:txBody>
      </p:sp>
    </p:spTree>
    <p:extLst>
      <p:ext uri="{BB962C8B-B14F-4D97-AF65-F5344CB8AC3E}">
        <p14:creationId xmlns:p14="http://schemas.microsoft.com/office/powerpoint/2010/main" val="34659038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1818</Words>
  <Application>Microsoft Office PowerPoint</Application>
  <PresentationFormat>Affichage à l'écran (4:3)</PresentationFormat>
  <Paragraphs>1269</Paragraphs>
  <Slides>63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63</vt:i4>
      </vt:variant>
    </vt:vector>
  </HeadingPairs>
  <TitlesOfParts>
    <vt:vector size="69" baseType="lpstr">
      <vt:lpstr>Arial</vt:lpstr>
      <vt:lpstr>Calibri</vt:lpstr>
      <vt:lpstr>Times New Roman</vt:lpstr>
      <vt:lpstr>Thème Office</vt:lpstr>
      <vt:lpstr>Visio</vt:lpstr>
      <vt:lpstr>VISIO</vt:lpstr>
      <vt:lpstr>Les Graphes (slides basés sur ceux de A. Dupont et M. Marchand)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 d’implémentation des graphes</vt:lpstr>
      <vt:lpstr>3 exemples d’implémentation d’un graphe</vt:lpstr>
      <vt:lpstr>Présentation PowerPoint</vt:lpstr>
      <vt:lpstr>Présentation PowerPoint</vt:lpstr>
      <vt:lpstr>Présentation PowerPoint</vt:lpstr>
      <vt:lpstr>Présentation PowerPoint</vt:lpstr>
      <vt:lpstr>Algorithmes sur le graphes</vt:lpstr>
      <vt:lpstr>DFS/BFS arbre</vt:lpstr>
      <vt:lpstr>Depth First Search</vt:lpstr>
      <vt:lpstr>DFS</vt:lpstr>
      <vt:lpstr>Breadth-First Search</vt:lpstr>
      <vt:lpstr>Algorithme du plus court chemin</vt:lpstr>
      <vt:lpstr>La réponse de Dijkstra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Graphes</dc:title>
  <dc:creator>annick</dc:creator>
  <cp:lastModifiedBy>Christophe Damas</cp:lastModifiedBy>
  <cp:revision>67</cp:revision>
  <dcterms:created xsi:type="dcterms:W3CDTF">2013-12-01T09:45:43Z</dcterms:created>
  <dcterms:modified xsi:type="dcterms:W3CDTF">2023-02-12T20:36:49Z</dcterms:modified>
</cp:coreProperties>
</file>