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17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90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28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3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761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1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53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88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63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96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566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10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08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37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86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79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710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Mais que Código: O Poder do Protagonismo no Mundo Tech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Como assumir o protagonismo pode transformar sua carreira tech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Visão estratégica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Entende o porquê além do como</a:t>
            </a:r>
          </a:p>
          <a:p>
            <a:r>
              <a:t>Alinha entregas com os objetivos da empresa</a:t>
            </a:r>
          </a:p>
          <a:p>
            <a:r>
              <a:t>Pensa de forma sistêmica e centrada no cliente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Gestão da própria carreira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Assume o </a:t>
            </a:r>
            <a:r>
              <a:rPr dirty="0" err="1"/>
              <a:t>protagonismo</a:t>
            </a:r>
            <a:r>
              <a:rPr dirty="0"/>
              <a:t> do </a:t>
            </a:r>
            <a:r>
              <a:rPr dirty="0" err="1"/>
              <a:t>próprio</a:t>
            </a:r>
            <a:r>
              <a:rPr dirty="0"/>
              <a:t> </a:t>
            </a:r>
            <a:r>
              <a:rPr dirty="0" err="1"/>
              <a:t>desenvolvimento</a:t>
            </a:r>
            <a:endParaRPr dirty="0"/>
          </a:p>
          <a:p>
            <a:r>
              <a:rPr dirty="0"/>
              <a:t>Busca </a:t>
            </a:r>
            <a:r>
              <a:rPr dirty="0" err="1"/>
              <a:t>capacitação</a:t>
            </a:r>
            <a:r>
              <a:rPr dirty="0"/>
              <a:t>, </a:t>
            </a:r>
            <a:r>
              <a:rPr dirty="0" err="1"/>
              <a:t>visibilidade</a:t>
            </a:r>
            <a:r>
              <a:rPr dirty="0"/>
              <a:t> e </a:t>
            </a:r>
            <a:r>
              <a:rPr dirty="0" err="1"/>
              <a:t>evolução</a:t>
            </a:r>
            <a:r>
              <a:rPr dirty="0"/>
              <a:t> </a:t>
            </a:r>
            <a:r>
              <a:rPr dirty="0" err="1"/>
              <a:t>constante</a:t>
            </a:r>
            <a:endParaRPr dirty="0"/>
          </a:p>
          <a:p>
            <a:r>
              <a:rPr dirty="0" err="1"/>
              <a:t>Não</a:t>
            </a:r>
            <a:r>
              <a:rPr dirty="0"/>
              <a:t> </a:t>
            </a:r>
            <a:r>
              <a:rPr dirty="0" err="1"/>
              <a:t>espera</a:t>
            </a:r>
            <a:r>
              <a:rPr dirty="0"/>
              <a:t> pela </a:t>
            </a:r>
            <a:r>
              <a:rPr dirty="0" err="1"/>
              <a:t>empresa</a:t>
            </a:r>
            <a:r>
              <a:rPr dirty="0"/>
              <a:t>: age!</a:t>
            </a:r>
            <a:endParaRPr lang="pt-BR" dirty="0"/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O profissional se coloca como o principal responsável… como o protagonista da sua trajetória profissional”</a:t>
            </a:r>
            <a:br>
              <a:rPr lang="pt-BR" dirty="0"/>
            </a:br>
            <a:r>
              <a:rPr lang="pt-BR" dirty="0"/>
              <a:t>Fonte: ABRH Brasil</a:t>
            </a:r>
          </a:p>
          <a:p>
            <a:r>
              <a:rPr lang="pt-BR" dirty="0"/>
              <a:t>Link de Referência:</a:t>
            </a:r>
          </a:p>
          <a:p>
            <a:r>
              <a:rPr lang="pt-BR" dirty="0"/>
              <a:t>https://www.abrhbrasil.org.br/protagonismo-na-carreira-o-caminho-para-viver-transformacao-digital/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3FB98-BC55-C8E7-96BD-A8C7DEEB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pt-BR" b="1" dirty="0"/>
              <a:t>         Conclusão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18FAE-4659-7BBD-334E-73D4CD4A2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era digital, </a:t>
            </a:r>
            <a:r>
              <a:rPr lang="pt-BR" b="1" dirty="0"/>
              <a:t>não basta dominar ferramentas ou escrever bons códigos</a:t>
            </a:r>
            <a:r>
              <a:rPr lang="pt-BR" dirty="0"/>
              <a:t>. O mercado valoriza quem </a:t>
            </a:r>
            <a:r>
              <a:rPr lang="pt-BR" b="1" dirty="0"/>
              <a:t>pensa, propõe e lidera mudanças</a:t>
            </a:r>
            <a:r>
              <a:rPr lang="pt-BR" dirty="0"/>
              <a:t>. O protagonismo no mundo tech é o que diferencia o profissional que apenas executa daquele que </a:t>
            </a:r>
            <a:r>
              <a:rPr lang="pt-BR" b="1" dirty="0"/>
              <a:t>impacta, transforma e cresce junto com o negócio</a:t>
            </a:r>
            <a:r>
              <a:rPr lang="pt-BR" dirty="0"/>
              <a:t>.</a:t>
            </a:r>
          </a:p>
          <a:p>
            <a:r>
              <a:rPr lang="pt-BR" dirty="0"/>
              <a:t>Profissionais protagonistas são os verdadeiros </a:t>
            </a:r>
            <a:r>
              <a:rPr lang="pt-BR" b="1" dirty="0"/>
              <a:t>agentes da inovação</a:t>
            </a:r>
            <a:r>
              <a:rPr lang="pt-BR" dirty="0"/>
              <a:t>. Eles não apenas acompanham a evolução — eles a constroem.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27095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Protagonismo?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Capacidade de assumir responsabilidade ativa pelas próprias escolhas e resultados</a:t>
            </a:r>
          </a:p>
          <a:p>
            <a:r>
              <a:t>Ir além de executar tarefas: ter visão estratégica e agir com iniciativa</a:t>
            </a:r>
          </a:p>
          <a:p>
            <a:r>
              <a:t>Participar da construção de soluções que impactam positivamente o negócio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Protagonismo no Mundo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 mercado valoriza quem propõe, lidera e transforma</a:t>
            </a:r>
          </a:p>
          <a:p>
            <a:r>
              <a:t>Mais do que programar: é sobre visão, liderança e impacto</a:t>
            </a:r>
          </a:p>
          <a:p>
            <a:r>
              <a:t>Inovação exige atitude e responsabilidade individual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Muito Além da Habilidade Técnica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Liderar transformações e antecipar tendências</a:t>
            </a:r>
          </a:p>
          <a:p>
            <a:r>
              <a:t>Compreender o impacto do trabalho no negócio</a:t>
            </a:r>
          </a:p>
          <a:p>
            <a:r>
              <a:t>Colaborar para o sucesso da equipe e da empresa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o mercado está dizendo?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“O </a:t>
            </a:r>
            <a:r>
              <a:rPr dirty="0" err="1"/>
              <a:t>profissional</a:t>
            </a:r>
            <a:r>
              <a:rPr dirty="0"/>
              <a:t> de </a:t>
            </a:r>
            <a:r>
              <a:rPr dirty="0" err="1"/>
              <a:t>inovação</a:t>
            </a:r>
            <a:r>
              <a:rPr dirty="0"/>
              <a:t> </a:t>
            </a:r>
            <a:r>
              <a:rPr dirty="0" err="1"/>
              <a:t>ganhou</a:t>
            </a:r>
            <a:r>
              <a:rPr dirty="0"/>
              <a:t> </a:t>
            </a:r>
            <a:r>
              <a:rPr dirty="0" err="1"/>
              <a:t>protagonismo</a:t>
            </a:r>
            <a:r>
              <a:rPr dirty="0"/>
              <a:t> </a:t>
            </a:r>
            <a:r>
              <a:rPr dirty="0" err="1"/>
              <a:t>nas</a:t>
            </a:r>
            <a:r>
              <a:rPr dirty="0"/>
              <a:t> </a:t>
            </a:r>
            <a:r>
              <a:rPr dirty="0" err="1"/>
              <a:t>estratégias</a:t>
            </a:r>
            <a:r>
              <a:rPr dirty="0"/>
              <a:t> de </a:t>
            </a:r>
            <a:r>
              <a:rPr dirty="0" err="1"/>
              <a:t>crescimento</a:t>
            </a:r>
            <a:r>
              <a:rPr dirty="0"/>
              <a:t> das </a:t>
            </a:r>
            <a:r>
              <a:rPr dirty="0" err="1"/>
              <a:t>empresas</a:t>
            </a:r>
            <a:r>
              <a:rPr dirty="0"/>
              <a:t>” — </a:t>
            </a:r>
            <a:r>
              <a:rPr lang="pt-BR" dirty="0"/>
              <a:t>CartaCapital </a:t>
            </a:r>
          </a:p>
          <a:p>
            <a:r>
              <a:rPr lang="pt-BR" dirty="0"/>
              <a:t>Link de Referência: https://www.cartacapital.com.br/economia/profissionais-de-inovacao-ganham-protagonismo-nas-empresas/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Iniciativa e autonomia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Não espera ordens para agir</a:t>
            </a:r>
          </a:p>
          <a:p>
            <a:r>
              <a:t>Identifica oportunidades e propõe melhorias</a:t>
            </a:r>
          </a:p>
          <a:p>
            <a:r>
              <a:t>Foco em resultados com responsabilidade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Atualização constante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Busca contínua por conhecimento</a:t>
            </a:r>
          </a:p>
          <a:p>
            <a:r>
              <a:t>Domínio de novas linguagens, ferramentas e tendências</a:t>
            </a:r>
          </a:p>
          <a:p>
            <a:r>
              <a:t>Interesse por IA, segurança, nuvem, etc.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Mentalidade de dono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Age como se o projeto fosse seu</a:t>
            </a:r>
          </a:p>
          <a:p>
            <a:r>
              <a:t>Compromisso com qualidade, prazos e eficiência</a:t>
            </a:r>
          </a:p>
          <a:p>
            <a:r>
              <a:t>Compreende o impacto no cliente e no negócio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Liderança e colaboração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Compartilha conhecimento com o time</a:t>
            </a:r>
          </a:p>
          <a:p>
            <a:r>
              <a:t>Promove boas práticas e ambiente positivo</a:t>
            </a:r>
          </a:p>
          <a:p>
            <a:r>
              <a:t>Inspira sem cargo formal de liderança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" advClick="0" advTm="1000">
        <p:comb/>
      </p:transition>
    </mc:Choice>
    <mc:Fallback>
      <p:transition advClick="0" advTm="1000">
        <p:comb/>
      </p:transition>
    </mc:Fallback>
  </mc:AlternateContent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28</TotalTime>
  <Words>412</Words>
  <Application>Microsoft Office PowerPoint</Application>
  <PresentationFormat>Apresentação na tela (4:3)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Century Gothic</vt:lpstr>
      <vt:lpstr>Trilha de Vapor</vt:lpstr>
      <vt:lpstr>Mais que Código: O Poder do Protagonismo no Mundo Tech</vt:lpstr>
      <vt:lpstr>O que é Protagonismo?</vt:lpstr>
      <vt:lpstr>Protagonismo no Mundo Tech</vt:lpstr>
      <vt:lpstr>Muito Além da Habilidade Técnica</vt:lpstr>
      <vt:lpstr>O que o mercado está dizendo?</vt:lpstr>
      <vt:lpstr>1. Iniciativa e autonomia</vt:lpstr>
      <vt:lpstr>2. Atualização constante</vt:lpstr>
      <vt:lpstr>3. Mentalidade de dono</vt:lpstr>
      <vt:lpstr>4. Liderança e colaboração</vt:lpstr>
      <vt:lpstr>5. Visão estratégica</vt:lpstr>
      <vt:lpstr>6. Gestão da própria carreira</vt:lpstr>
      <vt:lpstr>         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Iwe rb</dc:creator>
  <cp:keywords/>
  <dc:description>generated using python-pptx</dc:description>
  <cp:lastModifiedBy>Iwe rb</cp:lastModifiedBy>
  <cp:revision>2</cp:revision>
  <dcterms:created xsi:type="dcterms:W3CDTF">2013-01-27T09:14:16Z</dcterms:created>
  <dcterms:modified xsi:type="dcterms:W3CDTF">2025-07-14T23:28:42Z</dcterms:modified>
  <cp:category/>
</cp:coreProperties>
</file>