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1pPr>
    <a:lvl2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2pPr>
    <a:lvl3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3pPr>
    <a:lvl4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4pPr>
    <a:lvl5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5pPr>
    <a:lvl6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6pPr>
    <a:lvl7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7pPr>
    <a:lvl8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8pPr>
    <a:lvl9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EFA07"/>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chemeClr val="accent4">
              <a:hueOff val="3712597"/>
              <a:satOff val="-23099"/>
              <a:lumOff val="5802"/>
            </a:schemeClr>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9BCEF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2871FF"/>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D1F6"/>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E7FE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wholeTbl>
    <a:band2H>
      <a:tcTxStyle b="def" i="def"/>
      <a:tcStyle>
        <a:tcBdr/>
        <a:fill>
          <a:solidFill>
            <a:srgbClr val="EAEAEA"/>
          </a:solidFill>
        </a:fill>
      </a:tcStyle>
    </a:band2H>
    <a:firstCol>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lastRow>
    <a:firstRow>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4" name="Shape 214"/>
          <p:cNvSpPr/>
          <p:nvPr>
            <p:ph type="sldImg"/>
          </p:nvPr>
        </p:nvSpPr>
        <p:spPr>
          <a:xfrm>
            <a:off x="1143000" y="685800"/>
            <a:ext cx="4572000" cy="3429000"/>
          </a:xfrm>
          <a:prstGeom prst="rect">
            <a:avLst/>
          </a:prstGeom>
        </p:spPr>
        <p:txBody>
          <a:bodyPr/>
          <a:lstStyle/>
          <a:p>
            <a:pPr/>
          </a:p>
        </p:txBody>
      </p:sp>
      <p:sp>
        <p:nvSpPr>
          <p:cNvPr id="215" name="Shape 2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pic>
        <p:nvPicPr>
          <p:cNvPr id="11" name="1071588906_5475x3081_02.jpg" descr="1071588906_5475x3081_02.jpg"/>
          <p:cNvPicPr>
            <a:picLocks noChangeAspect="1"/>
          </p:cNvPicPr>
          <p:nvPr/>
        </p:nvPicPr>
        <p:blipFill>
          <a:blip r:embed="rId2">
            <a:extLst/>
          </a:blip>
          <a:srcRect l="0" t="21" r="0" b="21"/>
          <a:stretch>
            <a:fillRect/>
          </a:stretch>
        </p:blipFill>
        <p:spPr>
          <a:xfrm>
            <a:off x="0" y="0"/>
            <a:ext cx="24384002" cy="13716000"/>
          </a:xfrm>
          <a:prstGeom prst="rect">
            <a:avLst/>
          </a:prstGeom>
          <a:ln w="12700">
            <a:miter lim="400000"/>
          </a:ln>
        </p:spPr>
      </p:pic>
      <p:sp>
        <p:nvSpPr>
          <p:cNvPr id="12" name="Presentation Title"/>
          <p:cNvSpPr txBox="1"/>
          <p:nvPr>
            <p:ph type="title" hasCustomPrompt="1"/>
          </p:nvPr>
        </p:nvSpPr>
        <p:spPr>
          <a:xfrm>
            <a:off x="1298349" y="4384675"/>
            <a:ext cx="21869401" cy="4699000"/>
          </a:xfrm>
          <a:prstGeom prst="rect">
            <a:avLst/>
          </a:prstGeom>
        </p:spPr>
        <p:txBody>
          <a:bodyPr lIns="50800" tIns="50800" rIns="50800" bIns="50800" anchor="b">
            <a:normAutofit fontScale="100000" lnSpcReduction="0"/>
          </a:bodyPr>
          <a:lstStyle>
            <a:lvl1pPr defTabSz="1160859">
              <a:lnSpc>
                <a:spcPct val="80000"/>
              </a:lnSpc>
              <a:defRPr b="1" cap="all" spc="-665" sz="13300">
                <a:latin typeface="+mn-lt"/>
                <a:ea typeface="+mn-ea"/>
                <a:cs typeface="+mn-cs"/>
                <a:sym typeface="Graphik"/>
              </a:defRPr>
            </a:lvl1pPr>
          </a:lstStyle>
          <a:p>
            <a:pPr/>
            <a:r>
              <a:t>Presentation Title</a:t>
            </a:r>
          </a:p>
        </p:txBody>
      </p:sp>
      <p:sp>
        <p:nvSpPr>
          <p:cNvPr id="13" name="Body Level One…"/>
          <p:cNvSpPr txBox="1"/>
          <p:nvPr>
            <p:ph type="body" sz="quarter" idx="1" hasCustomPrompt="1"/>
          </p:nvPr>
        </p:nvSpPr>
        <p:spPr>
          <a:xfrm>
            <a:off x="1298349" y="9268776"/>
            <a:ext cx="21869401" cy="1402242"/>
          </a:xfrm>
          <a:prstGeom prst="rect">
            <a:avLst/>
          </a:prstGeom>
        </p:spPr>
        <p:txBody>
          <a:bodyPr lIns="50800" tIns="50800" rIns="50800" bIns="50800">
            <a:normAutofit fontScale="100000" lnSpcReduction="0"/>
          </a:bodyPr>
          <a:lstStyle>
            <a:lvl1pPr defTabSz="584200">
              <a:lnSpc>
                <a:spcPct val="100000"/>
              </a:lnSpc>
              <a:defRPr cap="all" spc="-104" sz="3500">
                <a:solidFill>
                  <a:srgbClr val="000000"/>
                </a:solidFill>
                <a:latin typeface="Graphik Semibold"/>
                <a:ea typeface="Graphik Semibold"/>
                <a:cs typeface="Graphik Semibold"/>
                <a:sym typeface="Graphik Semibold"/>
              </a:defRPr>
            </a:lvl1pPr>
            <a:lvl2pPr defTabSz="584200">
              <a:lnSpc>
                <a:spcPct val="100000"/>
              </a:lnSpc>
              <a:defRPr cap="all" spc="-104" sz="3500">
                <a:solidFill>
                  <a:srgbClr val="000000"/>
                </a:solidFill>
                <a:latin typeface="Graphik Semibold"/>
                <a:ea typeface="Graphik Semibold"/>
                <a:cs typeface="Graphik Semibold"/>
                <a:sym typeface="Graphik Semibold"/>
              </a:defRPr>
            </a:lvl2pPr>
            <a:lvl3pPr defTabSz="584200">
              <a:lnSpc>
                <a:spcPct val="100000"/>
              </a:lnSpc>
              <a:defRPr cap="all" spc="-104" sz="3500">
                <a:solidFill>
                  <a:srgbClr val="000000"/>
                </a:solidFill>
                <a:latin typeface="Graphik Semibold"/>
                <a:ea typeface="Graphik Semibold"/>
                <a:cs typeface="Graphik Semibold"/>
                <a:sym typeface="Graphik Semibold"/>
              </a:defRPr>
            </a:lvl3pPr>
            <a:lvl4pPr defTabSz="584200">
              <a:lnSpc>
                <a:spcPct val="100000"/>
              </a:lnSpc>
              <a:defRPr cap="all" spc="-104" sz="3500">
                <a:solidFill>
                  <a:srgbClr val="000000"/>
                </a:solidFill>
                <a:latin typeface="Graphik Semibold"/>
                <a:ea typeface="Graphik Semibold"/>
                <a:cs typeface="Graphik Semibold"/>
                <a:sym typeface="Graphik Semibold"/>
              </a:defRPr>
            </a:lvl4pPr>
            <a:lvl5pPr defTabSz="584200">
              <a:lnSpc>
                <a:spcPct val="100000"/>
              </a:lnSpc>
              <a:defRPr cap="all" spc="-104" sz="3500">
                <a:solidFill>
                  <a:srgbClr val="000000"/>
                </a:solidFill>
                <a:latin typeface="Graphik Semibold"/>
                <a:ea typeface="Graphik Semibold"/>
                <a:cs typeface="Graphik Semibold"/>
                <a:sym typeface="Graphik Semibold"/>
              </a:defRPr>
            </a:lvl5pPr>
          </a:lstStyle>
          <a:p>
            <a:pPr/>
            <a:r>
              <a:t>Presentation Subtitle </a:t>
            </a:r>
          </a:p>
          <a:p>
            <a:pPr lvl="1"/>
            <a:r>
              <a:t/>
            </a:r>
          </a:p>
          <a:p>
            <a:pPr lvl="2"/>
            <a:r>
              <a:t/>
            </a:r>
          </a:p>
          <a:p>
            <a:pPr lvl="3"/>
            <a:r>
              <a:t/>
            </a:r>
          </a:p>
          <a:p>
            <a:pPr lvl="4"/>
            <a:r>
              <a:t/>
            </a:r>
          </a:p>
        </p:txBody>
      </p:sp>
      <p:sp>
        <p:nvSpPr>
          <p:cNvPr id="14"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2" name="Body Level One…"/>
          <p:cNvSpPr txBox="1"/>
          <p:nvPr>
            <p:ph type="body" sz="half" idx="1" hasCustomPrompt="1"/>
          </p:nvPr>
        </p:nvSpPr>
        <p:spPr>
          <a:xfrm>
            <a:off x="1298277" y="4927600"/>
            <a:ext cx="21863646" cy="3853767"/>
          </a:xfrm>
          <a:prstGeom prst="rect">
            <a:avLst/>
          </a:prstGeom>
        </p:spPr>
        <p:txBody>
          <a:bodyPr lIns="50800" tIns="50800" rIns="50800" bIns="50800" anchor="ctr">
            <a:normAutofit fontScale="100000" lnSpcReduction="0"/>
          </a:bodyPr>
          <a:lstStyle>
            <a:lvl1pPr algn="ctr" defTabSz="1160859">
              <a:lnSpc>
                <a:spcPct val="100000"/>
              </a:lnSpc>
              <a:defRPr b="1" cap="all" spc="-408" sz="10200">
                <a:solidFill>
                  <a:srgbClr val="000000"/>
                </a:solidFill>
                <a:latin typeface="+mn-lt"/>
                <a:ea typeface="+mn-ea"/>
                <a:cs typeface="+mn-cs"/>
                <a:sym typeface="Graphik"/>
              </a:defRPr>
            </a:lvl1pPr>
            <a:lvl2pPr algn="ctr" defTabSz="1160859">
              <a:lnSpc>
                <a:spcPct val="100000"/>
              </a:lnSpc>
              <a:defRPr b="1" cap="all" spc="-408" sz="10200">
                <a:solidFill>
                  <a:srgbClr val="000000"/>
                </a:solidFill>
                <a:latin typeface="+mn-lt"/>
                <a:ea typeface="+mn-ea"/>
                <a:cs typeface="+mn-cs"/>
                <a:sym typeface="Graphik"/>
              </a:defRPr>
            </a:lvl2pPr>
            <a:lvl3pPr algn="ctr" defTabSz="1160859">
              <a:lnSpc>
                <a:spcPct val="100000"/>
              </a:lnSpc>
              <a:defRPr b="1" cap="all" spc="-408" sz="10200">
                <a:solidFill>
                  <a:srgbClr val="000000"/>
                </a:solidFill>
                <a:latin typeface="+mn-lt"/>
                <a:ea typeface="+mn-ea"/>
                <a:cs typeface="+mn-cs"/>
                <a:sym typeface="Graphik"/>
              </a:defRPr>
            </a:lvl3pPr>
            <a:lvl4pPr algn="ctr" defTabSz="1160859">
              <a:lnSpc>
                <a:spcPct val="100000"/>
              </a:lnSpc>
              <a:defRPr b="1" cap="all" spc="-408" sz="10200">
                <a:solidFill>
                  <a:srgbClr val="000000"/>
                </a:solidFill>
                <a:latin typeface="+mn-lt"/>
                <a:ea typeface="+mn-ea"/>
                <a:cs typeface="+mn-cs"/>
                <a:sym typeface="Graphik"/>
              </a:defRPr>
            </a:lvl4pPr>
            <a:lvl5pPr algn="ctr" defTabSz="1160859">
              <a:lnSpc>
                <a:spcPct val="100000"/>
              </a:lnSpc>
              <a:defRPr b="1" cap="all" spc="-408" sz="10200">
                <a:solidFill>
                  <a:srgbClr val="000000"/>
                </a:solidFill>
                <a:latin typeface="+mn-lt"/>
                <a:ea typeface="+mn-ea"/>
                <a:cs typeface="+mn-cs"/>
                <a:sym typeface="Graphik"/>
              </a:defRPr>
            </a:lvl5pPr>
          </a:lstStyle>
          <a:p>
            <a:pPr/>
            <a:r>
              <a:t>Statement</a:t>
            </a:r>
          </a:p>
          <a:p>
            <a:pPr lvl="1"/>
            <a:r>
              <a:t/>
            </a:r>
          </a:p>
          <a:p>
            <a:pPr lvl="2"/>
            <a:r>
              <a:t/>
            </a:r>
          </a:p>
          <a:p>
            <a:pPr lvl="3"/>
            <a:r>
              <a:t/>
            </a:r>
          </a:p>
          <a:p>
            <a:pPr lvl="4"/>
            <a:r>
              <a:t/>
            </a:r>
          </a:p>
        </p:txBody>
      </p:sp>
      <p:sp>
        <p:nvSpPr>
          <p:cNvPr id="113"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0" name="Fact information"/>
          <p:cNvSpPr txBox="1"/>
          <p:nvPr>
            <p:ph type="body" sz="quarter" idx="13" hasCustomPrompt="1"/>
          </p:nvPr>
        </p:nvSpPr>
        <p:spPr>
          <a:xfrm>
            <a:off x="1295400" y="8117284"/>
            <a:ext cx="21869400" cy="592456"/>
          </a:xfrm>
          <a:prstGeom prst="rect">
            <a:avLst/>
          </a:prstGeom>
        </p:spPr>
        <p:txBody>
          <a:bodyPr lIns="50800" tIns="50800" rIns="50800" bIns="50800">
            <a:normAutofit fontScale="100000" lnSpcReduction="0"/>
          </a:bodyPr>
          <a:lstStyle>
            <a:lvl1pPr algn="ctr" defTabSz="490727">
              <a:lnSpc>
                <a:spcPct val="100000"/>
              </a:lnSpc>
              <a:spcBef>
                <a:spcPts val="2600"/>
              </a:spcBef>
              <a:defRPr cap="all" spc="-88" sz="2940">
                <a:solidFill>
                  <a:srgbClr val="000000"/>
                </a:solidFill>
                <a:latin typeface="Graphik Semibold"/>
                <a:ea typeface="Graphik Semibold"/>
                <a:cs typeface="Graphik Semibold"/>
                <a:sym typeface="Graphik Semibold"/>
              </a:defRPr>
            </a:lvl1pPr>
          </a:lstStyle>
          <a:p>
            <a:pPr/>
            <a:r>
              <a:t>Fact information</a:t>
            </a:r>
          </a:p>
        </p:txBody>
      </p:sp>
      <p:sp>
        <p:nvSpPr>
          <p:cNvPr id="121" name="Body Level One…"/>
          <p:cNvSpPr txBox="1"/>
          <p:nvPr>
            <p:ph type="body" sz="half" idx="1" hasCustomPrompt="1"/>
          </p:nvPr>
        </p:nvSpPr>
        <p:spPr>
          <a:xfrm>
            <a:off x="1295400" y="3587043"/>
            <a:ext cx="21869400" cy="4730168"/>
          </a:xfrm>
          <a:prstGeom prst="rect">
            <a:avLst/>
          </a:prstGeom>
        </p:spPr>
        <p:txBody>
          <a:bodyPr lIns="50800" tIns="50800" rIns="50800" bIns="50800" anchor="b">
            <a:normAutofit fontScale="100000" lnSpcReduction="0"/>
          </a:bodyPr>
          <a:lstStyle>
            <a:lvl1pPr algn="ctr">
              <a:lnSpc>
                <a:spcPct val="70000"/>
              </a:lnSpc>
              <a:defRPr b="1" cap="all" spc="-448" sz="22400">
                <a:solidFill>
                  <a:srgbClr val="000000"/>
                </a:solidFill>
                <a:latin typeface="+mn-lt"/>
                <a:ea typeface="+mn-ea"/>
                <a:cs typeface="+mn-cs"/>
                <a:sym typeface="Graphik"/>
              </a:defRPr>
            </a:lvl1pPr>
            <a:lvl2pPr algn="ctr">
              <a:lnSpc>
                <a:spcPct val="70000"/>
              </a:lnSpc>
              <a:defRPr b="1" cap="all" spc="-448" sz="22400">
                <a:solidFill>
                  <a:srgbClr val="000000"/>
                </a:solidFill>
                <a:latin typeface="+mn-lt"/>
                <a:ea typeface="+mn-ea"/>
                <a:cs typeface="+mn-cs"/>
                <a:sym typeface="Graphik"/>
              </a:defRPr>
            </a:lvl2pPr>
            <a:lvl3pPr algn="ctr">
              <a:lnSpc>
                <a:spcPct val="70000"/>
              </a:lnSpc>
              <a:defRPr b="1" cap="all" spc="-448" sz="22400">
                <a:solidFill>
                  <a:srgbClr val="000000"/>
                </a:solidFill>
                <a:latin typeface="+mn-lt"/>
                <a:ea typeface="+mn-ea"/>
                <a:cs typeface="+mn-cs"/>
                <a:sym typeface="Graphik"/>
              </a:defRPr>
            </a:lvl3pPr>
            <a:lvl4pPr algn="ctr">
              <a:lnSpc>
                <a:spcPct val="70000"/>
              </a:lnSpc>
              <a:defRPr b="1" cap="all" spc="-448" sz="22400">
                <a:solidFill>
                  <a:srgbClr val="000000"/>
                </a:solidFill>
                <a:latin typeface="+mn-lt"/>
                <a:ea typeface="+mn-ea"/>
                <a:cs typeface="+mn-cs"/>
                <a:sym typeface="Graphik"/>
              </a:defRPr>
            </a:lvl4pPr>
            <a:lvl5pPr algn="ctr">
              <a:lnSpc>
                <a:spcPct val="70000"/>
              </a:lnSpc>
              <a:defRPr b="1" cap="all" spc="-448" sz="22400">
                <a:solidFill>
                  <a:srgbClr val="000000"/>
                </a:solidFill>
                <a:latin typeface="+mn-lt"/>
                <a:ea typeface="+mn-ea"/>
                <a:cs typeface="+mn-cs"/>
                <a:sym typeface="Graphik"/>
              </a:defRPr>
            </a:lvl5pPr>
          </a:lstStyle>
          <a:p>
            <a:pPr/>
            <a:r>
              <a:t>100%</a:t>
            </a:r>
          </a:p>
          <a:p>
            <a:pPr lvl="1"/>
            <a:r>
              <a:t/>
            </a:r>
          </a:p>
          <a:p>
            <a:pPr lvl="2"/>
            <a:r>
              <a:t/>
            </a:r>
          </a:p>
          <a:p>
            <a:pPr lvl="3"/>
            <a:r>
              <a:t/>
            </a:r>
          </a:p>
          <a:p>
            <a:pPr lvl="4"/>
            <a:r>
              <a:t/>
            </a:r>
          </a:p>
        </p:txBody>
      </p:sp>
      <p:sp>
        <p:nvSpPr>
          <p:cNvPr id="122"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123"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124"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1" name="Attribution"/>
          <p:cNvSpPr txBox="1"/>
          <p:nvPr>
            <p:ph type="body" sz="quarter" idx="13" hasCustomPrompt="1"/>
          </p:nvPr>
        </p:nvSpPr>
        <p:spPr>
          <a:xfrm>
            <a:off x="2252674" y="10353079"/>
            <a:ext cx="20691414" cy="567945"/>
          </a:xfrm>
          <a:prstGeom prst="rect">
            <a:avLst/>
          </a:prstGeom>
        </p:spPr>
        <p:txBody>
          <a:bodyPr lIns="50800" tIns="50800" rIns="50800" bIns="50800">
            <a:normAutofit fontScale="100000" lnSpcReduction="0"/>
          </a:bodyPr>
          <a:lstStyle>
            <a:lvl1pPr defTabSz="584200">
              <a:lnSpc>
                <a:spcPct val="100000"/>
              </a:lnSpc>
              <a:defRPr cap="all" spc="-84" sz="2800">
                <a:solidFill>
                  <a:srgbClr val="000000"/>
                </a:solidFill>
                <a:latin typeface="Graphik Semibold"/>
                <a:ea typeface="Graphik Semibold"/>
                <a:cs typeface="Graphik Semibold"/>
                <a:sym typeface="Graphik Semibold"/>
              </a:defRPr>
            </a:lvl1pPr>
          </a:lstStyle>
          <a:p>
            <a:pPr/>
            <a:r>
              <a:t>Attribution </a:t>
            </a:r>
          </a:p>
        </p:txBody>
      </p:sp>
      <p:sp>
        <p:nvSpPr>
          <p:cNvPr id="132"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133"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134" name="Body Level One…"/>
          <p:cNvSpPr txBox="1"/>
          <p:nvPr>
            <p:ph type="body" sz="half" idx="1" hasCustomPrompt="1"/>
          </p:nvPr>
        </p:nvSpPr>
        <p:spPr>
          <a:xfrm>
            <a:off x="1439912" y="4332885"/>
            <a:ext cx="21504176" cy="5497468"/>
          </a:xfrm>
          <a:prstGeom prst="rect">
            <a:avLst/>
          </a:prstGeom>
        </p:spPr>
        <p:txBody>
          <a:bodyPr lIns="50800" tIns="50800" rIns="50800" bIns="50800" anchor="b">
            <a:normAutofit fontScale="100000" lnSpcReduction="0"/>
          </a:bodyPr>
          <a:lstStyle>
            <a:lvl1pPr marL="714375" indent="-714375" defTabSz="1160859">
              <a:lnSpc>
                <a:spcPct val="70000"/>
              </a:lnSpc>
              <a:defRPr b="1" cap="all" i="1" spc="-532" sz="13300">
                <a:solidFill>
                  <a:srgbClr val="000000"/>
                </a:solidFill>
                <a:latin typeface="+mn-lt"/>
                <a:ea typeface="+mn-ea"/>
                <a:cs typeface="+mn-cs"/>
                <a:sym typeface="Graphik"/>
              </a:defRPr>
            </a:lvl1pPr>
            <a:lvl2pPr marL="714375" indent="-714375" defTabSz="1160859">
              <a:lnSpc>
                <a:spcPct val="70000"/>
              </a:lnSpc>
              <a:defRPr b="1" cap="all" i="1" spc="-532" sz="13300">
                <a:solidFill>
                  <a:srgbClr val="000000"/>
                </a:solidFill>
                <a:latin typeface="+mn-lt"/>
                <a:ea typeface="+mn-ea"/>
                <a:cs typeface="+mn-cs"/>
                <a:sym typeface="Graphik"/>
              </a:defRPr>
            </a:lvl2pPr>
            <a:lvl3pPr marL="714375" indent="-714375" defTabSz="1160859">
              <a:lnSpc>
                <a:spcPct val="70000"/>
              </a:lnSpc>
              <a:defRPr b="1" cap="all" i="1" spc="-532" sz="13300">
                <a:solidFill>
                  <a:srgbClr val="000000"/>
                </a:solidFill>
                <a:latin typeface="+mn-lt"/>
                <a:ea typeface="+mn-ea"/>
                <a:cs typeface="+mn-cs"/>
                <a:sym typeface="Graphik"/>
              </a:defRPr>
            </a:lvl3pPr>
            <a:lvl4pPr marL="714375" indent="-714375" defTabSz="1160859">
              <a:lnSpc>
                <a:spcPct val="70000"/>
              </a:lnSpc>
              <a:defRPr b="1" cap="all" i="1" spc="-532" sz="13300">
                <a:solidFill>
                  <a:srgbClr val="000000"/>
                </a:solidFill>
                <a:latin typeface="+mn-lt"/>
                <a:ea typeface="+mn-ea"/>
                <a:cs typeface="+mn-cs"/>
                <a:sym typeface="Graphik"/>
              </a:defRPr>
            </a:lvl4pPr>
            <a:lvl5pPr marL="714375" indent="-714375" defTabSz="1160859">
              <a:lnSpc>
                <a:spcPct val="70000"/>
              </a:lnSpc>
              <a:defRPr b="1" cap="all" i="1" spc="-532" sz="13300">
                <a:solidFill>
                  <a:srgbClr val="000000"/>
                </a:solidFill>
                <a:latin typeface="+mn-lt"/>
                <a:ea typeface="+mn-ea"/>
                <a:cs typeface="+mn-cs"/>
                <a:sym typeface="Graphik"/>
              </a:defRPr>
            </a:lvl5pPr>
          </a:lstStyle>
          <a:p>
            <a:pPr/>
            <a:r>
              <a:t>“Notable Quote”</a:t>
            </a:r>
          </a:p>
          <a:p>
            <a:pPr lvl="1"/>
            <a:r>
              <a:t/>
            </a:r>
          </a:p>
          <a:p>
            <a:pPr lvl="2"/>
            <a:r>
              <a:t/>
            </a:r>
          </a:p>
          <a:p>
            <a:pPr lvl="3"/>
            <a:r>
              <a:t/>
            </a:r>
          </a:p>
          <a:p>
            <a:pPr lvl="4"/>
            <a:r>
              <a:t/>
            </a:r>
          </a:p>
        </p:txBody>
      </p:sp>
      <p:sp>
        <p:nvSpPr>
          <p:cNvPr id="135"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2" name="518839134_3132x2088.jpg"/>
          <p:cNvSpPr/>
          <p:nvPr>
            <p:ph type="pic" idx="13"/>
          </p:nvPr>
        </p:nvSpPr>
        <p:spPr>
          <a:xfrm>
            <a:off x="4076700" y="-3937000"/>
            <a:ext cx="26492200" cy="17661467"/>
          </a:xfrm>
          <a:prstGeom prst="rect">
            <a:avLst/>
          </a:prstGeom>
        </p:spPr>
        <p:txBody>
          <a:bodyPr lIns="91439" tIns="45719" rIns="91439" bIns="45719"/>
          <a:lstStyle/>
          <a:p>
            <a:pPr/>
          </a:p>
        </p:txBody>
      </p:sp>
      <p:sp>
        <p:nvSpPr>
          <p:cNvPr id="143" name="766363123_1851x1194.jpg"/>
          <p:cNvSpPr/>
          <p:nvPr>
            <p:ph type="pic" sz="half" idx="14"/>
          </p:nvPr>
        </p:nvSpPr>
        <p:spPr>
          <a:xfrm>
            <a:off x="-1" y="-525805"/>
            <a:ext cx="12065001" cy="7782610"/>
          </a:xfrm>
          <a:prstGeom prst="rect">
            <a:avLst/>
          </a:prstGeom>
        </p:spPr>
        <p:txBody>
          <a:bodyPr lIns="91439" tIns="45719" rIns="91439" bIns="45719"/>
          <a:lstStyle/>
          <a:p>
            <a:pPr/>
          </a:p>
        </p:txBody>
      </p:sp>
      <p:sp>
        <p:nvSpPr>
          <p:cNvPr id="144" name="981594838_2460x1641.jpg"/>
          <p:cNvSpPr/>
          <p:nvPr>
            <p:ph type="pic" sz="half" idx="15"/>
          </p:nvPr>
        </p:nvSpPr>
        <p:spPr>
          <a:xfrm>
            <a:off x="-1" y="6384784"/>
            <a:ext cx="12065001" cy="8048238"/>
          </a:xfrm>
          <a:prstGeom prst="rect">
            <a:avLst/>
          </a:prstGeom>
        </p:spPr>
        <p:txBody>
          <a:bodyPr lIns="91439" tIns="45719" rIns="91439" bIns="45719"/>
          <a:lstStyle/>
          <a:p>
            <a:pPr/>
          </a:p>
        </p:txBody>
      </p:sp>
      <p:sp>
        <p:nvSpPr>
          <p:cNvPr id="145"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2" name="463013163_3048x2031.jpg"/>
          <p:cNvSpPr/>
          <p:nvPr>
            <p:ph type="pic" idx="13"/>
          </p:nvPr>
        </p:nvSpPr>
        <p:spPr>
          <a:xfrm>
            <a:off x="0" y="-1266000"/>
            <a:ext cx="24384000" cy="16248002"/>
          </a:xfrm>
          <a:prstGeom prst="rect">
            <a:avLst/>
          </a:prstGeom>
        </p:spPr>
        <p:txBody>
          <a:bodyPr lIns="91439" tIns="45719" rIns="91439" bIns="45719"/>
          <a:lstStyle/>
          <a:p>
            <a:pPr/>
          </a:p>
        </p:txBody>
      </p:sp>
      <p:sp>
        <p:nvSpPr>
          <p:cNvPr id="153"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0"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with photo">
    <p:spTree>
      <p:nvGrpSpPr>
        <p:cNvPr id="1" name=""/>
        <p:cNvGrpSpPr/>
        <p:nvPr/>
      </p:nvGrpSpPr>
      <p:grpSpPr>
        <a:xfrm>
          <a:off x="0" y="0"/>
          <a:ext cx="0" cy="0"/>
          <a:chOff x="0" y="0"/>
          <a:chExt cx="0" cy="0"/>
        </a:xfrm>
      </p:grpSpPr>
      <p:sp>
        <p:nvSpPr>
          <p:cNvPr id="167" name="Picture Placeholder 4"/>
          <p:cNvSpPr/>
          <p:nvPr>
            <p:ph type="pic" sz="quarter" idx="13"/>
          </p:nvPr>
        </p:nvSpPr>
        <p:spPr>
          <a:xfrm>
            <a:off x="1460864" y="1008281"/>
            <a:ext cx="5113338" cy="5111751"/>
          </a:xfrm>
          <a:prstGeom prst="rect">
            <a:avLst/>
          </a:prstGeom>
        </p:spPr>
        <p:txBody>
          <a:bodyPr lIns="91439" tIns="45719" rIns="91439" bIns="45719"/>
          <a:lstStyle/>
          <a:p>
            <a:pPr/>
          </a:p>
        </p:txBody>
      </p:sp>
      <p:sp>
        <p:nvSpPr>
          <p:cNvPr id="168" name="Picture Placeholder 4"/>
          <p:cNvSpPr/>
          <p:nvPr>
            <p:ph type="pic" sz="quarter" idx="14"/>
          </p:nvPr>
        </p:nvSpPr>
        <p:spPr>
          <a:xfrm>
            <a:off x="6863408" y="1008281"/>
            <a:ext cx="5113338" cy="5111751"/>
          </a:xfrm>
          <a:prstGeom prst="rect">
            <a:avLst/>
          </a:prstGeom>
        </p:spPr>
        <p:txBody>
          <a:bodyPr lIns="91439" tIns="45719" rIns="91439" bIns="45719"/>
          <a:lstStyle/>
          <a:p>
            <a:pPr/>
          </a:p>
        </p:txBody>
      </p:sp>
      <p:sp>
        <p:nvSpPr>
          <p:cNvPr id="169" name="Picture Placeholder 4"/>
          <p:cNvSpPr/>
          <p:nvPr>
            <p:ph type="pic" sz="quarter" idx="15"/>
          </p:nvPr>
        </p:nvSpPr>
        <p:spPr>
          <a:xfrm>
            <a:off x="12265952" y="1008281"/>
            <a:ext cx="5113338" cy="5111751"/>
          </a:xfrm>
          <a:prstGeom prst="rect">
            <a:avLst/>
          </a:prstGeom>
        </p:spPr>
        <p:txBody>
          <a:bodyPr lIns="91439" tIns="45719" rIns="91439" bIns="45719"/>
          <a:lstStyle/>
          <a:p>
            <a:pPr/>
          </a:p>
        </p:txBody>
      </p:sp>
      <p:sp>
        <p:nvSpPr>
          <p:cNvPr id="170" name="Picture Placeholder 4"/>
          <p:cNvSpPr/>
          <p:nvPr>
            <p:ph type="pic" sz="quarter" idx="16"/>
          </p:nvPr>
        </p:nvSpPr>
        <p:spPr>
          <a:xfrm>
            <a:off x="17668496" y="1008281"/>
            <a:ext cx="5113338" cy="5111751"/>
          </a:xfrm>
          <a:prstGeom prst="rect">
            <a:avLst/>
          </a:prstGeom>
        </p:spPr>
        <p:txBody>
          <a:bodyPr lIns="91439" tIns="45719" rIns="91439" bIns="45719"/>
          <a:lstStyle/>
          <a:p>
            <a:pPr/>
          </a:p>
        </p:txBody>
      </p:sp>
      <p:sp>
        <p:nvSpPr>
          <p:cNvPr id="171" name="Picture Placeholder 4"/>
          <p:cNvSpPr/>
          <p:nvPr>
            <p:ph type="pic" sz="quarter" idx="17"/>
          </p:nvPr>
        </p:nvSpPr>
        <p:spPr>
          <a:xfrm>
            <a:off x="1460864" y="6497959"/>
            <a:ext cx="5113338" cy="5111751"/>
          </a:xfrm>
          <a:prstGeom prst="rect">
            <a:avLst/>
          </a:prstGeom>
        </p:spPr>
        <p:txBody>
          <a:bodyPr lIns="91439" tIns="45719" rIns="91439" bIns="45719"/>
          <a:lstStyle/>
          <a:p>
            <a:pPr/>
          </a:p>
        </p:txBody>
      </p:sp>
      <p:sp>
        <p:nvSpPr>
          <p:cNvPr id="172" name="Picture Placeholder 4"/>
          <p:cNvSpPr/>
          <p:nvPr>
            <p:ph type="pic" sz="quarter" idx="18"/>
          </p:nvPr>
        </p:nvSpPr>
        <p:spPr>
          <a:xfrm>
            <a:off x="6863408" y="6497959"/>
            <a:ext cx="5113338" cy="5111751"/>
          </a:xfrm>
          <a:prstGeom prst="rect">
            <a:avLst/>
          </a:prstGeom>
        </p:spPr>
        <p:txBody>
          <a:bodyPr lIns="91439" tIns="45719" rIns="91439" bIns="45719"/>
          <a:lstStyle/>
          <a:p>
            <a:pPr/>
          </a:p>
        </p:txBody>
      </p:sp>
      <p:sp>
        <p:nvSpPr>
          <p:cNvPr id="173" name="Picture Placeholder 4"/>
          <p:cNvSpPr/>
          <p:nvPr>
            <p:ph type="pic" sz="quarter" idx="19"/>
          </p:nvPr>
        </p:nvSpPr>
        <p:spPr>
          <a:xfrm>
            <a:off x="12265952" y="6497959"/>
            <a:ext cx="5113338" cy="5111751"/>
          </a:xfrm>
          <a:prstGeom prst="rect">
            <a:avLst/>
          </a:prstGeom>
        </p:spPr>
        <p:txBody>
          <a:bodyPr lIns="91439" tIns="45719" rIns="91439" bIns="45719"/>
          <a:lstStyle/>
          <a:p>
            <a:pPr/>
          </a:p>
        </p:txBody>
      </p:sp>
      <p:sp>
        <p:nvSpPr>
          <p:cNvPr id="174" name="Picture Placeholder 4"/>
          <p:cNvSpPr/>
          <p:nvPr>
            <p:ph type="pic" sz="quarter" idx="20"/>
          </p:nvPr>
        </p:nvSpPr>
        <p:spPr>
          <a:xfrm>
            <a:off x="17668496" y="6497959"/>
            <a:ext cx="5113338" cy="5111751"/>
          </a:xfrm>
          <a:prstGeom prst="rect">
            <a:avLst/>
          </a:prstGeom>
        </p:spPr>
        <p:txBody>
          <a:bodyPr lIns="91439" tIns="45719" rIns="91439" bIns="45719"/>
          <a:lstStyle/>
          <a:p>
            <a:pP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82" name="Title Text"/>
          <p:cNvSpPr txBox="1"/>
          <p:nvPr>
            <p:ph type="title"/>
          </p:nvPr>
        </p:nvSpPr>
        <p:spPr>
          <a:xfrm>
            <a:off x="2271713" y="1729333"/>
            <a:ext cx="19504148" cy="2178051"/>
          </a:xfrm>
          <a:prstGeom prst="rect">
            <a:avLst/>
          </a:prstGeom>
        </p:spPr>
        <p:txBody>
          <a:bodyPr>
            <a:normAutofit fontScale="100000" lnSpcReduction="0"/>
          </a:bodyPr>
          <a:lstStyle>
            <a:lvl1pPr>
              <a:defRPr b="1"/>
            </a:lvl1pPr>
          </a:lstStyle>
          <a:p>
            <a:pPr/>
            <a:r>
              <a:t>Title Text</a:t>
            </a:r>
          </a:p>
        </p:txBody>
      </p:sp>
      <p:sp>
        <p:nvSpPr>
          <p:cNvPr id="183" name="Body Level One…"/>
          <p:cNvSpPr txBox="1"/>
          <p:nvPr>
            <p:ph type="body" idx="1"/>
          </p:nvPr>
        </p:nvSpPr>
        <p:spPr>
          <a:xfrm>
            <a:off x="2271713" y="4121696"/>
            <a:ext cx="20477163" cy="7019926"/>
          </a:xfrm>
          <a:prstGeom prst="rect">
            <a:avLst/>
          </a:prstGeom>
        </p:spPr>
        <p:txBody>
          <a:bodyPr>
            <a:normAutofit fontScale="100000" lnSpcReduction="0"/>
          </a:bodyPr>
          <a:lstStyle>
            <a:lvl1pPr algn="just"/>
            <a:lvl2pPr algn="just"/>
            <a:lvl3pPr algn="just"/>
            <a:lvl4pPr algn="just"/>
            <a:lvl5pPr algn="just"/>
          </a:lstStyle>
          <a:p>
            <a:pPr/>
            <a:r>
              <a:t>Body Level One</a:t>
            </a:r>
          </a:p>
          <a:p>
            <a:pPr lvl="1"/>
            <a:r>
              <a:t>Body Level Two</a:t>
            </a:r>
          </a:p>
          <a:p>
            <a:pPr lvl="2"/>
            <a:r>
              <a:t>Body Level Three</a:t>
            </a:r>
          </a:p>
          <a:p>
            <a:pPr lvl="3"/>
            <a:r>
              <a:t>Body Level Four</a:t>
            </a:r>
          </a:p>
          <a:p>
            <a:pPr lvl="4"/>
            <a:r>
              <a:t>Body Level Five</a:t>
            </a:r>
          </a:p>
        </p:txBody>
      </p:sp>
      <p:sp>
        <p:nvSpPr>
          <p:cNvPr id="184" name="Slide Number"/>
          <p:cNvSpPr txBox="1"/>
          <p:nvPr>
            <p:ph type="sldNum" sz="quarter" idx="2"/>
          </p:nvPr>
        </p:nvSpPr>
        <p:spPr>
          <a:xfrm>
            <a:off x="22488525" y="11960344"/>
            <a:ext cx="386666" cy="396241"/>
          </a:xfrm>
          <a:prstGeom prst="rect">
            <a:avLst/>
          </a:prstGeom>
        </p:spPr>
        <p:txBody>
          <a:bodyPr anchor="t"/>
          <a:lstStyle>
            <a:lvl1pPr algn="l">
              <a:defRPr sz="2000">
                <a:solidFill>
                  <a:srgbClr val="C3CBD0"/>
                </a:solidFill>
                <a:latin typeface="Helvetica"/>
                <a:ea typeface="Helvetica"/>
                <a:cs typeface="Helvetica"/>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91" name="Title Text"/>
          <p:cNvSpPr txBox="1"/>
          <p:nvPr>
            <p:ph type="title"/>
          </p:nvPr>
        </p:nvSpPr>
        <p:spPr>
          <a:xfrm>
            <a:off x="1778000" y="2298700"/>
            <a:ext cx="20828000" cy="4648200"/>
          </a:xfrm>
          <a:prstGeom prst="rect">
            <a:avLst/>
          </a:prstGeom>
        </p:spPr>
        <p:txBody>
          <a:bodyPr lIns="50800" tIns="50800" rIns="50800" bIns="50800" anchor="b">
            <a:normAutofit fontScale="100000" lnSpcReduction="0"/>
          </a:bodyPr>
          <a:lstStyle>
            <a:lvl1pPr algn="ctr">
              <a:defRPr sz="11200">
                <a:latin typeface="Helvetica Neue Medium"/>
                <a:ea typeface="Helvetica Neue Medium"/>
                <a:cs typeface="Helvetica Neue Medium"/>
                <a:sym typeface="Helvetica Neue Medium"/>
              </a:defRPr>
            </a:lvl1pPr>
          </a:lstStyle>
          <a:p>
            <a:pPr/>
            <a:r>
              <a:t>Title Text</a:t>
            </a:r>
          </a:p>
        </p:txBody>
      </p:sp>
      <p:sp>
        <p:nvSpPr>
          <p:cNvPr id="192" name="Body Level One…"/>
          <p:cNvSpPr txBox="1"/>
          <p:nvPr>
            <p:ph type="body" sz="quarter" idx="1"/>
          </p:nvPr>
        </p:nvSpPr>
        <p:spPr>
          <a:xfrm>
            <a:off x="1778000" y="7073900"/>
            <a:ext cx="20828000" cy="1587500"/>
          </a:xfrm>
          <a:prstGeom prst="rect">
            <a:avLst/>
          </a:prstGeom>
        </p:spPr>
        <p:txBody>
          <a:bodyPr lIns="50800" tIns="50800" rIns="50800" bIns="50800">
            <a:normAutofit fontScale="100000" lnSpcReduction="0"/>
          </a:bodyPr>
          <a:lstStyle>
            <a:lvl1pPr algn="ctr">
              <a:lnSpc>
                <a:spcPct val="100000"/>
              </a:lnSpc>
              <a:defRPr sz="5400">
                <a:solidFill>
                  <a:srgbClr val="000000"/>
                </a:solidFill>
                <a:latin typeface="Helvetica Neue"/>
                <a:ea typeface="Helvetica Neue"/>
                <a:cs typeface="Helvetica Neue"/>
                <a:sym typeface="Helvetica Neue"/>
              </a:defRPr>
            </a:lvl1pPr>
            <a:lvl2pPr indent="228600" algn="ctr">
              <a:lnSpc>
                <a:spcPct val="100000"/>
              </a:lnSpc>
              <a:defRPr sz="5400">
                <a:solidFill>
                  <a:srgbClr val="000000"/>
                </a:solidFill>
                <a:latin typeface="Helvetica Neue"/>
                <a:ea typeface="Helvetica Neue"/>
                <a:cs typeface="Helvetica Neue"/>
                <a:sym typeface="Helvetica Neue"/>
              </a:defRPr>
            </a:lvl2pPr>
            <a:lvl3pPr indent="457200" algn="ctr">
              <a:lnSpc>
                <a:spcPct val="100000"/>
              </a:lnSpc>
              <a:defRPr sz="5400">
                <a:solidFill>
                  <a:srgbClr val="000000"/>
                </a:solidFill>
                <a:latin typeface="Helvetica Neue"/>
                <a:ea typeface="Helvetica Neue"/>
                <a:cs typeface="Helvetica Neue"/>
                <a:sym typeface="Helvetica Neue"/>
              </a:defRPr>
            </a:lvl3pPr>
            <a:lvl4pPr indent="685800" algn="ctr">
              <a:lnSpc>
                <a:spcPct val="100000"/>
              </a:lnSpc>
              <a:defRPr sz="5400">
                <a:solidFill>
                  <a:srgbClr val="000000"/>
                </a:solidFill>
                <a:latin typeface="Helvetica Neue"/>
                <a:ea typeface="Helvetica Neue"/>
                <a:cs typeface="Helvetica Neue"/>
                <a:sym typeface="Helvetica Neue"/>
              </a:defRPr>
            </a:lvl4pPr>
            <a:lvl5pPr indent="914400" algn="ctr">
              <a:lnSpc>
                <a:spcPct val="100000"/>
              </a:lnSpc>
              <a:defRPr sz="54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93" name="Slide Number"/>
          <p:cNvSpPr txBox="1"/>
          <p:nvPr>
            <p:ph type="sldNum" sz="quarter" idx="2"/>
          </p:nvPr>
        </p:nvSpPr>
        <p:spPr>
          <a:xfrm>
            <a:off x="11959031" y="13081000"/>
            <a:ext cx="453238" cy="461059"/>
          </a:xfrm>
          <a:prstGeom prst="rect">
            <a:avLst/>
          </a:prstGeom>
        </p:spPr>
        <p:txBody>
          <a:bodyPr lIns="50800" tIns="50800" rIns="50800" bIns="50800" anchor="t"/>
          <a:lstStyle>
            <a:lvl1pPr algn="ctr">
              <a:defRPr sz="24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with photo">
    <p:spTree>
      <p:nvGrpSpPr>
        <p:cNvPr id="1" name=""/>
        <p:cNvGrpSpPr/>
        <p:nvPr/>
      </p:nvGrpSpPr>
      <p:grpSpPr>
        <a:xfrm>
          <a:off x="0" y="0"/>
          <a:ext cx="0" cy="0"/>
          <a:chOff x="0" y="0"/>
          <a:chExt cx="0" cy="0"/>
        </a:xfrm>
      </p:grpSpPr>
      <p:sp>
        <p:nvSpPr>
          <p:cNvPr id="200" name="Picture Placeholder 4"/>
          <p:cNvSpPr/>
          <p:nvPr>
            <p:ph type="pic" sz="quarter" idx="13"/>
          </p:nvPr>
        </p:nvSpPr>
        <p:spPr>
          <a:xfrm>
            <a:off x="1460864" y="1008281"/>
            <a:ext cx="5113338" cy="5111751"/>
          </a:xfrm>
          <a:prstGeom prst="rect">
            <a:avLst/>
          </a:prstGeom>
        </p:spPr>
        <p:txBody>
          <a:bodyPr lIns="91439" tIns="45719" rIns="91439" bIns="45719"/>
          <a:lstStyle/>
          <a:p>
            <a:pPr/>
          </a:p>
        </p:txBody>
      </p:sp>
      <p:sp>
        <p:nvSpPr>
          <p:cNvPr id="201" name="Picture Placeholder 4"/>
          <p:cNvSpPr/>
          <p:nvPr>
            <p:ph type="pic" sz="quarter" idx="14"/>
          </p:nvPr>
        </p:nvSpPr>
        <p:spPr>
          <a:xfrm>
            <a:off x="6863408" y="1008281"/>
            <a:ext cx="5113338" cy="5111751"/>
          </a:xfrm>
          <a:prstGeom prst="rect">
            <a:avLst/>
          </a:prstGeom>
        </p:spPr>
        <p:txBody>
          <a:bodyPr lIns="91439" tIns="45719" rIns="91439" bIns="45719"/>
          <a:lstStyle/>
          <a:p>
            <a:pPr/>
          </a:p>
        </p:txBody>
      </p:sp>
      <p:sp>
        <p:nvSpPr>
          <p:cNvPr id="202" name="Picture Placeholder 4"/>
          <p:cNvSpPr/>
          <p:nvPr>
            <p:ph type="pic" sz="quarter" idx="15"/>
          </p:nvPr>
        </p:nvSpPr>
        <p:spPr>
          <a:xfrm>
            <a:off x="12265952" y="1008281"/>
            <a:ext cx="5113338" cy="5111751"/>
          </a:xfrm>
          <a:prstGeom prst="rect">
            <a:avLst/>
          </a:prstGeom>
        </p:spPr>
        <p:txBody>
          <a:bodyPr lIns="91439" tIns="45719" rIns="91439" bIns="45719"/>
          <a:lstStyle/>
          <a:p>
            <a:pPr/>
          </a:p>
        </p:txBody>
      </p:sp>
      <p:sp>
        <p:nvSpPr>
          <p:cNvPr id="203" name="Picture Placeholder 4"/>
          <p:cNvSpPr/>
          <p:nvPr>
            <p:ph type="pic" sz="quarter" idx="16"/>
          </p:nvPr>
        </p:nvSpPr>
        <p:spPr>
          <a:xfrm>
            <a:off x="17668496" y="1008281"/>
            <a:ext cx="5113338" cy="5111751"/>
          </a:xfrm>
          <a:prstGeom prst="rect">
            <a:avLst/>
          </a:prstGeom>
        </p:spPr>
        <p:txBody>
          <a:bodyPr lIns="91439" tIns="45719" rIns="91439" bIns="45719"/>
          <a:lstStyle/>
          <a:p>
            <a:pPr/>
          </a:p>
        </p:txBody>
      </p:sp>
      <p:sp>
        <p:nvSpPr>
          <p:cNvPr id="204" name="Picture Placeholder 4"/>
          <p:cNvSpPr/>
          <p:nvPr>
            <p:ph type="pic" sz="quarter" idx="17"/>
          </p:nvPr>
        </p:nvSpPr>
        <p:spPr>
          <a:xfrm>
            <a:off x="1460864" y="6497959"/>
            <a:ext cx="5113338" cy="5111751"/>
          </a:xfrm>
          <a:prstGeom prst="rect">
            <a:avLst/>
          </a:prstGeom>
        </p:spPr>
        <p:txBody>
          <a:bodyPr lIns="91439" tIns="45719" rIns="91439" bIns="45719"/>
          <a:lstStyle/>
          <a:p>
            <a:pPr/>
          </a:p>
        </p:txBody>
      </p:sp>
      <p:sp>
        <p:nvSpPr>
          <p:cNvPr id="205" name="Picture Placeholder 4"/>
          <p:cNvSpPr/>
          <p:nvPr>
            <p:ph type="pic" sz="quarter" idx="18"/>
          </p:nvPr>
        </p:nvSpPr>
        <p:spPr>
          <a:xfrm>
            <a:off x="6863408" y="6497959"/>
            <a:ext cx="5113338" cy="5111751"/>
          </a:xfrm>
          <a:prstGeom prst="rect">
            <a:avLst/>
          </a:prstGeom>
        </p:spPr>
        <p:txBody>
          <a:bodyPr lIns="91439" tIns="45719" rIns="91439" bIns="45719"/>
          <a:lstStyle/>
          <a:p>
            <a:pPr/>
          </a:p>
        </p:txBody>
      </p:sp>
      <p:sp>
        <p:nvSpPr>
          <p:cNvPr id="206" name="Picture Placeholder 4"/>
          <p:cNvSpPr/>
          <p:nvPr>
            <p:ph type="pic" sz="quarter" idx="19"/>
          </p:nvPr>
        </p:nvSpPr>
        <p:spPr>
          <a:xfrm>
            <a:off x="12265952" y="6497959"/>
            <a:ext cx="5113338" cy="5111751"/>
          </a:xfrm>
          <a:prstGeom prst="rect">
            <a:avLst/>
          </a:prstGeom>
        </p:spPr>
        <p:txBody>
          <a:bodyPr lIns="91439" tIns="45719" rIns="91439" bIns="45719"/>
          <a:lstStyle/>
          <a:p>
            <a:pPr/>
          </a:p>
        </p:txBody>
      </p:sp>
      <p:sp>
        <p:nvSpPr>
          <p:cNvPr id="207" name="Picture Placeholder 4"/>
          <p:cNvSpPr/>
          <p:nvPr>
            <p:ph type="pic" sz="quarter" idx="20"/>
          </p:nvPr>
        </p:nvSpPr>
        <p:spPr>
          <a:xfrm>
            <a:off x="17668496" y="6497959"/>
            <a:ext cx="5113338" cy="5111751"/>
          </a:xfrm>
          <a:prstGeom prst="rect">
            <a:avLst/>
          </a:prstGeom>
        </p:spPr>
        <p:txBody>
          <a:bodyPr lIns="91439" tIns="45719" rIns="91439" bIns="45719"/>
          <a:lstStyle/>
          <a:p>
            <a:pPr/>
          </a:p>
        </p:txBody>
      </p:sp>
      <p:sp>
        <p:nvSpPr>
          <p:cNvPr id="208" name="Slide Number"/>
          <p:cNvSpPr txBox="1"/>
          <p:nvPr>
            <p:ph type="sldNum" sz="quarter" idx="2"/>
          </p:nvPr>
        </p:nvSpPr>
        <p:spPr>
          <a:xfrm>
            <a:off x="22561151" y="12029306"/>
            <a:ext cx="386666" cy="396241"/>
          </a:xfrm>
          <a:prstGeom prst="rect">
            <a:avLst/>
          </a:prstGeom>
        </p:spPr>
        <p:txBody>
          <a:bodyPr anchor="t"/>
          <a:lstStyle>
            <a:lvl1pPr algn="l">
              <a:defRPr sz="2000">
                <a:solidFill>
                  <a:srgbClr val="C3CBD0"/>
                </a:solidFill>
                <a:latin typeface="Helvetica"/>
                <a:ea typeface="Helvetica"/>
                <a:cs typeface="Helvetica"/>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1014407370_Retouch_4050x2379.jpg"/>
          <p:cNvSpPr/>
          <p:nvPr>
            <p:ph type="pic" idx="13"/>
          </p:nvPr>
        </p:nvSpPr>
        <p:spPr>
          <a:xfrm>
            <a:off x="-685800" y="-6146800"/>
            <a:ext cx="34201100" cy="20089980"/>
          </a:xfrm>
          <a:prstGeom prst="rect">
            <a:avLst/>
          </a:prstGeom>
        </p:spPr>
        <p:txBody>
          <a:bodyPr lIns="91439" tIns="45719" rIns="91439" bIns="45719"/>
          <a:lstStyle/>
          <a:p>
            <a:pPr/>
          </a:p>
        </p:txBody>
      </p:sp>
      <p:sp>
        <p:nvSpPr>
          <p:cNvPr id="22" name="Presentation Title"/>
          <p:cNvSpPr txBox="1"/>
          <p:nvPr>
            <p:ph type="title" hasCustomPrompt="1"/>
          </p:nvPr>
        </p:nvSpPr>
        <p:spPr>
          <a:xfrm>
            <a:off x="1295400" y="4384675"/>
            <a:ext cx="21869400" cy="4699000"/>
          </a:xfrm>
          <a:prstGeom prst="rect">
            <a:avLst/>
          </a:prstGeom>
        </p:spPr>
        <p:txBody>
          <a:bodyPr lIns="50800" tIns="50800" rIns="50800" bIns="50800" anchor="b">
            <a:normAutofit fontScale="100000" lnSpcReduction="0"/>
          </a:bodyPr>
          <a:lstStyle>
            <a:lvl1pPr defTabSz="1160859">
              <a:lnSpc>
                <a:spcPct val="80000"/>
              </a:lnSpc>
              <a:defRPr b="1" cap="all" spc="-665" sz="13300">
                <a:latin typeface="+mn-lt"/>
                <a:ea typeface="+mn-ea"/>
                <a:cs typeface="+mn-cs"/>
                <a:sym typeface="Graphik"/>
              </a:defRPr>
            </a:lvl1pPr>
          </a:lstStyle>
          <a:p>
            <a:pPr/>
            <a:r>
              <a:t>Presentation Title</a:t>
            </a:r>
          </a:p>
        </p:txBody>
      </p:sp>
      <p:sp>
        <p:nvSpPr>
          <p:cNvPr id="23" name="Body Level One…"/>
          <p:cNvSpPr txBox="1"/>
          <p:nvPr>
            <p:ph type="body" sz="quarter" idx="1" hasCustomPrompt="1"/>
          </p:nvPr>
        </p:nvSpPr>
        <p:spPr>
          <a:xfrm>
            <a:off x="1295400" y="9268776"/>
            <a:ext cx="21869400" cy="1422714"/>
          </a:xfrm>
          <a:prstGeom prst="rect">
            <a:avLst/>
          </a:prstGeom>
        </p:spPr>
        <p:txBody>
          <a:bodyPr lIns="50800" tIns="50800" rIns="50800" bIns="50800">
            <a:normAutofit fontScale="100000" lnSpcReduction="0"/>
          </a:bodyPr>
          <a:lstStyle>
            <a:lvl1pPr defTabSz="584200">
              <a:lnSpc>
                <a:spcPct val="100000"/>
              </a:lnSpc>
              <a:defRPr cap="all" spc="-104" sz="3500">
                <a:solidFill>
                  <a:srgbClr val="000000"/>
                </a:solidFill>
                <a:latin typeface="Graphik Semibold"/>
                <a:ea typeface="Graphik Semibold"/>
                <a:cs typeface="Graphik Semibold"/>
                <a:sym typeface="Graphik Semibold"/>
              </a:defRPr>
            </a:lvl1pPr>
            <a:lvl2pPr defTabSz="584200">
              <a:lnSpc>
                <a:spcPct val="100000"/>
              </a:lnSpc>
              <a:defRPr cap="all" spc="-104" sz="3500">
                <a:solidFill>
                  <a:srgbClr val="000000"/>
                </a:solidFill>
                <a:latin typeface="Graphik Semibold"/>
                <a:ea typeface="Graphik Semibold"/>
                <a:cs typeface="Graphik Semibold"/>
                <a:sym typeface="Graphik Semibold"/>
              </a:defRPr>
            </a:lvl2pPr>
            <a:lvl3pPr defTabSz="584200">
              <a:lnSpc>
                <a:spcPct val="100000"/>
              </a:lnSpc>
              <a:defRPr cap="all" spc="-104" sz="3500">
                <a:solidFill>
                  <a:srgbClr val="000000"/>
                </a:solidFill>
                <a:latin typeface="Graphik Semibold"/>
                <a:ea typeface="Graphik Semibold"/>
                <a:cs typeface="Graphik Semibold"/>
                <a:sym typeface="Graphik Semibold"/>
              </a:defRPr>
            </a:lvl3pPr>
            <a:lvl4pPr defTabSz="584200">
              <a:lnSpc>
                <a:spcPct val="100000"/>
              </a:lnSpc>
              <a:defRPr cap="all" spc="-104" sz="3500">
                <a:solidFill>
                  <a:srgbClr val="000000"/>
                </a:solidFill>
                <a:latin typeface="Graphik Semibold"/>
                <a:ea typeface="Graphik Semibold"/>
                <a:cs typeface="Graphik Semibold"/>
                <a:sym typeface="Graphik Semibold"/>
              </a:defRPr>
            </a:lvl4pPr>
            <a:lvl5pPr defTabSz="584200">
              <a:lnSpc>
                <a:spcPct val="100000"/>
              </a:lnSpc>
              <a:defRPr cap="all" spc="-104" sz="3500">
                <a:solidFill>
                  <a:srgbClr val="000000"/>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1" name="518839134_3132x2088.jpg"/>
          <p:cNvSpPr/>
          <p:nvPr>
            <p:ph type="pic" idx="13"/>
          </p:nvPr>
        </p:nvSpPr>
        <p:spPr>
          <a:xfrm>
            <a:off x="8922063" y="-1"/>
            <a:ext cx="20573998" cy="13716000"/>
          </a:xfrm>
          <a:prstGeom prst="rect">
            <a:avLst/>
          </a:prstGeom>
        </p:spPr>
        <p:txBody>
          <a:bodyPr lIns="91439" tIns="45719" rIns="91439" bIns="45719"/>
          <a:lstStyle/>
          <a:p>
            <a:pPr/>
          </a:p>
        </p:txBody>
      </p:sp>
      <p:sp>
        <p:nvSpPr>
          <p:cNvPr id="32" name="Slide Title"/>
          <p:cNvSpPr txBox="1"/>
          <p:nvPr>
            <p:ph type="title" hasCustomPrompt="1"/>
          </p:nvPr>
        </p:nvSpPr>
        <p:spPr>
          <a:xfrm>
            <a:off x="1295400" y="3743016"/>
            <a:ext cx="11442700" cy="5334001"/>
          </a:xfrm>
          <a:prstGeom prst="rect">
            <a:avLst/>
          </a:prstGeom>
        </p:spPr>
        <p:txBody>
          <a:bodyPr lIns="50800" tIns="50800" rIns="50800" bIns="50800" anchor="b">
            <a:normAutofit fontScale="100000" lnSpcReduction="0"/>
          </a:bodyPr>
          <a:lstStyle>
            <a:lvl1pPr defTabSz="1160859">
              <a:lnSpc>
                <a:spcPct val="80000"/>
              </a:lnSpc>
              <a:defRPr b="1" cap="all" spc="-665" sz="13300">
                <a:latin typeface="+mn-lt"/>
                <a:ea typeface="+mn-ea"/>
                <a:cs typeface="+mn-cs"/>
                <a:sym typeface="Graphik"/>
              </a:defRPr>
            </a:lvl1pPr>
          </a:lstStyle>
          <a:p>
            <a:pPr/>
            <a:r>
              <a:t>Slide Title</a:t>
            </a:r>
          </a:p>
        </p:txBody>
      </p:sp>
      <p:sp>
        <p:nvSpPr>
          <p:cNvPr id="33" name="Body Level One…"/>
          <p:cNvSpPr txBox="1"/>
          <p:nvPr>
            <p:ph type="body" sz="quarter" idx="1" hasCustomPrompt="1"/>
          </p:nvPr>
        </p:nvSpPr>
        <p:spPr>
          <a:xfrm>
            <a:off x="1295400" y="9271000"/>
            <a:ext cx="11442700" cy="3175000"/>
          </a:xfrm>
          <a:prstGeom prst="rect">
            <a:avLst/>
          </a:prstGeom>
        </p:spPr>
        <p:txBody>
          <a:bodyPr lIns="50800" tIns="50800" rIns="50800" bIns="50800">
            <a:normAutofit fontScale="100000" lnSpcReduction="0"/>
          </a:bodyPr>
          <a:lstStyle>
            <a:lvl1pPr defTabSz="584200">
              <a:lnSpc>
                <a:spcPct val="100000"/>
              </a:lnSpc>
              <a:defRPr cap="all" spc="-104" sz="3500">
                <a:solidFill>
                  <a:srgbClr val="000000"/>
                </a:solidFill>
                <a:latin typeface="Graphik Semibold"/>
                <a:ea typeface="Graphik Semibold"/>
                <a:cs typeface="Graphik Semibold"/>
                <a:sym typeface="Graphik Semibold"/>
              </a:defRPr>
            </a:lvl1pPr>
            <a:lvl2pPr defTabSz="584200">
              <a:lnSpc>
                <a:spcPct val="100000"/>
              </a:lnSpc>
              <a:defRPr cap="all" spc="-104" sz="3500">
                <a:solidFill>
                  <a:srgbClr val="000000"/>
                </a:solidFill>
                <a:latin typeface="Graphik Semibold"/>
                <a:ea typeface="Graphik Semibold"/>
                <a:cs typeface="Graphik Semibold"/>
                <a:sym typeface="Graphik Semibold"/>
              </a:defRPr>
            </a:lvl2pPr>
            <a:lvl3pPr defTabSz="584200">
              <a:lnSpc>
                <a:spcPct val="100000"/>
              </a:lnSpc>
              <a:defRPr cap="all" spc="-104" sz="3500">
                <a:solidFill>
                  <a:srgbClr val="000000"/>
                </a:solidFill>
                <a:latin typeface="Graphik Semibold"/>
                <a:ea typeface="Graphik Semibold"/>
                <a:cs typeface="Graphik Semibold"/>
                <a:sym typeface="Graphik Semibold"/>
              </a:defRPr>
            </a:lvl3pPr>
            <a:lvl4pPr defTabSz="584200">
              <a:lnSpc>
                <a:spcPct val="100000"/>
              </a:lnSpc>
              <a:defRPr cap="all" spc="-104" sz="3500">
                <a:solidFill>
                  <a:srgbClr val="000000"/>
                </a:solidFill>
                <a:latin typeface="Graphik Semibold"/>
                <a:ea typeface="Graphik Semibold"/>
                <a:cs typeface="Graphik Semibold"/>
                <a:sym typeface="Graphik Semibold"/>
              </a:defRPr>
            </a:lvl4pPr>
            <a:lvl5pPr defTabSz="584200">
              <a:lnSpc>
                <a:spcPct val="100000"/>
              </a:lnSpc>
              <a:defRPr cap="all" spc="-104" sz="3500">
                <a:solidFill>
                  <a:srgbClr val="000000"/>
                </a:solidFill>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4"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1" name="Author and Date"/>
          <p:cNvSpPr txBox="1"/>
          <p:nvPr>
            <p:ph type="body" sz="quarter" idx="13" hasCustomPrompt="1"/>
          </p:nvPr>
        </p:nvSpPr>
        <p:spPr>
          <a:xfrm>
            <a:off x="1295400" y="12955885"/>
            <a:ext cx="21869400" cy="429261"/>
          </a:xfrm>
          <a:prstGeom prst="rect">
            <a:avLst/>
          </a:prstGeom>
        </p:spPr>
        <p:txBody>
          <a:bodyPr lIns="50800" tIns="50800" rIns="50800" bIns="50800">
            <a:normAutofit fontScale="100000" lnSpcReduction="0"/>
          </a:bodyPr>
          <a:lstStyle>
            <a:lvl1pPr defTabSz="584200">
              <a:lnSpc>
                <a:spcPct val="100000"/>
              </a:lnSpc>
              <a:spcBef>
                <a:spcPts val="3200"/>
              </a:spcBef>
              <a:defRPr cap="all" spc="-59" sz="2000">
                <a:solidFill>
                  <a:srgbClr val="000000"/>
                </a:solidFill>
                <a:latin typeface="Graphik Medium"/>
                <a:ea typeface="Graphik Medium"/>
                <a:cs typeface="Graphik Medium"/>
                <a:sym typeface="Graphik Medium"/>
              </a:defRPr>
            </a:lvl1pPr>
          </a:lstStyle>
          <a:p>
            <a:pPr/>
            <a:r>
              <a:t>Author and Date</a:t>
            </a:r>
          </a:p>
        </p:txBody>
      </p:sp>
      <p:sp>
        <p:nvSpPr>
          <p:cNvPr id="42" name="Slide Subtitle"/>
          <p:cNvSpPr txBox="1"/>
          <p:nvPr>
            <p:ph type="body" sz="quarter" idx="14" hasCustomPrompt="1"/>
          </p:nvPr>
        </p:nvSpPr>
        <p:spPr>
          <a:xfrm>
            <a:off x="1295400" y="3543455"/>
            <a:ext cx="21869400" cy="694056"/>
          </a:xfrm>
          <a:prstGeom prst="rect">
            <a:avLst/>
          </a:prstGeom>
        </p:spPr>
        <p:txBody>
          <a:bodyPr lIns="50800" tIns="50800" rIns="50800" bIns="50800">
            <a:normAutofit fontScale="100000" lnSpcReduction="0"/>
          </a:bodyPr>
          <a:lstStyle>
            <a:lvl1pPr defTabSz="584200">
              <a:lnSpc>
                <a:spcPct val="100000"/>
              </a:lnSpc>
              <a:defRPr cap="all" spc="-104" sz="3500">
                <a:solidFill>
                  <a:srgbClr val="000000"/>
                </a:solidFill>
                <a:latin typeface="Graphik Semibold"/>
                <a:ea typeface="Graphik Semibold"/>
                <a:cs typeface="Graphik Semibold"/>
                <a:sym typeface="Graphik Semibold"/>
              </a:defRPr>
            </a:lvl1pPr>
          </a:lstStyle>
          <a:p>
            <a:pPr/>
            <a:r>
              <a:t>Slide Subtitle</a:t>
            </a:r>
          </a:p>
        </p:txBody>
      </p:sp>
      <p:sp>
        <p:nvSpPr>
          <p:cNvPr id="43"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44"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45" name="Slide Title"/>
          <p:cNvSpPr txBox="1"/>
          <p:nvPr>
            <p:ph type="title" hasCustomPrompt="1"/>
          </p:nvPr>
        </p:nvSpPr>
        <p:spPr>
          <a:xfrm>
            <a:off x="1295400" y="1620697"/>
            <a:ext cx="21869400" cy="1778386"/>
          </a:xfrm>
          <a:prstGeom prst="rect">
            <a:avLst/>
          </a:prstGeom>
        </p:spPr>
        <p:txBody>
          <a:bodyPr lIns="50800" tIns="50800" rIns="50800" bIns="50800">
            <a:normAutofit fontScale="100000" lnSpcReduction="0"/>
          </a:bodyPr>
          <a:lstStyle>
            <a:lvl1pPr defTabSz="584200">
              <a:lnSpc>
                <a:spcPct val="80000"/>
              </a:lnSpc>
              <a:defRPr b="1" cap="all" spc="-400">
                <a:latin typeface="+mn-lt"/>
                <a:ea typeface="+mn-ea"/>
                <a:cs typeface="+mn-cs"/>
                <a:sym typeface="Graphik"/>
              </a:defRPr>
            </a:lvl1pPr>
          </a:lstStyle>
          <a:p>
            <a:pPr/>
            <a:r>
              <a:t>Slide Title</a:t>
            </a:r>
          </a:p>
        </p:txBody>
      </p:sp>
      <p:sp>
        <p:nvSpPr>
          <p:cNvPr id="46" name="Body Level One…"/>
          <p:cNvSpPr txBox="1"/>
          <p:nvPr>
            <p:ph type="body" idx="1" hasCustomPrompt="1"/>
          </p:nvPr>
        </p:nvSpPr>
        <p:spPr>
          <a:xfrm>
            <a:off x="1295400" y="5270500"/>
            <a:ext cx="21869400" cy="7137400"/>
          </a:xfrm>
          <a:prstGeom prst="rect">
            <a:avLst/>
          </a:prstGeom>
        </p:spPr>
        <p:txBody>
          <a:bodyPr lIns="50800" tIns="50800" rIns="50800" bIns="50800">
            <a:normAutofit fontScale="100000" lnSpcReduction="0"/>
          </a:bodyPr>
          <a:lstStyle>
            <a:lvl1pPr defTabSz="584200">
              <a:lnSpc>
                <a:spcPct val="100000"/>
              </a:lnSpc>
              <a:spcBef>
                <a:spcPts val="3300"/>
              </a:spcBef>
              <a:defRPr sz="4000">
                <a:solidFill>
                  <a:srgbClr val="000000"/>
                </a:solidFill>
                <a:latin typeface="Graphik Semibold"/>
                <a:ea typeface="Graphik Semibold"/>
                <a:cs typeface="Graphik Semibold"/>
                <a:sym typeface="Graphik Semibold"/>
              </a:defRPr>
            </a:lvl1pPr>
            <a:lvl2pPr defTabSz="584200">
              <a:lnSpc>
                <a:spcPct val="100000"/>
              </a:lnSpc>
              <a:spcBef>
                <a:spcPts val="3300"/>
              </a:spcBef>
              <a:defRPr sz="4000">
                <a:solidFill>
                  <a:srgbClr val="000000"/>
                </a:solidFill>
                <a:latin typeface="Graphik Semibold"/>
                <a:ea typeface="Graphik Semibold"/>
                <a:cs typeface="Graphik Semibold"/>
                <a:sym typeface="Graphik Semibold"/>
              </a:defRPr>
            </a:lvl2pPr>
            <a:lvl3pPr defTabSz="584200">
              <a:lnSpc>
                <a:spcPct val="100000"/>
              </a:lnSpc>
              <a:spcBef>
                <a:spcPts val="3300"/>
              </a:spcBef>
              <a:defRPr sz="4000">
                <a:solidFill>
                  <a:srgbClr val="000000"/>
                </a:solidFill>
                <a:latin typeface="Graphik Semibold"/>
                <a:ea typeface="Graphik Semibold"/>
                <a:cs typeface="Graphik Semibold"/>
                <a:sym typeface="Graphik Semibold"/>
              </a:defRPr>
            </a:lvl3pPr>
            <a:lvl4pPr defTabSz="584200">
              <a:lnSpc>
                <a:spcPct val="100000"/>
              </a:lnSpc>
              <a:spcBef>
                <a:spcPts val="3300"/>
              </a:spcBef>
              <a:defRPr sz="4000">
                <a:solidFill>
                  <a:srgbClr val="000000"/>
                </a:solidFill>
                <a:latin typeface="Graphik Semibold"/>
                <a:ea typeface="Graphik Semibold"/>
                <a:cs typeface="Graphik Semibold"/>
                <a:sym typeface="Graphik Semibold"/>
              </a:defRPr>
            </a:lvl4pPr>
            <a:lvl5pPr defTabSz="584200">
              <a:lnSpc>
                <a:spcPct val="100000"/>
              </a:lnSpc>
              <a:spcBef>
                <a:spcPts val="3300"/>
              </a:spcBef>
              <a:defRPr sz="4000">
                <a:solidFill>
                  <a:srgbClr val="000000"/>
                </a:solidFill>
                <a:latin typeface="Graphik Semibold"/>
                <a:ea typeface="Graphik Semibold"/>
                <a:cs typeface="Graphik Semibold"/>
                <a:sym typeface="Graphik Semibold"/>
              </a:defRPr>
            </a:lvl5pPr>
          </a:lstStyle>
          <a:p>
            <a:pPr/>
            <a:r>
              <a:t>Slide bullet text</a:t>
            </a:r>
          </a:p>
          <a:p>
            <a:pPr lvl="1"/>
            <a:r>
              <a:t/>
            </a:r>
          </a:p>
          <a:p>
            <a:pPr lvl="2"/>
            <a:r>
              <a:t/>
            </a:r>
          </a:p>
          <a:p>
            <a:pPr lvl="3"/>
            <a:r>
              <a:t/>
            </a:r>
          </a:p>
          <a:p>
            <a:pPr lvl="4"/>
            <a:r>
              <a:t/>
            </a:r>
          </a:p>
        </p:txBody>
      </p:sp>
      <p:sp>
        <p:nvSpPr>
          <p:cNvPr id="47" name="Slide Number"/>
          <p:cNvSpPr txBox="1"/>
          <p:nvPr>
            <p:ph type="sldNum" sz="quarter" idx="2"/>
          </p:nvPr>
        </p:nvSpPr>
        <p:spPr>
          <a:xfrm>
            <a:off x="22779989" y="12955885"/>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4" name="Author and Date"/>
          <p:cNvSpPr txBox="1"/>
          <p:nvPr>
            <p:ph type="body" sz="quarter" idx="13" hasCustomPrompt="1"/>
          </p:nvPr>
        </p:nvSpPr>
        <p:spPr>
          <a:xfrm>
            <a:off x="1295400" y="12955885"/>
            <a:ext cx="21869400" cy="429261"/>
          </a:xfrm>
          <a:prstGeom prst="rect">
            <a:avLst/>
          </a:prstGeom>
        </p:spPr>
        <p:txBody>
          <a:bodyPr lIns="50800" tIns="50800" rIns="50800" bIns="50800">
            <a:normAutofit fontScale="100000" lnSpcReduction="0"/>
          </a:bodyPr>
          <a:lstStyle>
            <a:lvl1pPr defTabSz="584200">
              <a:lnSpc>
                <a:spcPct val="100000"/>
              </a:lnSpc>
              <a:spcBef>
                <a:spcPts val="3200"/>
              </a:spcBef>
              <a:defRPr cap="all" spc="-59" sz="2000">
                <a:solidFill>
                  <a:srgbClr val="000000"/>
                </a:solidFill>
                <a:latin typeface="Graphik Medium"/>
                <a:ea typeface="Graphik Medium"/>
                <a:cs typeface="Graphik Medium"/>
                <a:sym typeface="Graphik Medium"/>
              </a:defRPr>
            </a:lvl1pPr>
          </a:lstStyle>
          <a:p>
            <a:pPr/>
            <a:r>
              <a:t>Author and Date</a:t>
            </a:r>
          </a:p>
        </p:txBody>
      </p:sp>
      <p:sp>
        <p:nvSpPr>
          <p:cNvPr id="55" name="Body Level One…"/>
          <p:cNvSpPr txBox="1"/>
          <p:nvPr>
            <p:ph type="body" idx="1" hasCustomPrompt="1"/>
          </p:nvPr>
        </p:nvSpPr>
        <p:spPr>
          <a:xfrm>
            <a:off x="1295400" y="5270500"/>
            <a:ext cx="21869400" cy="7135317"/>
          </a:xfrm>
          <a:prstGeom prst="rect">
            <a:avLst/>
          </a:prstGeom>
        </p:spPr>
        <p:txBody>
          <a:bodyPr lIns="50800" tIns="50800" rIns="50800" bIns="50800" numCol="2" spcCol="1093469">
            <a:normAutofit fontScale="100000" lnSpcReduction="0"/>
          </a:bodyPr>
          <a:lstStyle>
            <a:lvl1pPr defTabSz="584200">
              <a:lnSpc>
                <a:spcPct val="100000"/>
              </a:lnSpc>
              <a:spcBef>
                <a:spcPts val="3300"/>
              </a:spcBef>
              <a:defRPr sz="4000">
                <a:solidFill>
                  <a:srgbClr val="000000"/>
                </a:solidFill>
                <a:latin typeface="Graphik Semibold"/>
                <a:ea typeface="Graphik Semibold"/>
                <a:cs typeface="Graphik Semibold"/>
                <a:sym typeface="Graphik Semibold"/>
              </a:defRPr>
            </a:lvl1pPr>
            <a:lvl2pPr defTabSz="584200">
              <a:lnSpc>
                <a:spcPct val="100000"/>
              </a:lnSpc>
              <a:spcBef>
                <a:spcPts val="3300"/>
              </a:spcBef>
              <a:defRPr sz="4000">
                <a:solidFill>
                  <a:srgbClr val="000000"/>
                </a:solidFill>
                <a:latin typeface="Graphik Semibold"/>
                <a:ea typeface="Graphik Semibold"/>
                <a:cs typeface="Graphik Semibold"/>
                <a:sym typeface="Graphik Semibold"/>
              </a:defRPr>
            </a:lvl2pPr>
            <a:lvl3pPr defTabSz="584200">
              <a:lnSpc>
                <a:spcPct val="100000"/>
              </a:lnSpc>
              <a:spcBef>
                <a:spcPts val="3300"/>
              </a:spcBef>
              <a:defRPr sz="4000">
                <a:solidFill>
                  <a:srgbClr val="000000"/>
                </a:solidFill>
                <a:latin typeface="Graphik Semibold"/>
                <a:ea typeface="Graphik Semibold"/>
                <a:cs typeface="Graphik Semibold"/>
                <a:sym typeface="Graphik Semibold"/>
              </a:defRPr>
            </a:lvl3pPr>
            <a:lvl4pPr defTabSz="584200">
              <a:lnSpc>
                <a:spcPct val="100000"/>
              </a:lnSpc>
              <a:spcBef>
                <a:spcPts val="3300"/>
              </a:spcBef>
              <a:defRPr sz="4000">
                <a:solidFill>
                  <a:srgbClr val="000000"/>
                </a:solidFill>
                <a:latin typeface="Graphik Semibold"/>
                <a:ea typeface="Graphik Semibold"/>
                <a:cs typeface="Graphik Semibold"/>
                <a:sym typeface="Graphik Semibold"/>
              </a:defRPr>
            </a:lvl4pPr>
            <a:lvl5pPr defTabSz="584200">
              <a:lnSpc>
                <a:spcPct val="100000"/>
              </a:lnSpc>
              <a:spcBef>
                <a:spcPts val="3300"/>
              </a:spcBef>
              <a:defRPr sz="4000">
                <a:solidFill>
                  <a:srgbClr val="000000"/>
                </a:solidFill>
                <a:latin typeface="Graphik Semibold"/>
                <a:ea typeface="Graphik Semibold"/>
                <a:cs typeface="Graphik Semibold"/>
                <a:sym typeface="Graphik Semibold"/>
              </a:defRPr>
            </a:lvl5pPr>
          </a:lstStyle>
          <a:p>
            <a:pPr/>
            <a:r>
              <a:t>Slide bullet text</a:t>
            </a:r>
          </a:p>
          <a:p>
            <a:pPr lvl="1"/>
            <a:r>
              <a:t/>
            </a:r>
          </a:p>
          <a:p>
            <a:pPr lvl="2"/>
            <a:r>
              <a:t/>
            </a:r>
          </a:p>
          <a:p>
            <a:pPr lvl="3"/>
            <a:r>
              <a:t/>
            </a:r>
          </a:p>
          <a:p>
            <a:pPr lvl="4"/>
            <a:r>
              <a:t/>
            </a:r>
          </a:p>
        </p:txBody>
      </p:sp>
      <p:sp>
        <p:nvSpPr>
          <p:cNvPr id="56"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57"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58"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981594838_2460x1641.jpg"/>
          <p:cNvSpPr/>
          <p:nvPr>
            <p:ph type="pic" idx="13"/>
          </p:nvPr>
        </p:nvSpPr>
        <p:spPr>
          <a:xfrm>
            <a:off x="10236489" y="-1"/>
            <a:ext cx="20561460" cy="13716000"/>
          </a:xfrm>
          <a:prstGeom prst="rect">
            <a:avLst/>
          </a:prstGeom>
        </p:spPr>
        <p:txBody>
          <a:bodyPr lIns="91439" tIns="45719" rIns="91439" bIns="45719"/>
          <a:lstStyle/>
          <a:p>
            <a:pPr/>
          </a:p>
        </p:txBody>
      </p:sp>
      <p:sp>
        <p:nvSpPr>
          <p:cNvPr id="66" name="Body Level One…"/>
          <p:cNvSpPr txBox="1"/>
          <p:nvPr>
            <p:ph type="body" sz="half" idx="1" hasCustomPrompt="1"/>
          </p:nvPr>
        </p:nvSpPr>
        <p:spPr>
          <a:xfrm>
            <a:off x="1295400" y="5257800"/>
            <a:ext cx="11442700" cy="6886575"/>
          </a:xfrm>
          <a:prstGeom prst="rect">
            <a:avLst/>
          </a:prstGeom>
        </p:spPr>
        <p:txBody>
          <a:bodyPr lIns="50800" tIns="50800" rIns="50800" bIns="50800">
            <a:normAutofit fontScale="100000" lnSpcReduction="0"/>
          </a:bodyPr>
          <a:lstStyle>
            <a:lvl1pPr defTabSz="584200">
              <a:lnSpc>
                <a:spcPct val="100000"/>
              </a:lnSpc>
              <a:spcBef>
                <a:spcPts val="3300"/>
              </a:spcBef>
              <a:defRPr sz="4000">
                <a:solidFill>
                  <a:srgbClr val="000000"/>
                </a:solidFill>
                <a:latin typeface="Graphik Semibold"/>
                <a:ea typeface="Graphik Semibold"/>
                <a:cs typeface="Graphik Semibold"/>
                <a:sym typeface="Graphik Semibold"/>
              </a:defRPr>
            </a:lvl1pPr>
            <a:lvl2pPr defTabSz="584200">
              <a:lnSpc>
                <a:spcPct val="100000"/>
              </a:lnSpc>
              <a:spcBef>
                <a:spcPts val="3300"/>
              </a:spcBef>
              <a:defRPr sz="4000">
                <a:solidFill>
                  <a:srgbClr val="000000"/>
                </a:solidFill>
                <a:latin typeface="Graphik Semibold"/>
                <a:ea typeface="Graphik Semibold"/>
                <a:cs typeface="Graphik Semibold"/>
                <a:sym typeface="Graphik Semibold"/>
              </a:defRPr>
            </a:lvl2pPr>
            <a:lvl3pPr defTabSz="584200">
              <a:lnSpc>
                <a:spcPct val="100000"/>
              </a:lnSpc>
              <a:spcBef>
                <a:spcPts val="3300"/>
              </a:spcBef>
              <a:defRPr sz="4000">
                <a:solidFill>
                  <a:srgbClr val="000000"/>
                </a:solidFill>
                <a:latin typeface="Graphik Semibold"/>
                <a:ea typeface="Graphik Semibold"/>
                <a:cs typeface="Graphik Semibold"/>
                <a:sym typeface="Graphik Semibold"/>
              </a:defRPr>
            </a:lvl3pPr>
            <a:lvl4pPr defTabSz="584200">
              <a:lnSpc>
                <a:spcPct val="100000"/>
              </a:lnSpc>
              <a:spcBef>
                <a:spcPts val="3300"/>
              </a:spcBef>
              <a:defRPr sz="4000">
                <a:solidFill>
                  <a:srgbClr val="000000"/>
                </a:solidFill>
                <a:latin typeface="Graphik Semibold"/>
                <a:ea typeface="Graphik Semibold"/>
                <a:cs typeface="Graphik Semibold"/>
                <a:sym typeface="Graphik Semibold"/>
              </a:defRPr>
            </a:lvl4pPr>
            <a:lvl5pPr defTabSz="584200">
              <a:lnSpc>
                <a:spcPct val="100000"/>
              </a:lnSpc>
              <a:spcBef>
                <a:spcPts val="3300"/>
              </a:spcBef>
              <a:defRPr sz="4000">
                <a:solidFill>
                  <a:srgbClr val="000000"/>
                </a:solidFill>
                <a:latin typeface="Graphik Semibold"/>
                <a:ea typeface="Graphik Semibold"/>
                <a:cs typeface="Graphik Semibold"/>
                <a:sym typeface="Graphik Semibold"/>
              </a:defRPr>
            </a:lvl5pPr>
          </a:lstStyle>
          <a:p>
            <a:pPr/>
            <a:r>
              <a:t>Slide bullet text</a:t>
            </a:r>
          </a:p>
          <a:p>
            <a:pPr lvl="1"/>
            <a:r>
              <a:t/>
            </a:r>
          </a:p>
          <a:p>
            <a:pPr lvl="2"/>
            <a:r>
              <a:t/>
            </a:r>
          </a:p>
          <a:p>
            <a:pPr lvl="3"/>
            <a:r>
              <a:t/>
            </a:r>
          </a:p>
          <a:p>
            <a:pPr lvl="4"/>
            <a:r>
              <a:t/>
            </a:r>
          </a:p>
        </p:txBody>
      </p:sp>
      <p:sp>
        <p:nvSpPr>
          <p:cNvPr id="67" name="Rectangle"/>
          <p:cNvSpPr/>
          <p:nvPr/>
        </p:nvSpPr>
        <p:spPr>
          <a:xfrm>
            <a:off x="0" y="990550"/>
            <a:ext cx="12538389"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68" name="Author and Date"/>
          <p:cNvSpPr txBox="1"/>
          <p:nvPr>
            <p:ph type="body" sz="quarter" idx="14" hasCustomPrompt="1"/>
          </p:nvPr>
        </p:nvSpPr>
        <p:spPr>
          <a:xfrm>
            <a:off x="1295400" y="12955885"/>
            <a:ext cx="11442700" cy="429261"/>
          </a:xfrm>
          <a:prstGeom prst="rect">
            <a:avLst/>
          </a:prstGeom>
        </p:spPr>
        <p:txBody>
          <a:bodyPr lIns="50800" tIns="50800" rIns="50800" bIns="50800">
            <a:normAutofit fontScale="100000" lnSpcReduction="0"/>
          </a:bodyPr>
          <a:lstStyle>
            <a:lvl1pPr defTabSz="584200">
              <a:lnSpc>
                <a:spcPct val="100000"/>
              </a:lnSpc>
              <a:spcBef>
                <a:spcPts val="3200"/>
              </a:spcBef>
              <a:defRPr cap="all" spc="-59" sz="2000">
                <a:solidFill>
                  <a:srgbClr val="000000"/>
                </a:solidFill>
                <a:latin typeface="Graphik Medium"/>
                <a:ea typeface="Graphik Medium"/>
                <a:cs typeface="Graphik Medium"/>
                <a:sym typeface="Graphik Medium"/>
              </a:defRPr>
            </a:lvl1pPr>
          </a:lstStyle>
          <a:p>
            <a:pPr/>
            <a:r>
              <a:t>Author and Date</a:t>
            </a:r>
          </a:p>
        </p:txBody>
      </p:sp>
      <p:sp>
        <p:nvSpPr>
          <p:cNvPr id="69" name="Slide Title"/>
          <p:cNvSpPr txBox="1"/>
          <p:nvPr>
            <p:ph type="title" hasCustomPrompt="1"/>
          </p:nvPr>
        </p:nvSpPr>
        <p:spPr>
          <a:xfrm>
            <a:off x="1295400" y="1625600"/>
            <a:ext cx="11442700" cy="2466975"/>
          </a:xfrm>
          <a:prstGeom prst="rect">
            <a:avLst/>
          </a:prstGeom>
        </p:spPr>
        <p:txBody>
          <a:bodyPr lIns="50800" tIns="50800" rIns="50800" bIns="50800">
            <a:normAutofit fontScale="100000" lnSpcReduction="0"/>
          </a:bodyPr>
          <a:lstStyle>
            <a:lvl1pPr defTabSz="584200">
              <a:lnSpc>
                <a:spcPct val="80000"/>
              </a:lnSpc>
              <a:defRPr b="1" cap="all" spc="-400">
                <a:latin typeface="+mn-lt"/>
                <a:ea typeface="+mn-ea"/>
                <a:cs typeface="+mn-cs"/>
                <a:sym typeface="Graphik"/>
              </a:defRPr>
            </a:lvl1pPr>
          </a:lstStyle>
          <a:p>
            <a:pPr/>
            <a:r>
              <a:t>Slide Title</a:t>
            </a:r>
          </a:p>
        </p:txBody>
      </p:sp>
      <p:sp>
        <p:nvSpPr>
          <p:cNvPr id="70" name="Slide Subtitle"/>
          <p:cNvSpPr txBox="1"/>
          <p:nvPr>
            <p:ph type="body" sz="quarter" idx="15" hasCustomPrompt="1"/>
          </p:nvPr>
        </p:nvSpPr>
        <p:spPr>
          <a:xfrm>
            <a:off x="1295400" y="4092575"/>
            <a:ext cx="11442701" cy="678372"/>
          </a:xfrm>
          <a:prstGeom prst="rect">
            <a:avLst/>
          </a:prstGeom>
        </p:spPr>
        <p:txBody>
          <a:bodyPr lIns="50800" tIns="50800" rIns="50800" bIns="50800">
            <a:normAutofit fontScale="100000" lnSpcReduction="0"/>
          </a:bodyPr>
          <a:lstStyle>
            <a:lvl1pPr defTabSz="566674">
              <a:lnSpc>
                <a:spcPct val="100000"/>
              </a:lnSpc>
              <a:defRPr cap="all" spc="-101" sz="3395">
                <a:solidFill>
                  <a:srgbClr val="000000"/>
                </a:solidFill>
                <a:latin typeface="Graphik Semibold"/>
                <a:ea typeface="Graphik Semibold"/>
                <a:cs typeface="Graphik Semibold"/>
                <a:sym typeface="Graphik Semibold"/>
              </a:defRPr>
            </a:lvl1pPr>
          </a:lstStyle>
          <a:p>
            <a:pPr/>
            <a:r>
              <a:t>Slide Subtitle</a:t>
            </a:r>
          </a:p>
        </p:txBody>
      </p:sp>
      <p:sp>
        <p:nvSpPr>
          <p:cNvPr id="71"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pic>
        <p:nvPicPr>
          <p:cNvPr id="78" name="1071588906_5475x3081_03.jpg" descr="1071588906_5475x3081_03.jpg"/>
          <p:cNvPicPr>
            <a:picLocks noChangeAspect="1"/>
          </p:cNvPicPr>
          <p:nvPr/>
        </p:nvPicPr>
        <p:blipFill>
          <a:blip r:embed="rId2">
            <a:extLst/>
          </a:blip>
          <a:srcRect l="1332" t="47600" r="46378" b="0"/>
          <a:stretch>
            <a:fillRect/>
          </a:stretch>
        </p:blipFill>
        <p:spPr>
          <a:xfrm rot="21594000">
            <a:off x="-15269" y="-21302"/>
            <a:ext cx="24446071" cy="13785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 y="0"/>
                </a:moveTo>
                <a:lnTo>
                  <a:pt x="0" y="21550"/>
                </a:lnTo>
                <a:lnTo>
                  <a:pt x="16175" y="21600"/>
                </a:lnTo>
                <a:lnTo>
                  <a:pt x="21579" y="21600"/>
                </a:lnTo>
                <a:lnTo>
                  <a:pt x="21600" y="67"/>
                </a:lnTo>
                <a:lnTo>
                  <a:pt x="21" y="0"/>
                </a:lnTo>
                <a:close/>
              </a:path>
            </a:pathLst>
          </a:custGeom>
          <a:ln w="12700">
            <a:miter lim="400000"/>
          </a:ln>
        </p:spPr>
      </p:pic>
      <p:sp>
        <p:nvSpPr>
          <p:cNvPr id="79" name="Section Title"/>
          <p:cNvSpPr txBox="1"/>
          <p:nvPr>
            <p:ph type="title" hasCustomPrompt="1"/>
          </p:nvPr>
        </p:nvSpPr>
        <p:spPr>
          <a:xfrm>
            <a:off x="1295400" y="5404408"/>
            <a:ext cx="21869400" cy="2881785"/>
          </a:xfrm>
          <a:prstGeom prst="rect">
            <a:avLst/>
          </a:prstGeom>
        </p:spPr>
        <p:txBody>
          <a:bodyPr lIns="50800" tIns="50800" rIns="50800" bIns="50800" anchor="ctr">
            <a:normAutofit fontScale="100000" lnSpcReduction="0"/>
          </a:bodyPr>
          <a:lstStyle>
            <a:lvl1pPr>
              <a:lnSpc>
                <a:spcPct val="80000"/>
              </a:lnSpc>
              <a:defRPr b="1" cap="all" spc="-408" sz="10200">
                <a:latin typeface="+mn-lt"/>
                <a:ea typeface="+mn-ea"/>
                <a:cs typeface="+mn-cs"/>
                <a:sym typeface="Graphik"/>
              </a:defRPr>
            </a:lvl1pPr>
          </a:lstStyle>
          <a:p>
            <a:pPr/>
            <a:r>
              <a:t>Section Title</a:t>
            </a:r>
          </a:p>
        </p:txBody>
      </p:sp>
      <p:sp>
        <p:nvSpPr>
          <p:cNvPr id="80"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7" name="Author and Date"/>
          <p:cNvSpPr txBox="1"/>
          <p:nvPr>
            <p:ph type="body" sz="quarter" idx="13" hasCustomPrompt="1"/>
          </p:nvPr>
        </p:nvSpPr>
        <p:spPr>
          <a:xfrm>
            <a:off x="1295400" y="12955885"/>
            <a:ext cx="21869400" cy="429261"/>
          </a:xfrm>
          <a:prstGeom prst="rect">
            <a:avLst/>
          </a:prstGeom>
        </p:spPr>
        <p:txBody>
          <a:bodyPr lIns="50800" tIns="50800" rIns="50800" bIns="50800">
            <a:normAutofit fontScale="100000" lnSpcReduction="0"/>
          </a:bodyPr>
          <a:lstStyle>
            <a:lvl1pPr defTabSz="584200">
              <a:lnSpc>
                <a:spcPct val="100000"/>
              </a:lnSpc>
              <a:spcBef>
                <a:spcPts val="3200"/>
              </a:spcBef>
              <a:defRPr cap="all" spc="-59" sz="2000">
                <a:solidFill>
                  <a:srgbClr val="000000"/>
                </a:solidFill>
                <a:latin typeface="Graphik Medium"/>
                <a:ea typeface="Graphik Medium"/>
                <a:cs typeface="Graphik Medium"/>
                <a:sym typeface="Graphik Medium"/>
              </a:defRPr>
            </a:lvl1pPr>
          </a:lstStyle>
          <a:p>
            <a:pPr/>
            <a:r>
              <a:t>Author and Date</a:t>
            </a:r>
          </a:p>
        </p:txBody>
      </p:sp>
      <p:sp>
        <p:nvSpPr>
          <p:cNvPr id="88" name="Slide Subtitle"/>
          <p:cNvSpPr txBox="1"/>
          <p:nvPr>
            <p:ph type="body" sz="quarter" idx="14" hasCustomPrompt="1"/>
          </p:nvPr>
        </p:nvSpPr>
        <p:spPr>
          <a:xfrm>
            <a:off x="1295400" y="3543455"/>
            <a:ext cx="21869400" cy="694056"/>
          </a:xfrm>
          <a:prstGeom prst="rect">
            <a:avLst/>
          </a:prstGeom>
        </p:spPr>
        <p:txBody>
          <a:bodyPr lIns="50800" tIns="50800" rIns="50800" bIns="50800">
            <a:normAutofit fontScale="100000" lnSpcReduction="0"/>
          </a:bodyPr>
          <a:lstStyle>
            <a:lvl1pPr defTabSz="584200">
              <a:lnSpc>
                <a:spcPct val="100000"/>
              </a:lnSpc>
              <a:defRPr cap="all" spc="-104" sz="3500">
                <a:solidFill>
                  <a:srgbClr val="000000"/>
                </a:solidFill>
                <a:latin typeface="Graphik Semibold"/>
                <a:ea typeface="Graphik Semibold"/>
                <a:cs typeface="Graphik Semibold"/>
                <a:sym typeface="Graphik Semibold"/>
              </a:defRPr>
            </a:lvl1pPr>
          </a:lstStyle>
          <a:p>
            <a:pPr/>
            <a:r>
              <a:t>Slide Subtitle </a:t>
            </a:r>
          </a:p>
        </p:txBody>
      </p:sp>
      <p:sp>
        <p:nvSpPr>
          <p:cNvPr id="89"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90"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91" name="Slide Title"/>
          <p:cNvSpPr txBox="1"/>
          <p:nvPr>
            <p:ph type="title" hasCustomPrompt="1"/>
          </p:nvPr>
        </p:nvSpPr>
        <p:spPr>
          <a:xfrm>
            <a:off x="1295400" y="1620697"/>
            <a:ext cx="21869400" cy="1778001"/>
          </a:xfrm>
          <a:prstGeom prst="rect">
            <a:avLst/>
          </a:prstGeom>
        </p:spPr>
        <p:txBody>
          <a:bodyPr lIns="50800" tIns="50800" rIns="50800" bIns="50800">
            <a:normAutofit fontScale="100000" lnSpcReduction="0"/>
          </a:bodyPr>
          <a:lstStyle>
            <a:lvl1pPr defTabSz="584200">
              <a:lnSpc>
                <a:spcPct val="80000"/>
              </a:lnSpc>
              <a:defRPr b="1" cap="all" spc="-400">
                <a:latin typeface="+mn-lt"/>
                <a:ea typeface="+mn-ea"/>
                <a:cs typeface="+mn-cs"/>
                <a:sym typeface="Graphik"/>
              </a:defRPr>
            </a:lvl1pPr>
          </a:lstStyle>
          <a:p>
            <a:pPr/>
            <a:r>
              <a:t>Slide Title</a:t>
            </a:r>
          </a:p>
        </p:txBody>
      </p:sp>
      <p:sp>
        <p:nvSpPr>
          <p:cNvPr id="92"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9" name="Author and Date"/>
          <p:cNvSpPr txBox="1"/>
          <p:nvPr>
            <p:ph type="body" sz="quarter" idx="13" hasCustomPrompt="1"/>
          </p:nvPr>
        </p:nvSpPr>
        <p:spPr>
          <a:xfrm>
            <a:off x="1295400" y="12955885"/>
            <a:ext cx="21869400" cy="429261"/>
          </a:xfrm>
          <a:prstGeom prst="rect">
            <a:avLst/>
          </a:prstGeom>
        </p:spPr>
        <p:txBody>
          <a:bodyPr lIns="50800" tIns="50800" rIns="50800" bIns="50800">
            <a:normAutofit fontScale="100000" lnSpcReduction="0"/>
          </a:bodyPr>
          <a:lstStyle>
            <a:lvl1pPr defTabSz="584200">
              <a:lnSpc>
                <a:spcPct val="100000"/>
              </a:lnSpc>
              <a:spcBef>
                <a:spcPts val="3200"/>
              </a:spcBef>
              <a:defRPr cap="all" spc="-59" sz="2000">
                <a:solidFill>
                  <a:srgbClr val="000000"/>
                </a:solidFill>
                <a:latin typeface="Graphik Medium"/>
                <a:ea typeface="Graphik Medium"/>
                <a:cs typeface="Graphik Medium"/>
                <a:sym typeface="Graphik Medium"/>
              </a:defRPr>
            </a:lvl1pPr>
          </a:lstStyle>
          <a:p>
            <a:pPr/>
            <a:r>
              <a:t>Author and Date</a:t>
            </a:r>
          </a:p>
        </p:txBody>
      </p:sp>
      <p:sp>
        <p:nvSpPr>
          <p:cNvPr id="100" name="Agenda Subtitle"/>
          <p:cNvSpPr txBox="1"/>
          <p:nvPr>
            <p:ph type="body" sz="quarter" idx="14" hasCustomPrompt="1"/>
          </p:nvPr>
        </p:nvSpPr>
        <p:spPr>
          <a:xfrm>
            <a:off x="1295400" y="3543455"/>
            <a:ext cx="21869400" cy="694056"/>
          </a:xfrm>
          <a:prstGeom prst="rect">
            <a:avLst/>
          </a:prstGeom>
        </p:spPr>
        <p:txBody>
          <a:bodyPr lIns="50800" tIns="50800" rIns="50800" bIns="50800">
            <a:normAutofit fontScale="100000" lnSpcReduction="0"/>
          </a:bodyPr>
          <a:lstStyle>
            <a:lvl1pPr defTabSz="584200">
              <a:lnSpc>
                <a:spcPct val="100000"/>
              </a:lnSpc>
              <a:defRPr cap="all" spc="-104" sz="3500">
                <a:solidFill>
                  <a:srgbClr val="000000"/>
                </a:solidFill>
                <a:latin typeface="Graphik Semibold"/>
                <a:ea typeface="Graphik Semibold"/>
                <a:cs typeface="Graphik Semibold"/>
                <a:sym typeface="Graphik Semibold"/>
              </a:defRPr>
            </a:lvl1pPr>
          </a:lstStyle>
          <a:p>
            <a:pPr/>
            <a:r>
              <a:t>Agenda Subtitle</a:t>
            </a:r>
          </a:p>
        </p:txBody>
      </p:sp>
      <p:sp>
        <p:nvSpPr>
          <p:cNvPr id="101" name="Body Level One…"/>
          <p:cNvSpPr txBox="1"/>
          <p:nvPr>
            <p:ph type="body" idx="1" hasCustomPrompt="1"/>
          </p:nvPr>
        </p:nvSpPr>
        <p:spPr>
          <a:xfrm>
            <a:off x="1295400" y="5118100"/>
            <a:ext cx="21869400" cy="7137400"/>
          </a:xfrm>
          <a:prstGeom prst="rect">
            <a:avLst/>
          </a:prstGeom>
        </p:spPr>
        <p:txBody>
          <a:bodyPr lIns="50800" tIns="50800" rIns="50800" bIns="50800">
            <a:normAutofit fontScale="100000" lnSpcReduction="0"/>
          </a:bodyPr>
          <a:lstStyle>
            <a:lvl1pPr>
              <a:lnSpc>
                <a:spcPct val="100000"/>
              </a:lnSpc>
              <a:spcBef>
                <a:spcPts val="3200"/>
              </a:spcBef>
              <a:defRPr b="1" spc="-53" sz="5400" u="sng">
                <a:solidFill>
                  <a:srgbClr val="000000"/>
                </a:solidFill>
                <a:latin typeface="+mn-lt"/>
                <a:ea typeface="+mn-ea"/>
                <a:cs typeface="+mn-cs"/>
                <a:sym typeface="Graphik"/>
              </a:defRPr>
            </a:lvl1pPr>
            <a:lvl2pPr>
              <a:lnSpc>
                <a:spcPct val="100000"/>
              </a:lnSpc>
              <a:spcBef>
                <a:spcPts val="3200"/>
              </a:spcBef>
              <a:defRPr b="1" spc="-53" sz="5400" u="sng">
                <a:solidFill>
                  <a:srgbClr val="000000"/>
                </a:solidFill>
                <a:latin typeface="+mn-lt"/>
                <a:ea typeface="+mn-ea"/>
                <a:cs typeface="+mn-cs"/>
                <a:sym typeface="Graphik"/>
              </a:defRPr>
            </a:lvl2pPr>
            <a:lvl3pPr>
              <a:lnSpc>
                <a:spcPct val="100000"/>
              </a:lnSpc>
              <a:spcBef>
                <a:spcPts val="3200"/>
              </a:spcBef>
              <a:defRPr b="1" spc="-53" sz="5400" u="sng">
                <a:solidFill>
                  <a:srgbClr val="000000"/>
                </a:solidFill>
                <a:latin typeface="+mn-lt"/>
                <a:ea typeface="+mn-ea"/>
                <a:cs typeface="+mn-cs"/>
                <a:sym typeface="Graphik"/>
              </a:defRPr>
            </a:lvl3pPr>
            <a:lvl4pPr>
              <a:lnSpc>
                <a:spcPct val="100000"/>
              </a:lnSpc>
              <a:spcBef>
                <a:spcPts val="3200"/>
              </a:spcBef>
              <a:defRPr b="1" spc="-53" sz="5400" u="sng">
                <a:solidFill>
                  <a:srgbClr val="000000"/>
                </a:solidFill>
                <a:latin typeface="+mn-lt"/>
                <a:ea typeface="+mn-ea"/>
                <a:cs typeface="+mn-cs"/>
                <a:sym typeface="Graphik"/>
              </a:defRPr>
            </a:lvl4pPr>
            <a:lvl5pPr>
              <a:lnSpc>
                <a:spcPct val="100000"/>
              </a:lnSpc>
              <a:spcBef>
                <a:spcPts val="3200"/>
              </a:spcBef>
              <a:defRPr b="1" spc="-53" sz="5400" u="sng">
                <a:solidFill>
                  <a:srgbClr val="000000"/>
                </a:solidFill>
                <a:latin typeface="+mn-lt"/>
                <a:ea typeface="+mn-ea"/>
                <a:cs typeface="+mn-cs"/>
                <a:sym typeface="Graphik"/>
              </a:defRPr>
            </a:lvl5pPr>
          </a:lstStyle>
          <a:p>
            <a:pPr/>
            <a:r>
              <a:t>Agenda Topics</a:t>
            </a:r>
          </a:p>
          <a:p>
            <a:pPr lvl="1"/>
            <a:r>
              <a:t/>
            </a:r>
          </a:p>
          <a:p>
            <a:pPr lvl="2"/>
            <a:r>
              <a:t/>
            </a:r>
          </a:p>
          <a:p>
            <a:pPr lvl="3"/>
            <a:r>
              <a:t/>
            </a:r>
          </a:p>
          <a:p>
            <a:pPr lvl="4"/>
            <a:r>
              <a:t/>
            </a:r>
          </a:p>
        </p:txBody>
      </p:sp>
      <p:sp>
        <p:nvSpPr>
          <p:cNvPr id="102"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103"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gn="ctr" defTabSz="821531">
              <a:defRPr spc="-44" sz="2200"/>
            </a:pPr>
          </a:p>
        </p:txBody>
      </p:sp>
      <p:sp>
        <p:nvSpPr>
          <p:cNvPr id="104" name="Agenda Title"/>
          <p:cNvSpPr txBox="1"/>
          <p:nvPr>
            <p:ph type="title" hasCustomPrompt="1"/>
          </p:nvPr>
        </p:nvSpPr>
        <p:spPr>
          <a:xfrm>
            <a:off x="1295400" y="1620697"/>
            <a:ext cx="21869400" cy="1778001"/>
          </a:xfrm>
          <a:prstGeom prst="rect">
            <a:avLst/>
          </a:prstGeom>
        </p:spPr>
        <p:txBody>
          <a:bodyPr lIns="50800" tIns="50800" rIns="50800" bIns="50800">
            <a:normAutofit fontScale="100000" lnSpcReduction="0"/>
          </a:bodyPr>
          <a:lstStyle>
            <a:lvl1pPr defTabSz="584200">
              <a:lnSpc>
                <a:spcPct val="80000"/>
              </a:lnSpc>
              <a:defRPr b="1" cap="all" spc="-400">
                <a:latin typeface="+mn-lt"/>
                <a:ea typeface="+mn-ea"/>
                <a:cs typeface="+mn-cs"/>
                <a:sym typeface="Graphik"/>
              </a:defRPr>
            </a:lvl1pPr>
          </a:lstStyle>
          <a:p>
            <a:pPr/>
            <a:r>
              <a:t>Agenda Title</a:t>
            </a:r>
          </a:p>
        </p:txBody>
      </p:sp>
      <p:sp>
        <p:nvSpPr>
          <p:cNvPr id="105" name="Slide Number"/>
          <p:cNvSpPr txBox="1"/>
          <p:nvPr>
            <p:ph type="sldNum" sz="quarter" idx="2"/>
          </p:nvPr>
        </p:nvSpPr>
        <p:spPr>
          <a:xfrm>
            <a:off x="22783800" y="12954000"/>
            <a:ext cx="388621" cy="429261"/>
          </a:xfrm>
          <a:prstGeom prst="rect">
            <a:avLst/>
          </a:prstGeom>
        </p:spPr>
        <p:txBody>
          <a:bodyPr lIns="50800" tIns="50800" rIns="50800" bIns="50800" anchor="b"/>
          <a:lstStyle>
            <a:lvl1pPr algn="ctr" defTabSz="3428914">
              <a:spcBef>
                <a:spcPts val="3300"/>
              </a:spcBef>
              <a:defRPr sz="2000">
                <a:solidFill>
                  <a:srgbClr val="000000"/>
                </a:solidFill>
                <a:latin typeface="+mn-lt"/>
                <a:ea typeface="+mn-ea"/>
                <a:cs typeface="+mn-cs"/>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a:r>
              <a:t>Title Text</a:t>
            </a:r>
          </a:p>
        </p:txBody>
      </p:sp>
      <p:sp>
        <p:nvSpPr>
          <p:cNvPr id="3" name="Body Level One…"/>
          <p:cNvSpPr txBox="1"/>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785600" y="12344400"/>
            <a:ext cx="5689600" cy="736601"/>
          </a:xfrm>
          <a:prstGeom prst="rect">
            <a:avLst/>
          </a:prstGeom>
          <a:ln w="12700">
            <a:miter lim="400000"/>
          </a:ln>
        </p:spPr>
        <p:txBody>
          <a:bodyPr wrap="none" lIns="45719" rIns="45719" anchor="ctr">
            <a:spAutoFit/>
          </a:bodyPr>
          <a:lstStyle>
            <a:lvl1pPr algn="r" defTabSz="825500">
              <a:spcBef>
                <a:spcPts val="0"/>
              </a:spcBef>
              <a:defRPr sz="1200">
                <a:solidFill>
                  <a:srgbClr val="74808C"/>
                </a:solidFill>
                <a:latin typeface="Poppins"/>
                <a:ea typeface="Poppins"/>
                <a:cs typeface="Poppins"/>
                <a:sym typeface="Poppi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1pPr>
      <a:lvl2pPr marL="0" marR="0" indent="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2pPr>
      <a:lvl3pPr marL="0" marR="0" indent="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3pPr>
      <a:lvl4pPr marL="0" marR="0" indent="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4pPr>
      <a:lvl5pPr marL="0" marR="0" indent="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5pPr>
      <a:lvl6pPr marL="0" marR="0" indent="45720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6pPr>
      <a:lvl7pPr marL="0" marR="0" indent="91440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7pPr>
      <a:lvl8pPr marL="0" marR="0" indent="137160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8pPr>
      <a:lvl9pPr marL="0" marR="0" indent="1828800" algn="l" defTabSz="825500" latinLnBrk="0">
        <a:lnSpc>
          <a:spcPct val="100000"/>
        </a:lnSpc>
        <a:spcBef>
          <a:spcPts val="0"/>
        </a:spcBef>
        <a:spcAft>
          <a:spcPts val="0"/>
        </a:spcAft>
        <a:buClrTx/>
        <a:buSzTx/>
        <a:buFontTx/>
        <a:buNone/>
        <a:tabLst/>
        <a:defRPr b="0" baseline="0" cap="none" i="0" spc="0" strike="noStrike" sz="10000" u="none">
          <a:solidFill>
            <a:srgbClr val="000000"/>
          </a:solidFill>
          <a:uFillTx/>
          <a:latin typeface="Helvetica"/>
          <a:ea typeface="Helvetica"/>
          <a:cs typeface="Helvetica"/>
          <a:sym typeface="Helvetica"/>
        </a:defRPr>
      </a:lvl9pPr>
    </p:titleStyle>
    <p:bodyStyle>
      <a:lvl1pPr marL="0" marR="0" indent="0" algn="l" defTabSz="825500" latinLnBrk="0">
        <a:lnSpc>
          <a:spcPct val="180000"/>
        </a:lnSpc>
        <a:spcBef>
          <a:spcPts val="0"/>
        </a:spcBef>
        <a:spcAft>
          <a:spcPts val="0"/>
        </a:spcAft>
        <a:buClrTx/>
        <a:buSzTx/>
        <a:buFontTx/>
        <a:buNone/>
        <a:tabLst/>
        <a:defRPr b="0" baseline="0" cap="none" i="0" spc="0" strike="noStrike" sz="2200" u="none">
          <a:solidFill>
            <a:srgbClr val="292729"/>
          </a:solidFill>
          <a:uFillTx/>
          <a:latin typeface="Helvetica"/>
          <a:ea typeface="Helvetica"/>
          <a:cs typeface="Helvetica"/>
          <a:sym typeface="Helvetica"/>
        </a:defRPr>
      </a:lvl1pPr>
      <a:lvl2pPr marL="0" marR="0" indent="0" algn="l" defTabSz="825500" latinLnBrk="0">
        <a:lnSpc>
          <a:spcPct val="180000"/>
        </a:lnSpc>
        <a:spcBef>
          <a:spcPts val="0"/>
        </a:spcBef>
        <a:spcAft>
          <a:spcPts val="0"/>
        </a:spcAft>
        <a:buClrTx/>
        <a:buSzTx/>
        <a:buFontTx/>
        <a:buNone/>
        <a:tabLst/>
        <a:defRPr b="0" baseline="0" cap="none" i="0" spc="0" strike="noStrike" sz="2200" u="none">
          <a:solidFill>
            <a:srgbClr val="292729"/>
          </a:solidFill>
          <a:uFillTx/>
          <a:latin typeface="Helvetica"/>
          <a:ea typeface="Helvetica"/>
          <a:cs typeface="Helvetica"/>
          <a:sym typeface="Helvetica"/>
        </a:defRPr>
      </a:lvl2pPr>
      <a:lvl3pPr marL="0" marR="0" indent="0" algn="l" defTabSz="825500" latinLnBrk="0">
        <a:lnSpc>
          <a:spcPct val="180000"/>
        </a:lnSpc>
        <a:spcBef>
          <a:spcPts val="0"/>
        </a:spcBef>
        <a:spcAft>
          <a:spcPts val="0"/>
        </a:spcAft>
        <a:buClrTx/>
        <a:buSzTx/>
        <a:buFontTx/>
        <a:buNone/>
        <a:tabLst/>
        <a:defRPr b="0" baseline="0" cap="none" i="0" spc="0" strike="noStrike" sz="2200" u="none">
          <a:solidFill>
            <a:srgbClr val="292729"/>
          </a:solidFill>
          <a:uFillTx/>
          <a:latin typeface="Helvetica"/>
          <a:ea typeface="Helvetica"/>
          <a:cs typeface="Helvetica"/>
          <a:sym typeface="Helvetica"/>
        </a:defRPr>
      </a:lvl3pPr>
      <a:lvl4pPr marL="0" marR="0" indent="0" algn="l" defTabSz="825500" latinLnBrk="0">
        <a:lnSpc>
          <a:spcPct val="180000"/>
        </a:lnSpc>
        <a:spcBef>
          <a:spcPts val="0"/>
        </a:spcBef>
        <a:spcAft>
          <a:spcPts val="0"/>
        </a:spcAft>
        <a:buClrTx/>
        <a:buSzTx/>
        <a:buFontTx/>
        <a:buNone/>
        <a:tabLst/>
        <a:defRPr b="0" baseline="0" cap="none" i="0" spc="0" strike="noStrike" sz="2200" u="none">
          <a:solidFill>
            <a:srgbClr val="292729"/>
          </a:solidFill>
          <a:uFillTx/>
          <a:latin typeface="Helvetica"/>
          <a:ea typeface="Helvetica"/>
          <a:cs typeface="Helvetica"/>
          <a:sym typeface="Helvetica"/>
        </a:defRPr>
      </a:lvl4pPr>
      <a:lvl5pPr marL="0" marR="0" indent="0" algn="l" defTabSz="825500" latinLnBrk="0">
        <a:lnSpc>
          <a:spcPct val="180000"/>
        </a:lnSpc>
        <a:spcBef>
          <a:spcPts val="0"/>
        </a:spcBef>
        <a:spcAft>
          <a:spcPts val="0"/>
        </a:spcAft>
        <a:buClrTx/>
        <a:buSzTx/>
        <a:buFontTx/>
        <a:buNone/>
        <a:tabLst/>
        <a:defRPr b="0" baseline="0" cap="none" i="0" spc="0" strike="noStrike" sz="2200" u="none">
          <a:solidFill>
            <a:srgbClr val="292729"/>
          </a:solidFill>
          <a:uFillTx/>
          <a:latin typeface="Helvetica"/>
          <a:ea typeface="Helvetica"/>
          <a:cs typeface="Helvetica"/>
          <a:sym typeface="Helvetica"/>
        </a:defRPr>
      </a:lvl5pPr>
      <a:lvl6pPr marL="2565400" marR="0" indent="-279400" algn="l" defTabSz="825500" latinLnBrk="0">
        <a:lnSpc>
          <a:spcPct val="180000"/>
        </a:lnSpc>
        <a:spcBef>
          <a:spcPts val="0"/>
        </a:spcBef>
        <a:spcAft>
          <a:spcPts val="0"/>
        </a:spcAft>
        <a:buClrTx/>
        <a:buSzPct val="100000"/>
        <a:buFontTx/>
        <a:buChar char="•"/>
        <a:tabLst/>
        <a:defRPr b="0" baseline="0" cap="none" i="0" spc="0" strike="noStrike" sz="2200" u="none">
          <a:solidFill>
            <a:srgbClr val="292729"/>
          </a:solidFill>
          <a:uFillTx/>
          <a:latin typeface="Helvetica"/>
          <a:ea typeface="Helvetica"/>
          <a:cs typeface="Helvetica"/>
          <a:sym typeface="Helvetica"/>
        </a:defRPr>
      </a:lvl6pPr>
      <a:lvl7pPr marL="3022600" marR="0" indent="-279400" algn="l" defTabSz="825500" latinLnBrk="0">
        <a:lnSpc>
          <a:spcPct val="180000"/>
        </a:lnSpc>
        <a:spcBef>
          <a:spcPts val="0"/>
        </a:spcBef>
        <a:spcAft>
          <a:spcPts val="0"/>
        </a:spcAft>
        <a:buClrTx/>
        <a:buSzPct val="100000"/>
        <a:buFontTx/>
        <a:buChar char="•"/>
        <a:tabLst/>
        <a:defRPr b="0" baseline="0" cap="none" i="0" spc="0" strike="noStrike" sz="2200" u="none">
          <a:solidFill>
            <a:srgbClr val="292729"/>
          </a:solidFill>
          <a:uFillTx/>
          <a:latin typeface="Helvetica"/>
          <a:ea typeface="Helvetica"/>
          <a:cs typeface="Helvetica"/>
          <a:sym typeface="Helvetica"/>
        </a:defRPr>
      </a:lvl7pPr>
      <a:lvl8pPr marL="3479800" marR="0" indent="-279400" algn="l" defTabSz="825500" latinLnBrk="0">
        <a:lnSpc>
          <a:spcPct val="180000"/>
        </a:lnSpc>
        <a:spcBef>
          <a:spcPts val="0"/>
        </a:spcBef>
        <a:spcAft>
          <a:spcPts val="0"/>
        </a:spcAft>
        <a:buClrTx/>
        <a:buSzPct val="100000"/>
        <a:buFontTx/>
        <a:buChar char="•"/>
        <a:tabLst/>
        <a:defRPr b="0" baseline="0" cap="none" i="0" spc="0" strike="noStrike" sz="2200" u="none">
          <a:solidFill>
            <a:srgbClr val="292729"/>
          </a:solidFill>
          <a:uFillTx/>
          <a:latin typeface="Helvetica"/>
          <a:ea typeface="Helvetica"/>
          <a:cs typeface="Helvetica"/>
          <a:sym typeface="Helvetica"/>
        </a:defRPr>
      </a:lvl8pPr>
      <a:lvl9pPr marL="3937000" marR="0" indent="-279400" algn="l" defTabSz="825500" latinLnBrk="0">
        <a:lnSpc>
          <a:spcPct val="180000"/>
        </a:lnSpc>
        <a:spcBef>
          <a:spcPts val="0"/>
        </a:spcBef>
        <a:spcAft>
          <a:spcPts val="0"/>
        </a:spcAft>
        <a:buClrTx/>
        <a:buSzPct val="100000"/>
        <a:buFontTx/>
        <a:buChar char="•"/>
        <a:tabLst/>
        <a:defRPr b="0" baseline="0" cap="none" i="0" spc="0" strike="noStrike" sz="2200" u="none">
          <a:solidFill>
            <a:srgbClr val="292729"/>
          </a:solidFill>
          <a:uFillTx/>
          <a:latin typeface="Helvetica"/>
          <a:ea typeface="Helvetica"/>
          <a:cs typeface="Helvetica"/>
          <a:sym typeface="Helvetica"/>
        </a:defRPr>
      </a:lvl9pPr>
    </p:bodyStyle>
    <p:otherStyle>
      <a:lvl1pPr marL="0" marR="0" indent="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1pPr>
      <a:lvl2pPr marL="0" marR="0" indent="2286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2pPr>
      <a:lvl3pPr marL="0" marR="0" indent="4572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3pPr>
      <a:lvl4pPr marL="0" marR="0" indent="6858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4pPr>
      <a:lvl5pPr marL="0" marR="0" indent="9144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5pPr>
      <a:lvl6pPr marL="0" marR="0" indent="22860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6pPr>
      <a:lvl7pPr marL="0" marR="0" indent="27432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7pPr>
      <a:lvl8pPr marL="0" marR="0" indent="32004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8pPr>
      <a:lvl9pPr marL="0" marR="0" indent="3657600" algn="r" defTabSz="82550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7" name="Рисунок 1" descr="Рисунок 1"/>
          <p:cNvPicPr>
            <a:picLocks noChangeAspect="1"/>
          </p:cNvPicPr>
          <p:nvPr>
            <p:ph type="pic" idx="13"/>
          </p:nvPr>
        </p:nvPicPr>
        <p:blipFill>
          <a:blip r:embed="rId2">
            <a:extLst/>
          </a:blip>
          <a:stretch>
            <a:fillRect/>
          </a:stretch>
        </p:blipFill>
        <p:spPr>
          <a:xfrm>
            <a:off x="0" y="0"/>
            <a:ext cx="24382801" cy="13716000"/>
          </a:xfrm>
          <a:prstGeom prst="rect">
            <a:avLst/>
          </a:prstGeom>
        </p:spPr>
      </p:pic>
      <p:sp>
        <p:nvSpPr>
          <p:cNvPr id="218" name="Прямоугольник 9"/>
          <p:cNvSpPr/>
          <p:nvPr/>
        </p:nvSpPr>
        <p:spPr>
          <a:xfrm>
            <a:off x="140821" y="-18000"/>
            <a:ext cx="24408002" cy="13752000"/>
          </a:xfrm>
          <a:prstGeom prst="rect">
            <a:avLst/>
          </a:prstGeom>
          <a:gradFill>
            <a:gsLst>
              <a:gs pos="0">
                <a:srgbClr val="292729"/>
              </a:gs>
              <a:gs pos="100000">
                <a:srgbClr val="292729">
                  <a:alpha val="0"/>
                </a:srgbClr>
              </a:gs>
            </a:gsLst>
            <a:lin ang="16200000"/>
          </a:gradFill>
          <a:ln w="12700">
            <a:miter lim="400000"/>
          </a:ln>
        </p:spPr>
        <p:txBody>
          <a:bodyPr lIns="38100" tIns="38100" rIns="38100" bIns="38100" anchor="ctr"/>
          <a:lstStyle/>
          <a:p>
            <a:pPr defTabSz="825500">
              <a:spcBef>
                <a:spcPts val="0"/>
              </a:spcBef>
              <a:defRPr sz="2000">
                <a:solidFill>
                  <a:srgbClr val="74808C"/>
                </a:solidFill>
                <a:latin typeface="Poppins"/>
                <a:ea typeface="Poppins"/>
                <a:cs typeface="Poppins"/>
                <a:sym typeface="Poppins"/>
              </a:defRPr>
            </a:pPr>
          </a:p>
        </p:txBody>
      </p:sp>
      <p:sp>
        <p:nvSpPr>
          <p:cNvPr id="219" name="Фигура"/>
          <p:cNvSpPr/>
          <p:nvPr/>
        </p:nvSpPr>
        <p:spPr>
          <a:xfrm>
            <a:off x="1318970" y="4265763"/>
            <a:ext cx="14518460" cy="4631336"/>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alpha val="74550"/>
            </a:srgbClr>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220" name="Text Box 3"/>
          <p:cNvSpPr txBox="1"/>
          <p:nvPr/>
        </p:nvSpPr>
        <p:spPr>
          <a:xfrm>
            <a:off x="1963790" y="5290263"/>
            <a:ext cx="14719894" cy="2057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defTabSz="825500">
              <a:spcBef>
                <a:spcPts val="0"/>
              </a:spcBef>
              <a:defRPr b="1" sz="13000" u="sng">
                <a:latin typeface="Helvetica"/>
                <a:ea typeface="Helvetica"/>
                <a:cs typeface="Helvetica"/>
                <a:sym typeface="Helvetica"/>
              </a:defRPr>
            </a:lvl1pPr>
          </a:lstStyle>
          <a:p>
            <a:pPr/>
            <a:r>
              <a:t>CapStone Project</a:t>
            </a:r>
          </a:p>
        </p:txBody>
      </p:sp>
      <p:sp>
        <p:nvSpPr>
          <p:cNvPr id="221" name="News Popularity in Multiple Social Media Platforms…"/>
          <p:cNvSpPr txBox="1"/>
          <p:nvPr/>
        </p:nvSpPr>
        <p:spPr>
          <a:xfrm>
            <a:off x="1577763" y="9260967"/>
            <a:ext cx="15491948" cy="14932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584200">
              <a:spcBef>
                <a:spcPts val="0"/>
              </a:spcBef>
              <a:defRPr cap="all" spc="-126" sz="4200">
                <a:solidFill>
                  <a:srgbClr val="FFFFFF"/>
                </a:solidFill>
              </a:defRPr>
            </a:pPr>
            <a:r>
              <a:t>News Popularity in Multiple Social Media Platforms</a:t>
            </a:r>
          </a:p>
          <a:p>
            <a:pPr defTabSz="584200">
              <a:spcBef>
                <a:spcPts val="0"/>
              </a:spcBef>
              <a:defRPr cap="all" spc="-126" sz="4200">
                <a:solidFill>
                  <a:srgbClr val="FFFFFF"/>
                </a:solidFill>
              </a:defRPr>
            </a:pPr>
            <a:r>
              <a:t>DSI 13: wILSON LIM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Фигура"/>
          <p:cNvSpPr/>
          <p:nvPr/>
        </p:nvSpPr>
        <p:spPr>
          <a:xfrm>
            <a:off x="861770" y="500351"/>
            <a:ext cx="3518408"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327" name="Text Box 3"/>
          <p:cNvSpPr txBox="1"/>
          <p:nvPr/>
        </p:nvSpPr>
        <p:spPr>
          <a:xfrm>
            <a:off x="1461538" y="500351"/>
            <a:ext cx="2318872" cy="1295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r" defTabSz="825500">
              <a:spcBef>
                <a:spcPts val="0"/>
              </a:spcBef>
              <a:defRPr sz="8000">
                <a:latin typeface="Helvetica"/>
                <a:ea typeface="Helvetica"/>
                <a:cs typeface="Helvetica"/>
                <a:sym typeface="Helvetica"/>
              </a:defRPr>
            </a:lvl1pPr>
          </a:lstStyle>
          <a:p>
            <a:pPr/>
            <a:r>
              <a:t>EDA</a:t>
            </a:r>
          </a:p>
        </p:txBody>
      </p:sp>
      <p:pic>
        <p:nvPicPr>
          <p:cNvPr id="328" name="Screenshot 2020-04-16 at 5.18.36 PM.png" descr="Screenshot 2020-04-16 at 5.18.36 PM.png"/>
          <p:cNvPicPr>
            <a:picLocks noChangeAspect="1"/>
          </p:cNvPicPr>
          <p:nvPr/>
        </p:nvPicPr>
        <p:blipFill>
          <a:blip r:embed="rId2">
            <a:extLst/>
          </a:blip>
          <a:stretch>
            <a:fillRect/>
          </a:stretch>
        </p:blipFill>
        <p:spPr>
          <a:xfrm>
            <a:off x="5017955" y="478177"/>
            <a:ext cx="9696207" cy="12759646"/>
          </a:xfrm>
          <a:prstGeom prst="rect">
            <a:avLst/>
          </a:prstGeom>
          <a:ln w="12700">
            <a:miter lim="400000"/>
          </a:ln>
        </p:spPr>
      </p:pic>
      <p:pic>
        <p:nvPicPr>
          <p:cNvPr id="329" name="Screenshot 2020-04-16 at 5.18.51 PM.png" descr="Screenshot 2020-04-16 at 5.18.51 PM.png"/>
          <p:cNvPicPr>
            <a:picLocks noChangeAspect="1"/>
          </p:cNvPicPr>
          <p:nvPr/>
        </p:nvPicPr>
        <p:blipFill>
          <a:blip r:embed="rId3">
            <a:extLst/>
          </a:blip>
          <a:stretch>
            <a:fillRect/>
          </a:stretch>
        </p:blipFill>
        <p:spPr>
          <a:xfrm>
            <a:off x="14645878" y="1411221"/>
            <a:ext cx="3352232" cy="248714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Фигура"/>
          <p:cNvSpPr/>
          <p:nvPr/>
        </p:nvSpPr>
        <p:spPr>
          <a:xfrm>
            <a:off x="861770" y="500351"/>
            <a:ext cx="3518408"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332" name="Text Box 3"/>
          <p:cNvSpPr txBox="1"/>
          <p:nvPr/>
        </p:nvSpPr>
        <p:spPr>
          <a:xfrm>
            <a:off x="1461538" y="500351"/>
            <a:ext cx="2318872" cy="1295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r" defTabSz="825500">
              <a:spcBef>
                <a:spcPts val="0"/>
              </a:spcBef>
              <a:defRPr sz="8000">
                <a:latin typeface="Helvetica"/>
                <a:ea typeface="Helvetica"/>
                <a:cs typeface="Helvetica"/>
                <a:sym typeface="Helvetica"/>
              </a:defRPr>
            </a:lvl1pPr>
          </a:lstStyle>
          <a:p>
            <a:pPr/>
            <a:r>
              <a:t>EDA</a:t>
            </a:r>
          </a:p>
        </p:txBody>
      </p:sp>
      <p:pic>
        <p:nvPicPr>
          <p:cNvPr id="333" name="Screenshot 2020-04-16 at 5.15.41 PM.png" descr="Screenshot 2020-04-16 at 5.15.41 PM.png"/>
          <p:cNvPicPr>
            <a:picLocks noChangeAspect="1"/>
          </p:cNvPicPr>
          <p:nvPr/>
        </p:nvPicPr>
        <p:blipFill>
          <a:blip r:embed="rId2">
            <a:extLst/>
          </a:blip>
          <a:stretch>
            <a:fillRect/>
          </a:stretch>
        </p:blipFill>
        <p:spPr>
          <a:xfrm>
            <a:off x="1066282" y="3691202"/>
            <a:ext cx="22251436" cy="49835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Фигура"/>
          <p:cNvSpPr/>
          <p:nvPr/>
        </p:nvSpPr>
        <p:spPr>
          <a:xfrm>
            <a:off x="861770" y="500351"/>
            <a:ext cx="3518408"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336" name="Text Box 3"/>
          <p:cNvSpPr txBox="1"/>
          <p:nvPr/>
        </p:nvSpPr>
        <p:spPr>
          <a:xfrm>
            <a:off x="1461538" y="500351"/>
            <a:ext cx="2318872" cy="1295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r" defTabSz="825500">
              <a:spcBef>
                <a:spcPts val="0"/>
              </a:spcBef>
              <a:defRPr sz="8000">
                <a:latin typeface="Helvetica"/>
                <a:ea typeface="Helvetica"/>
                <a:cs typeface="Helvetica"/>
                <a:sym typeface="Helvetica"/>
              </a:defRPr>
            </a:lvl1pPr>
          </a:lstStyle>
          <a:p>
            <a:pPr/>
            <a:r>
              <a:t>EDA</a:t>
            </a:r>
          </a:p>
        </p:txBody>
      </p:sp>
      <p:pic>
        <p:nvPicPr>
          <p:cNvPr id="337" name="Screenshot 2020-04-20 at 1.52.51 PM.png" descr="Screenshot 2020-04-20 at 1.52.51 PM.png"/>
          <p:cNvPicPr>
            <a:picLocks noChangeAspect="1"/>
          </p:cNvPicPr>
          <p:nvPr/>
        </p:nvPicPr>
        <p:blipFill>
          <a:blip r:embed="rId2">
            <a:extLst/>
          </a:blip>
          <a:stretch>
            <a:fillRect/>
          </a:stretch>
        </p:blipFill>
        <p:spPr>
          <a:xfrm>
            <a:off x="3728596" y="1117969"/>
            <a:ext cx="16926808" cy="1188070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Фигура"/>
          <p:cNvSpPr/>
          <p:nvPr/>
        </p:nvSpPr>
        <p:spPr>
          <a:xfrm>
            <a:off x="861770" y="500351"/>
            <a:ext cx="3518408"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340" name="Text Box 3"/>
          <p:cNvSpPr txBox="1"/>
          <p:nvPr/>
        </p:nvSpPr>
        <p:spPr>
          <a:xfrm>
            <a:off x="1461538" y="500351"/>
            <a:ext cx="2318872" cy="1295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r" defTabSz="825500">
              <a:spcBef>
                <a:spcPts val="0"/>
              </a:spcBef>
              <a:defRPr sz="8000">
                <a:latin typeface="Helvetica"/>
                <a:ea typeface="Helvetica"/>
                <a:cs typeface="Helvetica"/>
                <a:sym typeface="Helvetica"/>
              </a:defRPr>
            </a:lvl1pPr>
          </a:lstStyle>
          <a:p>
            <a:pPr/>
            <a:r>
              <a:t>EDA</a:t>
            </a:r>
          </a:p>
        </p:txBody>
      </p:sp>
      <p:pic>
        <p:nvPicPr>
          <p:cNvPr id="341" name="Screenshot 2020-04-16 at 7.50.02 PM.png" descr="Screenshot 2020-04-16 at 7.50.02 PM.png"/>
          <p:cNvPicPr>
            <a:picLocks noChangeAspect="1"/>
          </p:cNvPicPr>
          <p:nvPr/>
        </p:nvPicPr>
        <p:blipFill>
          <a:blip r:embed="rId2">
            <a:extLst/>
          </a:blip>
          <a:stretch>
            <a:fillRect/>
          </a:stretch>
        </p:blipFill>
        <p:spPr>
          <a:xfrm>
            <a:off x="5063595" y="9564"/>
            <a:ext cx="14447774" cy="13936475"/>
          </a:xfrm>
          <a:prstGeom prst="rect">
            <a:avLst/>
          </a:prstGeom>
          <a:ln w="12700">
            <a:miter lim="400000"/>
          </a:ln>
        </p:spPr>
      </p:pic>
      <p:sp>
        <p:nvSpPr>
          <p:cNvPr id="342" name="T-SNE"/>
          <p:cNvSpPr txBox="1"/>
          <p:nvPr/>
        </p:nvSpPr>
        <p:spPr>
          <a:xfrm>
            <a:off x="1948191" y="1684972"/>
            <a:ext cx="1345566" cy="6940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spcBef>
                <a:spcPts val="0"/>
              </a:spcBef>
              <a:defRPr cap="all" spc="-104" sz="3500" u="sng"/>
            </a:lvl1pPr>
          </a:lstStyle>
          <a:p>
            <a:pPr/>
            <a:r>
              <a:t>T-SNE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Фигура"/>
          <p:cNvSpPr/>
          <p:nvPr/>
        </p:nvSpPr>
        <p:spPr>
          <a:xfrm>
            <a:off x="540037" y="193527"/>
            <a:ext cx="3518407"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grpSp>
        <p:nvGrpSpPr>
          <p:cNvPr id="349" name="Group"/>
          <p:cNvGrpSpPr/>
          <p:nvPr/>
        </p:nvGrpSpPr>
        <p:grpSpPr>
          <a:xfrm>
            <a:off x="4634523" y="4489852"/>
            <a:ext cx="15082783" cy="1208478"/>
            <a:chOff x="0" y="0"/>
            <a:chExt cx="15082782" cy="1208476"/>
          </a:xfrm>
        </p:grpSpPr>
        <p:sp>
          <p:nvSpPr>
            <p:cNvPr id="345" name="Line"/>
            <p:cNvSpPr/>
            <p:nvPr/>
          </p:nvSpPr>
          <p:spPr>
            <a:xfrm>
              <a:off x="101860" y="187135"/>
              <a:ext cx="2133526" cy="1021342"/>
            </a:xfrm>
            <a:custGeom>
              <a:avLst/>
              <a:gdLst/>
              <a:ahLst/>
              <a:cxnLst>
                <a:cxn ang="0">
                  <a:pos x="wd2" y="hd2"/>
                </a:cxn>
                <a:cxn ang="5400000">
                  <a:pos x="wd2" y="hd2"/>
                </a:cxn>
                <a:cxn ang="10800000">
                  <a:pos x="wd2" y="hd2"/>
                </a:cxn>
                <a:cxn ang="16200000">
                  <a:pos x="wd2" y="hd2"/>
                </a:cxn>
              </a:cxnLst>
              <a:rect l="0" t="0" r="r" b="b"/>
              <a:pathLst>
                <a:path w="21600" h="21511" fill="norm" stroke="1" extrusionOk="0">
                  <a:moveTo>
                    <a:pt x="21600" y="21511"/>
                  </a:moveTo>
                  <a:lnTo>
                    <a:pt x="8764" y="21110"/>
                  </a:lnTo>
                  <a:cubicBezTo>
                    <a:pt x="7903" y="21094"/>
                    <a:pt x="7077" y="20407"/>
                    <a:pt x="6448" y="19183"/>
                  </a:cubicBezTo>
                  <a:cubicBezTo>
                    <a:pt x="5761" y="17845"/>
                    <a:pt x="5366" y="15980"/>
                    <a:pt x="5356" y="14021"/>
                  </a:cubicBezTo>
                  <a:lnTo>
                    <a:pt x="5356" y="6424"/>
                  </a:lnTo>
                  <a:cubicBezTo>
                    <a:pt x="5402" y="4759"/>
                    <a:pt x="5116" y="3129"/>
                    <a:pt x="4567" y="1915"/>
                  </a:cubicBezTo>
                  <a:cubicBezTo>
                    <a:pt x="3974" y="608"/>
                    <a:pt x="3135" y="-89"/>
                    <a:pt x="2273" y="10"/>
                  </a:cubicBezTo>
                  <a:lnTo>
                    <a:pt x="0" y="411"/>
                  </a:lnTo>
                </a:path>
              </a:pathLst>
            </a:custGeom>
            <a:noFill/>
            <a:ln w="38100" cap="flat">
              <a:solidFill>
                <a:srgbClr val="D2D4D4"/>
              </a:solidFill>
              <a:prstDash val="solid"/>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46" name="Line"/>
            <p:cNvSpPr/>
            <p:nvPr/>
          </p:nvSpPr>
          <p:spPr>
            <a:xfrm>
              <a:off x="12875397" y="189789"/>
              <a:ext cx="2133601" cy="1016001"/>
            </a:xfrm>
            <a:custGeom>
              <a:avLst/>
              <a:gdLst/>
              <a:ahLst/>
              <a:cxnLst>
                <a:cxn ang="0">
                  <a:pos x="wd2" y="hd2"/>
                </a:cxn>
                <a:cxn ang="5400000">
                  <a:pos x="wd2" y="hd2"/>
                </a:cxn>
                <a:cxn ang="10800000">
                  <a:pos x="wd2" y="hd2"/>
                </a:cxn>
                <a:cxn ang="16200000">
                  <a:pos x="wd2" y="hd2"/>
                </a:cxn>
              </a:cxnLst>
              <a:rect l="0" t="0" r="r" b="b"/>
              <a:pathLst>
                <a:path w="21600" h="21511" fill="norm" stroke="1" extrusionOk="0">
                  <a:moveTo>
                    <a:pt x="0" y="21511"/>
                  </a:moveTo>
                  <a:lnTo>
                    <a:pt x="12836" y="21110"/>
                  </a:lnTo>
                  <a:cubicBezTo>
                    <a:pt x="13697" y="21094"/>
                    <a:pt x="14523" y="20407"/>
                    <a:pt x="15152" y="19183"/>
                  </a:cubicBezTo>
                  <a:cubicBezTo>
                    <a:pt x="15839" y="17845"/>
                    <a:pt x="16234" y="15980"/>
                    <a:pt x="16243" y="14021"/>
                  </a:cubicBezTo>
                  <a:lnTo>
                    <a:pt x="16243" y="6424"/>
                  </a:lnTo>
                  <a:cubicBezTo>
                    <a:pt x="16198" y="4759"/>
                    <a:pt x="16484" y="3129"/>
                    <a:pt x="17033" y="1915"/>
                  </a:cubicBezTo>
                  <a:cubicBezTo>
                    <a:pt x="17626" y="608"/>
                    <a:pt x="18465" y="-89"/>
                    <a:pt x="19327" y="10"/>
                  </a:cubicBezTo>
                  <a:lnTo>
                    <a:pt x="21600" y="411"/>
                  </a:lnTo>
                </a:path>
              </a:pathLst>
            </a:custGeom>
            <a:noFill/>
            <a:ln w="38100" cap="flat">
              <a:solidFill>
                <a:srgbClr val="D2D4D4"/>
              </a:solidFill>
              <a:prstDash val="solid"/>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47" name="Circle"/>
            <p:cNvSpPr/>
            <p:nvPr/>
          </p:nvSpPr>
          <p:spPr>
            <a:xfrm>
              <a:off x="0" y="0"/>
              <a:ext cx="388796" cy="388796"/>
            </a:xfrm>
            <a:prstGeom prst="ellipse">
              <a:avLst/>
            </a:prstGeom>
            <a:solidFill>
              <a:srgbClr val="2EBFD2"/>
            </a:solidFill>
            <a:ln w="12700" cap="flat">
              <a:noFill/>
              <a:miter lim="400000"/>
            </a:ln>
            <a:effectLst/>
          </p:spPr>
          <p:txBody>
            <a:bodyPr wrap="square" lIns="50800" tIns="50800" rIns="50800" bIns="50800" numCol="1" anchor="ctr">
              <a:noAutofit/>
            </a:bodyPr>
            <a:lstStyle/>
            <a:p>
              <a:pPr algn="r" defTabSz="825500">
                <a:spcBef>
                  <a:spcPts val="0"/>
                </a:spcBef>
                <a:defRPr sz="3200">
                  <a:solidFill>
                    <a:srgbClr val="FFFFFF"/>
                  </a:solidFill>
                  <a:latin typeface="Helvetica Light"/>
                  <a:ea typeface="Helvetica Light"/>
                  <a:cs typeface="Helvetica Light"/>
                  <a:sym typeface="Helvetica Light"/>
                </a:defRPr>
              </a:pPr>
            </a:p>
          </p:txBody>
        </p:sp>
        <p:sp>
          <p:nvSpPr>
            <p:cNvPr id="348" name="Circle"/>
            <p:cNvSpPr/>
            <p:nvPr/>
          </p:nvSpPr>
          <p:spPr>
            <a:xfrm>
              <a:off x="14693986" y="0"/>
              <a:ext cx="388797" cy="388796"/>
            </a:xfrm>
            <a:prstGeom prst="ellipse">
              <a:avLst/>
            </a:prstGeom>
            <a:solidFill>
              <a:srgbClr val="2EBFD2"/>
            </a:solidFill>
            <a:ln w="12700" cap="flat">
              <a:noFill/>
              <a:miter lim="400000"/>
            </a:ln>
            <a:effectLst/>
          </p:spPr>
          <p:txBody>
            <a:bodyPr wrap="square" lIns="50800" tIns="50800" rIns="50800" bIns="50800" numCol="1" anchor="ctr">
              <a:noAutofit/>
            </a:bodyPr>
            <a:lstStyle/>
            <a:p>
              <a:pPr algn="r" defTabSz="825500">
                <a:spcBef>
                  <a:spcPts val="0"/>
                </a:spcBef>
                <a:defRPr sz="3200">
                  <a:solidFill>
                    <a:srgbClr val="FFFFFF"/>
                  </a:solidFill>
                  <a:latin typeface="Helvetica Light"/>
                  <a:ea typeface="Helvetica Light"/>
                  <a:cs typeface="Helvetica Light"/>
                  <a:sym typeface="Helvetica Light"/>
                </a:defRPr>
              </a:pPr>
            </a:p>
          </p:txBody>
        </p:sp>
      </p:grpSp>
      <p:grpSp>
        <p:nvGrpSpPr>
          <p:cNvPr id="354" name="Group"/>
          <p:cNvGrpSpPr/>
          <p:nvPr/>
        </p:nvGrpSpPr>
        <p:grpSpPr>
          <a:xfrm>
            <a:off x="4634523" y="7647244"/>
            <a:ext cx="15082783" cy="1208477"/>
            <a:chOff x="0" y="0"/>
            <a:chExt cx="15082782" cy="1208476"/>
          </a:xfrm>
        </p:grpSpPr>
        <p:sp>
          <p:nvSpPr>
            <p:cNvPr id="350" name="Line"/>
            <p:cNvSpPr/>
            <p:nvPr/>
          </p:nvSpPr>
          <p:spPr>
            <a:xfrm>
              <a:off x="101860" y="187135"/>
              <a:ext cx="2133526" cy="1021342"/>
            </a:xfrm>
            <a:custGeom>
              <a:avLst/>
              <a:gdLst/>
              <a:ahLst/>
              <a:cxnLst>
                <a:cxn ang="0">
                  <a:pos x="wd2" y="hd2"/>
                </a:cxn>
                <a:cxn ang="5400000">
                  <a:pos x="wd2" y="hd2"/>
                </a:cxn>
                <a:cxn ang="10800000">
                  <a:pos x="wd2" y="hd2"/>
                </a:cxn>
                <a:cxn ang="16200000">
                  <a:pos x="wd2" y="hd2"/>
                </a:cxn>
              </a:cxnLst>
              <a:rect l="0" t="0" r="r" b="b"/>
              <a:pathLst>
                <a:path w="21600" h="21511" fill="norm" stroke="1" extrusionOk="0">
                  <a:moveTo>
                    <a:pt x="21600" y="21511"/>
                  </a:moveTo>
                  <a:lnTo>
                    <a:pt x="8764" y="21110"/>
                  </a:lnTo>
                  <a:cubicBezTo>
                    <a:pt x="7903" y="21094"/>
                    <a:pt x="7077" y="20407"/>
                    <a:pt x="6448" y="19183"/>
                  </a:cubicBezTo>
                  <a:cubicBezTo>
                    <a:pt x="5761" y="17845"/>
                    <a:pt x="5366" y="15980"/>
                    <a:pt x="5356" y="14021"/>
                  </a:cubicBezTo>
                  <a:lnTo>
                    <a:pt x="5356" y="6424"/>
                  </a:lnTo>
                  <a:cubicBezTo>
                    <a:pt x="5402" y="4759"/>
                    <a:pt x="5116" y="3129"/>
                    <a:pt x="4567" y="1915"/>
                  </a:cubicBezTo>
                  <a:cubicBezTo>
                    <a:pt x="3974" y="608"/>
                    <a:pt x="3135" y="-89"/>
                    <a:pt x="2273" y="10"/>
                  </a:cubicBezTo>
                  <a:lnTo>
                    <a:pt x="0" y="411"/>
                  </a:lnTo>
                </a:path>
              </a:pathLst>
            </a:custGeom>
            <a:noFill/>
            <a:ln w="38100" cap="flat">
              <a:solidFill>
                <a:srgbClr val="D2D4D4"/>
              </a:solidFill>
              <a:prstDash val="solid"/>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51" name="Line"/>
            <p:cNvSpPr/>
            <p:nvPr/>
          </p:nvSpPr>
          <p:spPr>
            <a:xfrm>
              <a:off x="12862636" y="189789"/>
              <a:ext cx="2133601" cy="1016001"/>
            </a:xfrm>
            <a:custGeom>
              <a:avLst/>
              <a:gdLst/>
              <a:ahLst/>
              <a:cxnLst>
                <a:cxn ang="0">
                  <a:pos x="wd2" y="hd2"/>
                </a:cxn>
                <a:cxn ang="5400000">
                  <a:pos x="wd2" y="hd2"/>
                </a:cxn>
                <a:cxn ang="10800000">
                  <a:pos x="wd2" y="hd2"/>
                </a:cxn>
                <a:cxn ang="16200000">
                  <a:pos x="wd2" y="hd2"/>
                </a:cxn>
              </a:cxnLst>
              <a:rect l="0" t="0" r="r" b="b"/>
              <a:pathLst>
                <a:path w="21600" h="21511" fill="norm" stroke="1" extrusionOk="0">
                  <a:moveTo>
                    <a:pt x="0" y="21511"/>
                  </a:moveTo>
                  <a:lnTo>
                    <a:pt x="12836" y="21110"/>
                  </a:lnTo>
                  <a:cubicBezTo>
                    <a:pt x="13697" y="21094"/>
                    <a:pt x="14523" y="20407"/>
                    <a:pt x="15152" y="19183"/>
                  </a:cubicBezTo>
                  <a:cubicBezTo>
                    <a:pt x="15839" y="17845"/>
                    <a:pt x="16234" y="15980"/>
                    <a:pt x="16243" y="14021"/>
                  </a:cubicBezTo>
                  <a:lnTo>
                    <a:pt x="16243" y="6424"/>
                  </a:lnTo>
                  <a:cubicBezTo>
                    <a:pt x="16198" y="4759"/>
                    <a:pt x="16484" y="3129"/>
                    <a:pt x="17033" y="1915"/>
                  </a:cubicBezTo>
                  <a:cubicBezTo>
                    <a:pt x="17626" y="608"/>
                    <a:pt x="18465" y="-89"/>
                    <a:pt x="19327" y="10"/>
                  </a:cubicBezTo>
                  <a:lnTo>
                    <a:pt x="21600" y="411"/>
                  </a:lnTo>
                </a:path>
              </a:pathLst>
            </a:custGeom>
            <a:noFill/>
            <a:ln w="38100" cap="flat">
              <a:solidFill>
                <a:srgbClr val="D2D4D4"/>
              </a:solidFill>
              <a:prstDash val="solid"/>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52" name="Circle"/>
            <p:cNvSpPr/>
            <p:nvPr/>
          </p:nvSpPr>
          <p:spPr>
            <a:xfrm>
              <a:off x="0" y="0"/>
              <a:ext cx="388796" cy="388796"/>
            </a:xfrm>
            <a:prstGeom prst="ellipse">
              <a:avLst/>
            </a:prstGeom>
            <a:solidFill>
              <a:srgbClr val="0D97B6"/>
            </a:solidFill>
            <a:ln w="12700" cap="flat">
              <a:noFill/>
              <a:miter lim="400000"/>
            </a:ln>
            <a:effectLst/>
          </p:spPr>
          <p:txBody>
            <a:bodyPr wrap="square" lIns="50800" tIns="50800" rIns="50800" bIns="50800" numCol="1" anchor="ctr">
              <a:noAutofit/>
            </a:bodyPr>
            <a:lstStyle/>
            <a:p>
              <a:pPr algn="r" defTabSz="825500">
                <a:spcBef>
                  <a:spcPts val="0"/>
                </a:spcBef>
                <a:defRPr sz="3200">
                  <a:solidFill>
                    <a:srgbClr val="FFFFFF"/>
                  </a:solidFill>
                  <a:latin typeface="Helvetica Light"/>
                  <a:ea typeface="Helvetica Light"/>
                  <a:cs typeface="Helvetica Light"/>
                  <a:sym typeface="Helvetica Light"/>
                </a:defRPr>
              </a:pPr>
            </a:p>
          </p:txBody>
        </p:sp>
        <p:sp>
          <p:nvSpPr>
            <p:cNvPr id="353" name="Circle"/>
            <p:cNvSpPr/>
            <p:nvPr/>
          </p:nvSpPr>
          <p:spPr>
            <a:xfrm>
              <a:off x="14693986" y="0"/>
              <a:ext cx="388797" cy="388796"/>
            </a:xfrm>
            <a:prstGeom prst="ellipse">
              <a:avLst/>
            </a:prstGeom>
            <a:solidFill>
              <a:srgbClr val="0D97B6"/>
            </a:solidFill>
            <a:ln w="12700" cap="flat">
              <a:noFill/>
              <a:miter lim="400000"/>
            </a:ln>
            <a:effectLst/>
          </p:spPr>
          <p:txBody>
            <a:bodyPr wrap="square" lIns="50800" tIns="50800" rIns="50800" bIns="50800" numCol="1" anchor="ctr">
              <a:noAutofit/>
            </a:bodyPr>
            <a:lstStyle/>
            <a:p>
              <a:pPr algn="r" defTabSz="825500">
                <a:spcBef>
                  <a:spcPts val="0"/>
                </a:spcBef>
                <a:defRPr sz="3200">
                  <a:solidFill>
                    <a:srgbClr val="FFFFFF"/>
                  </a:solidFill>
                  <a:latin typeface="Helvetica Light"/>
                  <a:ea typeface="Helvetica Light"/>
                  <a:cs typeface="Helvetica Light"/>
                  <a:sym typeface="Helvetica Light"/>
                </a:defRPr>
              </a:pPr>
            </a:p>
          </p:txBody>
        </p:sp>
      </p:grpSp>
      <p:sp>
        <p:nvSpPr>
          <p:cNvPr id="355" name="Line"/>
          <p:cNvSpPr/>
          <p:nvPr/>
        </p:nvSpPr>
        <p:spPr>
          <a:xfrm>
            <a:off x="6374353" y="10695235"/>
            <a:ext cx="2133526" cy="1186442"/>
          </a:xfrm>
          <a:custGeom>
            <a:avLst/>
            <a:gdLst/>
            <a:ahLst/>
            <a:cxnLst>
              <a:cxn ang="0">
                <a:pos x="wd2" y="hd2"/>
              </a:cxn>
              <a:cxn ang="5400000">
                <a:pos x="wd2" y="hd2"/>
              </a:cxn>
              <a:cxn ang="10800000">
                <a:pos x="wd2" y="hd2"/>
              </a:cxn>
              <a:cxn ang="16200000">
                <a:pos x="wd2" y="hd2"/>
              </a:cxn>
            </a:cxnLst>
            <a:rect l="0" t="0" r="r" b="b"/>
            <a:pathLst>
              <a:path w="21600" h="21523" fill="norm" stroke="1" extrusionOk="0">
                <a:moveTo>
                  <a:pt x="21600" y="21523"/>
                </a:moveTo>
                <a:lnTo>
                  <a:pt x="8764" y="21177"/>
                </a:lnTo>
                <a:cubicBezTo>
                  <a:pt x="7903" y="21164"/>
                  <a:pt x="7077" y="20572"/>
                  <a:pt x="6448" y="19518"/>
                </a:cubicBezTo>
                <a:cubicBezTo>
                  <a:pt x="5761" y="18365"/>
                  <a:pt x="5366" y="16759"/>
                  <a:pt x="5356" y="15072"/>
                </a:cubicBezTo>
                <a:lnTo>
                  <a:pt x="5356" y="5533"/>
                </a:lnTo>
                <a:cubicBezTo>
                  <a:pt x="5402" y="4099"/>
                  <a:pt x="5116" y="2695"/>
                  <a:pt x="4567" y="1649"/>
                </a:cubicBezTo>
                <a:cubicBezTo>
                  <a:pt x="3974" y="524"/>
                  <a:pt x="3135" y="-77"/>
                  <a:pt x="2273" y="8"/>
                </a:cubicBezTo>
                <a:lnTo>
                  <a:pt x="0" y="353"/>
                </a:lnTo>
              </a:path>
            </a:pathLst>
          </a:custGeom>
          <a:ln w="38100">
            <a:solidFill>
              <a:srgbClr val="D2D4D4"/>
            </a:solidFill>
            <a:miter lim="400000"/>
          </a:ln>
        </p:spPr>
        <p:txBody>
          <a:bodyPr lIns="50800" tIns="50800" rIns="50800" bIns="50800" anchor="ctr"/>
          <a:lstStyle/>
          <a:p>
            <a:pPr algn="ctr" defTabSz="825500">
              <a:spcBef>
                <a:spcPts val="0"/>
              </a:spcBef>
              <a:defRPr sz="3200">
                <a:latin typeface="Helvetica Light"/>
                <a:ea typeface="Helvetica Light"/>
                <a:cs typeface="Helvetica Light"/>
                <a:sym typeface="Helvetica Light"/>
              </a:defRPr>
            </a:pPr>
          </a:p>
        </p:txBody>
      </p:sp>
      <p:sp>
        <p:nvSpPr>
          <p:cNvPr id="356" name="Line"/>
          <p:cNvSpPr/>
          <p:nvPr/>
        </p:nvSpPr>
        <p:spPr>
          <a:xfrm>
            <a:off x="6374353" y="1767222"/>
            <a:ext cx="2133526" cy="1186442"/>
          </a:xfrm>
          <a:custGeom>
            <a:avLst/>
            <a:gdLst/>
            <a:ahLst/>
            <a:cxnLst>
              <a:cxn ang="0">
                <a:pos x="wd2" y="hd2"/>
              </a:cxn>
              <a:cxn ang="5400000">
                <a:pos x="wd2" y="hd2"/>
              </a:cxn>
              <a:cxn ang="10800000">
                <a:pos x="wd2" y="hd2"/>
              </a:cxn>
              <a:cxn ang="16200000">
                <a:pos x="wd2" y="hd2"/>
              </a:cxn>
            </a:cxnLst>
            <a:rect l="0" t="0" r="r" b="b"/>
            <a:pathLst>
              <a:path w="21600" h="21523" fill="norm" stroke="1" extrusionOk="0">
                <a:moveTo>
                  <a:pt x="21600" y="21523"/>
                </a:moveTo>
                <a:lnTo>
                  <a:pt x="8764" y="21177"/>
                </a:lnTo>
                <a:cubicBezTo>
                  <a:pt x="7903" y="21164"/>
                  <a:pt x="7077" y="20572"/>
                  <a:pt x="6448" y="19518"/>
                </a:cubicBezTo>
                <a:cubicBezTo>
                  <a:pt x="5761" y="18365"/>
                  <a:pt x="5366" y="16759"/>
                  <a:pt x="5356" y="15072"/>
                </a:cubicBezTo>
                <a:lnTo>
                  <a:pt x="5356" y="5533"/>
                </a:lnTo>
                <a:cubicBezTo>
                  <a:pt x="5402" y="4099"/>
                  <a:pt x="5116" y="2695"/>
                  <a:pt x="4567" y="1649"/>
                </a:cubicBezTo>
                <a:cubicBezTo>
                  <a:pt x="3974" y="524"/>
                  <a:pt x="3135" y="-77"/>
                  <a:pt x="2273" y="8"/>
                </a:cubicBezTo>
                <a:lnTo>
                  <a:pt x="0" y="353"/>
                </a:lnTo>
              </a:path>
            </a:pathLst>
          </a:custGeom>
          <a:ln w="38100">
            <a:solidFill>
              <a:srgbClr val="D2D4D4"/>
            </a:solidFill>
            <a:miter lim="400000"/>
          </a:ln>
        </p:spPr>
        <p:txBody>
          <a:bodyPr lIns="50800" tIns="50800" rIns="50800" bIns="50800" anchor="ctr"/>
          <a:lstStyle/>
          <a:p>
            <a:pPr algn="ctr" defTabSz="825500">
              <a:spcBef>
                <a:spcPts val="0"/>
              </a:spcBef>
              <a:defRPr sz="3200">
                <a:latin typeface="Helvetica Light"/>
                <a:ea typeface="Helvetica Light"/>
                <a:cs typeface="Helvetica Light"/>
                <a:sym typeface="Helvetica Light"/>
              </a:defRPr>
            </a:pPr>
          </a:p>
        </p:txBody>
      </p:sp>
      <p:sp>
        <p:nvSpPr>
          <p:cNvPr id="357" name="Line"/>
          <p:cNvSpPr/>
          <p:nvPr/>
        </p:nvSpPr>
        <p:spPr>
          <a:xfrm>
            <a:off x="15734258" y="1769892"/>
            <a:ext cx="2133601" cy="1181101"/>
          </a:xfrm>
          <a:custGeom>
            <a:avLst/>
            <a:gdLst/>
            <a:ahLst/>
            <a:cxnLst>
              <a:cxn ang="0">
                <a:pos x="wd2" y="hd2"/>
              </a:cxn>
              <a:cxn ang="5400000">
                <a:pos x="wd2" y="hd2"/>
              </a:cxn>
              <a:cxn ang="10800000">
                <a:pos x="wd2" y="hd2"/>
              </a:cxn>
              <a:cxn ang="16200000">
                <a:pos x="wd2" y="hd2"/>
              </a:cxn>
            </a:cxnLst>
            <a:rect l="0" t="0" r="r" b="b"/>
            <a:pathLst>
              <a:path w="21600" h="21523" fill="norm" stroke="1" extrusionOk="0">
                <a:moveTo>
                  <a:pt x="0" y="21523"/>
                </a:moveTo>
                <a:lnTo>
                  <a:pt x="12836" y="21177"/>
                </a:lnTo>
                <a:cubicBezTo>
                  <a:pt x="13697" y="21164"/>
                  <a:pt x="14523" y="20572"/>
                  <a:pt x="15152" y="19518"/>
                </a:cubicBezTo>
                <a:cubicBezTo>
                  <a:pt x="15839" y="18365"/>
                  <a:pt x="16234" y="16759"/>
                  <a:pt x="16243" y="15072"/>
                </a:cubicBezTo>
                <a:lnTo>
                  <a:pt x="16243" y="5533"/>
                </a:lnTo>
                <a:cubicBezTo>
                  <a:pt x="16198" y="4099"/>
                  <a:pt x="16484" y="2695"/>
                  <a:pt x="17033" y="1649"/>
                </a:cubicBezTo>
                <a:cubicBezTo>
                  <a:pt x="17626" y="524"/>
                  <a:pt x="18465" y="-77"/>
                  <a:pt x="19327" y="8"/>
                </a:cubicBezTo>
                <a:lnTo>
                  <a:pt x="21600" y="353"/>
                </a:lnTo>
              </a:path>
            </a:pathLst>
          </a:custGeom>
          <a:ln w="38100">
            <a:solidFill>
              <a:srgbClr val="D2D4D4"/>
            </a:solidFill>
            <a:miter lim="400000"/>
          </a:ln>
        </p:spPr>
        <p:txBody>
          <a:bodyPr lIns="50800" tIns="50800" rIns="50800" bIns="50800" anchor="ctr"/>
          <a:lstStyle/>
          <a:p>
            <a:pPr algn="ctr" defTabSz="825500">
              <a:spcBef>
                <a:spcPts val="0"/>
              </a:spcBef>
              <a:defRPr sz="3200">
                <a:latin typeface="Helvetica Light"/>
                <a:ea typeface="Helvetica Light"/>
                <a:cs typeface="Helvetica Light"/>
                <a:sym typeface="Helvetica Light"/>
              </a:defRPr>
            </a:pPr>
          </a:p>
        </p:txBody>
      </p:sp>
      <p:grpSp>
        <p:nvGrpSpPr>
          <p:cNvPr id="366" name="Group"/>
          <p:cNvGrpSpPr/>
          <p:nvPr/>
        </p:nvGrpSpPr>
        <p:grpSpPr>
          <a:xfrm>
            <a:off x="5577428" y="1401793"/>
            <a:ext cx="13311274" cy="10912414"/>
            <a:chOff x="0" y="0"/>
            <a:chExt cx="13311272" cy="10912413"/>
          </a:xfrm>
        </p:grpSpPr>
        <p:sp>
          <p:nvSpPr>
            <p:cNvPr id="358" name="Shape"/>
            <p:cNvSpPr/>
            <p:nvPr/>
          </p:nvSpPr>
          <p:spPr>
            <a:xfrm rot="10800000">
              <a:off x="1826461" y="-1"/>
              <a:ext cx="3340158" cy="3205210"/>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36D29"/>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59" name="Shape"/>
            <p:cNvSpPr/>
            <p:nvPr/>
          </p:nvSpPr>
          <p:spPr>
            <a:xfrm>
              <a:off x="-1" y="2192146"/>
              <a:ext cx="3340158" cy="3205210"/>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2EBFD2"/>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60" name="Shape"/>
            <p:cNvSpPr/>
            <p:nvPr/>
          </p:nvSpPr>
          <p:spPr>
            <a:xfrm rot="10800000">
              <a:off x="0" y="5527945"/>
              <a:ext cx="3340157" cy="3205209"/>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0D97B6"/>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61" name="Shape"/>
            <p:cNvSpPr/>
            <p:nvPr/>
          </p:nvSpPr>
          <p:spPr>
            <a:xfrm>
              <a:off x="1826461" y="7707204"/>
              <a:ext cx="3340158" cy="3205210"/>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527F84"/>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62" name="Shape"/>
            <p:cNvSpPr/>
            <p:nvPr/>
          </p:nvSpPr>
          <p:spPr>
            <a:xfrm rot="10800000">
              <a:off x="8178131" y="-1"/>
              <a:ext cx="3340158" cy="3205210"/>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36D29"/>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63" name="Shape"/>
            <p:cNvSpPr/>
            <p:nvPr/>
          </p:nvSpPr>
          <p:spPr>
            <a:xfrm>
              <a:off x="9971115" y="2192146"/>
              <a:ext cx="3340158" cy="3205210"/>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2EBFD2"/>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64" name="Shape"/>
            <p:cNvSpPr/>
            <p:nvPr/>
          </p:nvSpPr>
          <p:spPr>
            <a:xfrm rot="10800000">
              <a:off x="9971115" y="5527945"/>
              <a:ext cx="3340158" cy="3205209"/>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0D97B6"/>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65" name="mACHINE LEARNING…"/>
            <p:cNvSpPr/>
            <p:nvPr/>
          </p:nvSpPr>
          <p:spPr>
            <a:xfrm>
              <a:off x="4661767" y="7256558"/>
              <a:ext cx="3987739" cy="95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ctr" defTabSz="825500">
                <a:spcBef>
                  <a:spcPts val="0"/>
                </a:spcBef>
                <a:defRPr b="1" cap="all" sz="3000">
                  <a:solidFill>
                    <a:srgbClr val="354244"/>
                  </a:solidFill>
                  <a:latin typeface="Arial"/>
                  <a:ea typeface="Arial"/>
                  <a:cs typeface="Arial"/>
                  <a:sym typeface="Arial"/>
                </a:defRPr>
              </a:pPr>
              <a:r>
                <a:t>mACHINE LEARNING</a:t>
              </a:r>
            </a:p>
            <a:p>
              <a:pPr algn="ctr" defTabSz="825500">
                <a:spcBef>
                  <a:spcPts val="0"/>
                </a:spcBef>
                <a:defRPr b="1" cap="all" sz="3000">
                  <a:solidFill>
                    <a:srgbClr val="354244"/>
                  </a:solidFill>
                  <a:latin typeface="Arial"/>
                  <a:ea typeface="Arial"/>
                  <a:cs typeface="Arial"/>
                  <a:sym typeface="Arial"/>
                </a:defRPr>
              </a:pPr>
              <a:r>
                <a:t> MODEL</a:t>
              </a:r>
            </a:p>
          </p:txBody>
        </p:sp>
      </p:grpSp>
      <p:grpSp>
        <p:nvGrpSpPr>
          <p:cNvPr id="369" name="Group"/>
          <p:cNvGrpSpPr/>
          <p:nvPr/>
        </p:nvGrpSpPr>
        <p:grpSpPr>
          <a:xfrm>
            <a:off x="2640014" y="1673419"/>
            <a:ext cx="4885948" cy="670010"/>
            <a:chOff x="0" y="229756"/>
            <a:chExt cx="4885946" cy="670009"/>
          </a:xfrm>
        </p:grpSpPr>
        <p:sp>
          <p:nvSpPr>
            <p:cNvPr id="367" name="XGBClassifier"/>
            <p:cNvSpPr/>
            <p:nvPr/>
          </p:nvSpPr>
          <p:spPr>
            <a:xfrm>
              <a:off x="0" y="229756"/>
              <a:ext cx="41070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XGBClassifier</a:t>
              </a:r>
            </a:p>
          </p:txBody>
        </p:sp>
        <p:sp>
          <p:nvSpPr>
            <p:cNvPr id="368" name="Basemodel…"/>
            <p:cNvSpPr/>
            <p:nvPr/>
          </p:nvSpPr>
          <p:spPr>
            <a:xfrm>
              <a:off x="955139" y="899765"/>
              <a:ext cx="393080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defTabSz="825500">
                <a:spcBef>
                  <a:spcPts val="0"/>
                </a:spcBef>
                <a:buSzPct val="100000"/>
                <a:buChar char="‣"/>
                <a:defRPr sz="2000">
                  <a:solidFill>
                    <a:srgbClr val="344245"/>
                  </a:solidFill>
                  <a:latin typeface="Arial"/>
                  <a:ea typeface="Arial"/>
                  <a:cs typeface="Arial"/>
                  <a:sym typeface="Arial"/>
                </a:defRPr>
              </a:pPr>
              <a:r>
                <a:t>Basemodel</a:t>
              </a:r>
            </a:p>
            <a:p>
              <a:pPr marL="228600" indent="-228600" defTabSz="825500">
                <a:spcBef>
                  <a:spcPts val="0"/>
                </a:spcBef>
                <a:buSzPct val="100000"/>
                <a:buChar char="‣"/>
                <a:defRPr sz="2000">
                  <a:solidFill>
                    <a:srgbClr val="344245"/>
                  </a:solidFill>
                  <a:latin typeface="Arial"/>
                  <a:ea typeface="Arial"/>
                  <a:cs typeface="Arial"/>
                  <a:sym typeface="Arial"/>
                </a:defRPr>
              </a:pPr>
              <a:r>
                <a:t>GridSearch</a:t>
              </a:r>
            </a:p>
          </p:txBody>
        </p:sp>
      </p:grpSp>
      <p:sp>
        <p:nvSpPr>
          <p:cNvPr id="370" name="Circle"/>
          <p:cNvSpPr/>
          <p:nvPr/>
        </p:nvSpPr>
        <p:spPr>
          <a:xfrm>
            <a:off x="6186814" y="1608452"/>
            <a:ext cx="388797" cy="388796"/>
          </a:xfrm>
          <a:prstGeom prst="ellipse">
            <a:avLst/>
          </a:prstGeom>
          <a:solidFill>
            <a:srgbClr val="F36D29"/>
          </a:solidFill>
          <a:ln w="12700">
            <a:miter lim="400000"/>
          </a:ln>
        </p:spPr>
        <p:txBody>
          <a:bodyPr lIns="50800" tIns="50800" rIns="50800" bIns="50800" anchor="ctr"/>
          <a:lstStyle/>
          <a:p>
            <a:pPr algn="r" defTabSz="825500">
              <a:spcBef>
                <a:spcPts val="0"/>
              </a:spcBef>
              <a:defRPr sz="3200">
                <a:solidFill>
                  <a:srgbClr val="FFFFFF"/>
                </a:solidFill>
                <a:latin typeface="Helvetica Light"/>
                <a:ea typeface="Helvetica Light"/>
                <a:cs typeface="Helvetica Light"/>
                <a:sym typeface="Helvetica Light"/>
              </a:defRPr>
            </a:pPr>
          </a:p>
        </p:txBody>
      </p:sp>
      <p:sp>
        <p:nvSpPr>
          <p:cNvPr id="371" name="Circle"/>
          <p:cNvSpPr/>
          <p:nvPr/>
        </p:nvSpPr>
        <p:spPr>
          <a:xfrm>
            <a:off x="17798701" y="1608452"/>
            <a:ext cx="388796" cy="388796"/>
          </a:xfrm>
          <a:prstGeom prst="ellipse">
            <a:avLst/>
          </a:prstGeom>
          <a:solidFill>
            <a:srgbClr val="F36D29"/>
          </a:solidFill>
          <a:ln w="12700">
            <a:miter lim="400000"/>
          </a:ln>
        </p:spPr>
        <p:txBody>
          <a:bodyPr lIns="50800" tIns="50800" rIns="50800" bIns="50800" anchor="ctr"/>
          <a:lstStyle/>
          <a:p>
            <a:pPr algn="r" defTabSz="825500">
              <a:spcBef>
                <a:spcPts val="0"/>
              </a:spcBef>
              <a:defRPr sz="3200">
                <a:solidFill>
                  <a:srgbClr val="FFFFFF"/>
                </a:solidFill>
                <a:latin typeface="Helvetica Light"/>
                <a:ea typeface="Helvetica Light"/>
                <a:cs typeface="Helvetica Light"/>
                <a:sym typeface="Helvetica Light"/>
              </a:defRPr>
            </a:pPr>
          </a:p>
        </p:txBody>
      </p:sp>
      <p:sp>
        <p:nvSpPr>
          <p:cNvPr id="372" name="Circle"/>
          <p:cNvSpPr/>
          <p:nvPr/>
        </p:nvSpPr>
        <p:spPr>
          <a:xfrm>
            <a:off x="6186814" y="10484708"/>
            <a:ext cx="388797" cy="388796"/>
          </a:xfrm>
          <a:prstGeom prst="ellipse">
            <a:avLst/>
          </a:prstGeom>
          <a:solidFill>
            <a:srgbClr val="527F84"/>
          </a:solidFill>
          <a:ln w="12700">
            <a:miter lim="400000"/>
          </a:ln>
        </p:spPr>
        <p:txBody>
          <a:bodyPr lIns="50800" tIns="50800" rIns="50800" bIns="50800" anchor="ctr"/>
          <a:lstStyle/>
          <a:p>
            <a:pPr algn="r" defTabSz="825500">
              <a:spcBef>
                <a:spcPts val="0"/>
              </a:spcBef>
              <a:defRPr sz="3200">
                <a:solidFill>
                  <a:srgbClr val="FFFFFF"/>
                </a:solidFill>
                <a:latin typeface="Helvetica Light"/>
                <a:ea typeface="Helvetica Light"/>
                <a:cs typeface="Helvetica Light"/>
                <a:sym typeface="Helvetica Light"/>
              </a:defRPr>
            </a:pPr>
          </a:p>
        </p:txBody>
      </p:sp>
      <p:grpSp>
        <p:nvGrpSpPr>
          <p:cNvPr id="375" name="Group"/>
          <p:cNvGrpSpPr/>
          <p:nvPr/>
        </p:nvGrpSpPr>
        <p:grpSpPr>
          <a:xfrm>
            <a:off x="8558121" y="3416456"/>
            <a:ext cx="1051830" cy="1009335"/>
            <a:chOff x="0" y="0"/>
            <a:chExt cx="1051828" cy="1009333"/>
          </a:xfrm>
        </p:grpSpPr>
        <p:sp>
          <p:nvSpPr>
            <p:cNvPr id="373" name="Shape"/>
            <p:cNvSpPr/>
            <p:nvPr/>
          </p:nvSpPr>
          <p:spPr>
            <a:xfrm rot="10800000">
              <a:off x="0" y="-1"/>
              <a:ext cx="1051829" cy="1009335"/>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FFFFF"/>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74" name="1"/>
            <p:cNvSpPr/>
            <p:nvPr/>
          </p:nvSpPr>
          <p:spPr>
            <a:xfrm>
              <a:off x="162888" y="249510"/>
              <a:ext cx="726052" cy="459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1</a:t>
              </a:r>
            </a:p>
          </p:txBody>
        </p:sp>
      </p:grpSp>
      <p:grpSp>
        <p:nvGrpSpPr>
          <p:cNvPr id="378" name="Group"/>
          <p:cNvGrpSpPr/>
          <p:nvPr/>
        </p:nvGrpSpPr>
        <p:grpSpPr>
          <a:xfrm>
            <a:off x="14909790" y="3416456"/>
            <a:ext cx="1051830" cy="1009335"/>
            <a:chOff x="0" y="0"/>
            <a:chExt cx="1051828" cy="1009333"/>
          </a:xfrm>
        </p:grpSpPr>
        <p:sp>
          <p:nvSpPr>
            <p:cNvPr id="376" name="Shape"/>
            <p:cNvSpPr/>
            <p:nvPr/>
          </p:nvSpPr>
          <p:spPr>
            <a:xfrm rot="10800000">
              <a:off x="0" y="-1"/>
              <a:ext cx="1051829" cy="1009335"/>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FFFFF"/>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77" name="1"/>
            <p:cNvSpPr/>
            <p:nvPr/>
          </p:nvSpPr>
          <p:spPr>
            <a:xfrm>
              <a:off x="162888" y="249510"/>
              <a:ext cx="726052" cy="459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1</a:t>
              </a:r>
            </a:p>
          </p:txBody>
        </p:sp>
      </p:grpSp>
      <p:grpSp>
        <p:nvGrpSpPr>
          <p:cNvPr id="381" name="Group"/>
          <p:cNvGrpSpPr/>
          <p:nvPr/>
        </p:nvGrpSpPr>
        <p:grpSpPr>
          <a:xfrm>
            <a:off x="6731660" y="8962144"/>
            <a:ext cx="1051830" cy="1009334"/>
            <a:chOff x="0" y="0"/>
            <a:chExt cx="1051828" cy="1009333"/>
          </a:xfrm>
        </p:grpSpPr>
        <p:sp>
          <p:nvSpPr>
            <p:cNvPr id="379" name="Shape"/>
            <p:cNvSpPr/>
            <p:nvPr/>
          </p:nvSpPr>
          <p:spPr>
            <a:xfrm rot="10800000">
              <a:off x="0" y="-1"/>
              <a:ext cx="1051829" cy="1009335"/>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FFFFF"/>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80" name="3"/>
            <p:cNvSpPr/>
            <p:nvPr/>
          </p:nvSpPr>
          <p:spPr>
            <a:xfrm>
              <a:off x="162888" y="249510"/>
              <a:ext cx="726052" cy="459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3</a:t>
              </a:r>
            </a:p>
          </p:txBody>
        </p:sp>
      </p:grpSp>
      <p:grpSp>
        <p:nvGrpSpPr>
          <p:cNvPr id="384" name="Group"/>
          <p:cNvGrpSpPr/>
          <p:nvPr/>
        </p:nvGrpSpPr>
        <p:grpSpPr>
          <a:xfrm>
            <a:off x="16707211" y="8962144"/>
            <a:ext cx="1051829" cy="1009334"/>
            <a:chOff x="0" y="0"/>
            <a:chExt cx="1051828" cy="1009333"/>
          </a:xfrm>
        </p:grpSpPr>
        <p:sp>
          <p:nvSpPr>
            <p:cNvPr id="382" name="Shape"/>
            <p:cNvSpPr/>
            <p:nvPr/>
          </p:nvSpPr>
          <p:spPr>
            <a:xfrm rot="10800000">
              <a:off x="0" y="-1"/>
              <a:ext cx="1051829" cy="1009335"/>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FFFFF"/>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83" name="3"/>
            <p:cNvSpPr/>
            <p:nvPr/>
          </p:nvSpPr>
          <p:spPr>
            <a:xfrm>
              <a:off x="162888" y="249510"/>
              <a:ext cx="726052" cy="459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3</a:t>
              </a:r>
            </a:p>
          </p:txBody>
        </p:sp>
      </p:grpSp>
      <p:grpSp>
        <p:nvGrpSpPr>
          <p:cNvPr id="387" name="Group"/>
          <p:cNvGrpSpPr/>
          <p:nvPr/>
        </p:nvGrpSpPr>
        <p:grpSpPr>
          <a:xfrm>
            <a:off x="6718960" y="3752986"/>
            <a:ext cx="1051830" cy="1009334"/>
            <a:chOff x="0" y="0"/>
            <a:chExt cx="1051828" cy="1009333"/>
          </a:xfrm>
        </p:grpSpPr>
        <p:sp>
          <p:nvSpPr>
            <p:cNvPr id="385" name="Shape"/>
            <p:cNvSpPr/>
            <p:nvPr/>
          </p:nvSpPr>
          <p:spPr>
            <a:xfrm>
              <a:off x="-1" y="0"/>
              <a:ext cx="1051830" cy="1009334"/>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FFFFF"/>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86" name="2"/>
            <p:cNvSpPr/>
            <p:nvPr/>
          </p:nvSpPr>
          <p:spPr>
            <a:xfrm>
              <a:off x="162887" y="313010"/>
              <a:ext cx="726052" cy="459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2</a:t>
              </a:r>
            </a:p>
          </p:txBody>
        </p:sp>
      </p:grpSp>
      <p:grpSp>
        <p:nvGrpSpPr>
          <p:cNvPr id="390" name="Group"/>
          <p:cNvGrpSpPr/>
          <p:nvPr/>
        </p:nvGrpSpPr>
        <p:grpSpPr>
          <a:xfrm>
            <a:off x="16682640" y="3752986"/>
            <a:ext cx="1051830" cy="1009334"/>
            <a:chOff x="0" y="0"/>
            <a:chExt cx="1051828" cy="1009333"/>
          </a:xfrm>
        </p:grpSpPr>
        <p:sp>
          <p:nvSpPr>
            <p:cNvPr id="388" name="Shape"/>
            <p:cNvSpPr/>
            <p:nvPr/>
          </p:nvSpPr>
          <p:spPr>
            <a:xfrm>
              <a:off x="-1" y="0"/>
              <a:ext cx="1051830" cy="1009334"/>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FFFFF"/>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89" name="2"/>
            <p:cNvSpPr/>
            <p:nvPr/>
          </p:nvSpPr>
          <p:spPr>
            <a:xfrm>
              <a:off x="162887" y="313010"/>
              <a:ext cx="726052" cy="459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2</a:t>
              </a:r>
            </a:p>
          </p:txBody>
        </p:sp>
      </p:grpSp>
      <p:grpSp>
        <p:nvGrpSpPr>
          <p:cNvPr id="393" name="Group"/>
          <p:cNvGrpSpPr/>
          <p:nvPr/>
        </p:nvGrpSpPr>
        <p:grpSpPr>
          <a:xfrm>
            <a:off x="8545421" y="9269445"/>
            <a:ext cx="1051830" cy="1009334"/>
            <a:chOff x="0" y="0"/>
            <a:chExt cx="1051828" cy="1009333"/>
          </a:xfrm>
        </p:grpSpPr>
        <p:sp>
          <p:nvSpPr>
            <p:cNvPr id="391" name="Shape"/>
            <p:cNvSpPr/>
            <p:nvPr/>
          </p:nvSpPr>
          <p:spPr>
            <a:xfrm>
              <a:off x="-1" y="0"/>
              <a:ext cx="1051830" cy="1009334"/>
            </a:xfrm>
            <a:custGeom>
              <a:avLst/>
              <a:gdLst/>
              <a:ahLst/>
              <a:cxnLst>
                <a:cxn ang="0">
                  <a:pos x="wd2" y="hd2"/>
                </a:cxn>
                <a:cxn ang="5400000">
                  <a:pos x="wd2" y="hd2"/>
                </a:cxn>
                <a:cxn ang="10800000">
                  <a:pos x="wd2" y="hd2"/>
                </a:cxn>
                <a:cxn ang="16200000">
                  <a:pos x="wd2" y="hd2"/>
                </a:cxn>
              </a:cxnLst>
              <a:rect l="0" t="0" r="r" b="b"/>
              <a:pathLst>
                <a:path w="21523" h="21579" fill="norm" stroke="1" extrusionOk="0">
                  <a:moveTo>
                    <a:pt x="795" y="7154"/>
                  </a:moveTo>
                  <a:lnTo>
                    <a:pt x="9569" y="461"/>
                  </a:lnTo>
                  <a:cubicBezTo>
                    <a:pt x="9903" y="153"/>
                    <a:pt x="10336" y="-11"/>
                    <a:pt x="10780" y="0"/>
                  </a:cubicBezTo>
                  <a:cubicBezTo>
                    <a:pt x="11195" y="11"/>
                    <a:pt x="11592" y="174"/>
                    <a:pt x="11903" y="461"/>
                  </a:cubicBezTo>
                  <a:lnTo>
                    <a:pt x="20805" y="7187"/>
                  </a:lnTo>
                  <a:cubicBezTo>
                    <a:pt x="21124" y="7442"/>
                    <a:pt x="21353" y="7798"/>
                    <a:pt x="21459" y="8203"/>
                  </a:cubicBezTo>
                  <a:cubicBezTo>
                    <a:pt x="21561" y="8595"/>
                    <a:pt x="21541" y="9012"/>
                    <a:pt x="21401" y="9392"/>
                  </a:cubicBezTo>
                  <a:lnTo>
                    <a:pt x="17975" y="20512"/>
                  </a:lnTo>
                  <a:cubicBezTo>
                    <a:pt x="17876" y="20814"/>
                    <a:pt x="17692" y="21077"/>
                    <a:pt x="17447" y="21266"/>
                  </a:cubicBezTo>
                  <a:cubicBezTo>
                    <a:pt x="17170" y="21481"/>
                    <a:pt x="16830" y="21589"/>
                    <a:pt x="16486" y="21573"/>
                  </a:cubicBezTo>
                  <a:lnTo>
                    <a:pt x="5023" y="21577"/>
                  </a:lnTo>
                  <a:cubicBezTo>
                    <a:pt x="4848" y="21584"/>
                    <a:pt x="4675" y="21562"/>
                    <a:pt x="4510" y="21512"/>
                  </a:cubicBezTo>
                  <a:cubicBezTo>
                    <a:pt x="4338" y="21461"/>
                    <a:pt x="4174" y="21379"/>
                    <a:pt x="4030" y="21264"/>
                  </a:cubicBezTo>
                  <a:cubicBezTo>
                    <a:pt x="3782" y="21067"/>
                    <a:pt x="3609" y="20786"/>
                    <a:pt x="3540" y="20469"/>
                  </a:cubicBezTo>
                  <a:lnTo>
                    <a:pt x="122" y="9389"/>
                  </a:lnTo>
                  <a:cubicBezTo>
                    <a:pt x="-22" y="9001"/>
                    <a:pt x="-39" y="8575"/>
                    <a:pt x="74" y="8176"/>
                  </a:cubicBezTo>
                  <a:cubicBezTo>
                    <a:pt x="194" y="7759"/>
                    <a:pt x="448" y="7397"/>
                    <a:pt x="795" y="7154"/>
                  </a:cubicBezTo>
                  <a:close/>
                </a:path>
              </a:pathLst>
            </a:custGeom>
            <a:solidFill>
              <a:srgbClr val="FFFFFF"/>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392" name="4"/>
            <p:cNvSpPr/>
            <p:nvPr/>
          </p:nvSpPr>
          <p:spPr>
            <a:xfrm>
              <a:off x="162887" y="313010"/>
              <a:ext cx="726052" cy="459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4</a:t>
              </a:r>
            </a:p>
          </p:txBody>
        </p:sp>
      </p:grpSp>
      <p:sp>
        <p:nvSpPr>
          <p:cNvPr id="394" name="Robot"/>
          <p:cNvSpPr/>
          <p:nvPr/>
        </p:nvSpPr>
        <p:spPr>
          <a:xfrm>
            <a:off x="11057925" y="4756764"/>
            <a:ext cx="2235979" cy="3341330"/>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rgbClr val="000000"/>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395" name="Gear"/>
          <p:cNvSpPr/>
          <p:nvPr/>
        </p:nvSpPr>
        <p:spPr>
          <a:xfrm>
            <a:off x="14800766" y="1789837"/>
            <a:ext cx="1269877" cy="1270124"/>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396" name="Gear"/>
          <p:cNvSpPr/>
          <p:nvPr/>
        </p:nvSpPr>
        <p:spPr>
          <a:xfrm>
            <a:off x="16573616" y="5032570"/>
            <a:ext cx="1269877" cy="1270125"/>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397" name="Gear"/>
          <p:cNvSpPr/>
          <p:nvPr/>
        </p:nvSpPr>
        <p:spPr>
          <a:xfrm>
            <a:off x="16598186" y="7218140"/>
            <a:ext cx="1269878" cy="1270125"/>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398" name="Gear"/>
          <p:cNvSpPr/>
          <p:nvPr/>
        </p:nvSpPr>
        <p:spPr>
          <a:xfrm>
            <a:off x="14800766" y="10653393"/>
            <a:ext cx="1269877" cy="1270124"/>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399" name="Gear"/>
          <p:cNvSpPr/>
          <p:nvPr/>
        </p:nvSpPr>
        <p:spPr>
          <a:xfrm>
            <a:off x="8449098" y="10691539"/>
            <a:ext cx="1269877" cy="1270125"/>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400" name="Gear"/>
          <p:cNvSpPr/>
          <p:nvPr/>
        </p:nvSpPr>
        <p:spPr>
          <a:xfrm>
            <a:off x="6622636" y="7218140"/>
            <a:ext cx="1269878" cy="1270125"/>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401" name="Gear"/>
          <p:cNvSpPr/>
          <p:nvPr/>
        </p:nvSpPr>
        <p:spPr>
          <a:xfrm>
            <a:off x="6609936" y="5032570"/>
            <a:ext cx="1269878" cy="1270125"/>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402" name="Gear"/>
          <p:cNvSpPr/>
          <p:nvPr/>
        </p:nvSpPr>
        <p:spPr>
          <a:xfrm>
            <a:off x="8436398" y="1789837"/>
            <a:ext cx="1269877" cy="1270124"/>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403" name="Word2Vec"/>
          <p:cNvSpPr txBox="1"/>
          <p:nvPr/>
        </p:nvSpPr>
        <p:spPr>
          <a:xfrm>
            <a:off x="7763998" y="456417"/>
            <a:ext cx="2640077"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a:r>
              <a:t>Word2Vec</a:t>
            </a:r>
          </a:p>
        </p:txBody>
      </p:sp>
      <p:sp>
        <p:nvSpPr>
          <p:cNvPr id="404" name="TFIDF"/>
          <p:cNvSpPr txBox="1"/>
          <p:nvPr/>
        </p:nvSpPr>
        <p:spPr>
          <a:xfrm>
            <a:off x="14671927" y="456417"/>
            <a:ext cx="1527557"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a:r>
              <a:t>TFIDF</a:t>
            </a:r>
          </a:p>
        </p:txBody>
      </p:sp>
      <p:grpSp>
        <p:nvGrpSpPr>
          <p:cNvPr id="407" name="Group"/>
          <p:cNvGrpSpPr/>
          <p:nvPr/>
        </p:nvGrpSpPr>
        <p:grpSpPr>
          <a:xfrm>
            <a:off x="1192214" y="4704591"/>
            <a:ext cx="4885948" cy="670011"/>
            <a:chOff x="0" y="229756"/>
            <a:chExt cx="4885946" cy="670009"/>
          </a:xfrm>
        </p:grpSpPr>
        <p:sp>
          <p:nvSpPr>
            <p:cNvPr id="405" name="RandomForest"/>
            <p:cNvSpPr/>
            <p:nvPr/>
          </p:nvSpPr>
          <p:spPr>
            <a:xfrm>
              <a:off x="0" y="229756"/>
              <a:ext cx="41070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RandomForest</a:t>
              </a:r>
            </a:p>
          </p:txBody>
        </p:sp>
        <p:sp>
          <p:nvSpPr>
            <p:cNvPr id="406" name="Basemodel…"/>
            <p:cNvSpPr/>
            <p:nvPr/>
          </p:nvSpPr>
          <p:spPr>
            <a:xfrm>
              <a:off x="955139" y="899765"/>
              <a:ext cx="393080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defTabSz="825500">
                <a:spcBef>
                  <a:spcPts val="0"/>
                </a:spcBef>
                <a:buSzPct val="100000"/>
                <a:buChar char="‣"/>
                <a:defRPr sz="2000">
                  <a:solidFill>
                    <a:srgbClr val="344245"/>
                  </a:solidFill>
                  <a:latin typeface="Arial"/>
                  <a:ea typeface="Arial"/>
                  <a:cs typeface="Arial"/>
                  <a:sym typeface="Arial"/>
                </a:defRPr>
              </a:pPr>
              <a:r>
                <a:t>Basemodel</a:t>
              </a:r>
            </a:p>
            <a:p>
              <a:pPr marL="228600" indent="-228600" defTabSz="825500">
                <a:spcBef>
                  <a:spcPts val="0"/>
                </a:spcBef>
                <a:buSzPct val="100000"/>
                <a:buChar char="‣"/>
                <a:defRPr sz="2000">
                  <a:solidFill>
                    <a:srgbClr val="344245"/>
                  </a:solidFill>
                  <a:latin typeface="Arial"/>
                  <a:ea typeface="Arial"/>
                  <a:cs typeface="Arial"/>
                  <a:sym typeface="Arial"/>
                </a:defRPr>
              </a:pPr>
              <a:r>
                <a:t>GridSearch</a:t>
              </a:r>
            </a:p>
          </p:txBody>
        </p:sp>
      </p:grpSp>
      <p:grpSp>
        <p:nvGrpSpPr>
          <p:cNvPr id="410" name="Group"/>
          <p:cNvGrpSpPr/>
          <p:nvPr/>
        </p:nvGrpSpPr>
        <p:grpSpPr>
          <a:xfrm>
            <a:off x="1674814" y="7735764"/>
            <a:ext cx="4885948" cy="670010"/>
            <a:chOff x="0" y="229756"/>
            <a:chExt cx="4885946" cy="670009"/>
          </a:xfrm>
        </p:grpSpPr>
        <p:sp>
          <p:nvSpPr>
            <p:cNvPr id="408" name="KNN"/>
            <p:cNvSpPr/>
            <p:nvPr/>
          </p:nvSpPr>
          <p:spPr>
            <a:xfrm>
              <a:off x="0" y="229756"/>
              <a:ext cx="41070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KNN</a:t>
              </a:r>
            </a:p>
          </p:txBody>
        </p:sp>
        <p:sp>
          <p:nvSpPr>
            <p:cNvPr id="409" name="Basemodel…"/>
            <p:cNvSpPr/>
            <p:nvPr/>
          </p:nvSpPr>
          <p:spPr>
            <a:xfrm>
              <a:off x="955139" y="899765"/>
              <a:ext cx="393080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defTabSz="825500">
                <a:spcBef>
                  <a:spcPts val="0"/>
                </a:spcBef>
                <a:buSzPct val="100000"/>
                <a:buChar char="‣"/>
                <a:defRPr sz="2000">
                  <a:solidFill>
                    <a:srgbClr val="344245"/>
                  </a:solidFill>
                  <a:latin typeface="Arial"/>
                  <a:ea typeface="Arial"/>
                  <a:cs typeface="Arial"/>
                  <a:sym typeface="Arial"/>
                </a:defRPr>
              </a:pPr>
              <a:r>
                <a:t>Basemodel</a:t>
              </a:r>
            </a:p>
            <a:p>
              <a:pPr marL="228600" indent="-228600" defTabSz="825500">
                <a:spcBef>
                  <a:spcPts val="0"/>
                </a:spcBef>
                <a:buSzPct val="100000"/>
                <a:buChar char="‣"/>
                <a:defRPr sz="2000">
                  <a:solidFill>
                    <a:srgbClr val="344245"/>
                  </a:solidFill>
                  <a:latin typeface="Arial"/>
                  <a:ea typeface="Arial"/>
                  <a:cs typeface="Arial"/>
                  <a:sym typeface="Arial"/>
                </a:defRPr>
              </a:pPr>
              <a:r>
                <a:t>GridSearch</a:t>
              </a:r>
            </a:p>
          </p:txBody>
        </p:sp>
      </p:grpSp>
      <p:grpSp>
        <p:nvGrpSpPr>
          <p:cNvPr id="413" name="Group"/>
          <p:cNvGrpSpPr/>
          <p:nvPr/>
        </p:nvGrpSpPr>
        <p:grpSpPr>
          <a:xfrm>
            <a:off x="3080281" y="10675113"/>
            <a:ext cx="4885948" cy="670010"/>
            <a:chOff x="0" y="229756"/>
            <a:chExt cx="4885946" cy="670009"/>
          </a:xfrm>
        </p:grpSpPr>
        <p:sp>
          <p:nvSpPr>
            <p:cNvPr id="411" name="SVM"/>
            <p:cNvSpPr/>
            <p:nvPr/>
          </p:nvSpPr>
          <p:spPr>
            <a:xfrm>
              <a:off x="0" y="229756"/>
              <a:ext cx="41070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SVM</a:t>
              </a:r>
            </a:p>
          </p:txBody>
        </p:sp>
        <p:sp>
          <p:nvSpPr>
            <p:cNvPr id="412" name="Basemodel…"/>
            <p:cNvSpPr/>
            <p:nvPr/>
          </p:nvSpPr>
          <p:spPr>
            <a:xfrm>
              <a:off x="955139" y="899765"/>
              <a:ext cx="393080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defTabSz="825500">
                <a:spcBef>
                  <a:spcPts val="0"/>
                </a:spcBef>
                <a:buSzPct val="100000"/>
                <a:buChar char="‣"/>
                <a:defRPr sz="2000">
                  <a:solidFill>
                    <a:srgbClr val="344245"/>
                  </a:solidFill>
                  <a:latin typeface="Arial"/>
                  <a:ea typeface="Arial"/>
                  <a:cs typeface="Arial"/>
                  <a:sym typeface="Arial"/>
                </a:defRPr>
              </a:pPr>
              <a:r>
                <a:t>Basemodel</a:t>
              </a:r>
            </a:p>
            <a:p>
              <a:pPr marL="228600" indent="-228600" defTabSz="825500">
                <a:spcBef>
                  <a:spcPts val="0"/>
                </a:spcBef>
                <a:buSzPct val="100000"/>
                <a:buChar char="‣"/>
                <a:defRPr sz="2000">
                  <a:solidFill>
                    <a:srgbClr val="344245"/>
                  </a:solidFill>
                  <a:latin typeface="Arial"/>
                  <a:ea typeface="Arial"/>
                  <a:cs typeface="Arial"/>
                  <a:sym typeface="Arial"/>
                </a:defRPr>
              </a:pPr>
              <a:r>
                <a:t>GridSearch</a:t>
              </a:r>
            </a:p>
          </p:txBody>
        </p:sp>
      </p:grpSp>
      <p:grpSp>
        <p:nvGrpSpPr>
          <p:cNvPr id="416" name="Group"/>
          <p:cNvGrpSpPr/>
          <p:nvPr/>
        </p:nvGrpSpPr>
        <p:grpSpPr>
          <a:xfrm>
            <a:off x="18769015" y="4704591"/>
            <a:ext cx="4885947" cy="670011"/>
            <a:chOff x="0" y="229756"/>
            <a:chExt cx="4885946" cy="670009"/>
          </a:xfrm>
        </p:grpSpPr>
        <p:sp>
          <p:nvSpPr>
            <p:cNvPr id="414" name="KNN"/>
            <p:cNvSpPr/>
            <p:nvPr/>
          </p:nvSpPr>
          <p:spPr>
            <a:xfrm>
              <a:off x="0" y="229756"/>
              <a:ext cx="41070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KNN</a:t>
              </a:r>
            </a:p>
          </p:txBody>
        </p:sp>
        <p:sp>
          <p:nvSpPr>
            <p:cNvPr id="415" name="Basemodel…"/>
            <p:cNvSpPr/>
            <p:nvPr/>
          </p:nvSpPr>
          <p:spPr>
            <a:xfrm>
              <a:off x="955139" y="899765"/>
              <a:ext cx="393080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defTabSz="825500">
                <a:spcBef>
                  <a:spcPts val="0"/>
                </a:spcBef>
                <a:buSzPct val="100000"/>
                <a:buChar char="‣"/>
                <a:defRPr sz="2000">
                  <a:solidFill>
                    <a:srgbClr val="344245"/>
                  </a:solidFill>
                  <a:latin typeface="Arial"/>
                  <a:ea typeface="Arial"/>
                  <a:cs typeface="Arial"/>
                  <a:sym typeface="Arial"/>
                </a:defRPr>
              </a:pPr>
              <a:r>
                <a:t>Basemodel</a:t>
              </a:r>
            </a:p>
            <a:p>
              <a:pPr marL="228600" indent="-228600" defTabSz="825500">
                <a:spcBef>
                  <a:spcPts val="0"/>
                </a:spcBef>
                <a:buSzPct val="100000"/>
                <a:buChar char="‣"/>
                <a:defRPr sz="2000">
                  <a:solidFill>
                    <a:srgbClr val="344245"/>
                  </a:solidFill>
                  <a:latin typeface="Arial"/>
                  <a:ea typeface="Arial"/>
                  <a:cs typeface="Arial"/>
                  <a:sym typeface="Arial"/>
                </a:defRPr>
              </a:pPr>
              <a:r>
                <a:t>GridSearch</a:t>
              </a:r>
            </a:p>
          </p:txBody>
        </p:sp>
      </p:grpSp>
      <p:grpSp>
        <p:nvGrpSpPr>
          <p:cNvPr id="419" name="Group"/>
          <p:cNvGrpSpPr/>
          <p:nvPr/>
        </p:nvGrpSpPr>
        <p:grpSpPr>
          <a:xfrm>
            <a:off x="18769015" y="7877000"/>
            <a:ext cx="4885947" cy="670010"/>
            <a:chOff x="0" y="229756"/>
            <a:chExt cx="4885946" cy="670009"/>
          </a:xfrm>
        </p:grpSpPr>
        <p:sp>
          <p:nvSpPr>
            <p:cNvPr id="417" name="SVM"/>
            <p:cNvSpPr/>
            <p:nvPr/>
          </p:nvSpPr>
          <p:spPr>
            <a:xfrm>
              <a:off x="0" y="229756"/>
              <a:ext cx="41070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SVM</a:t>
              </a:r>
            </a:p>
          </p:txBody>
        </p:sp>
        <p:sp>
          <p:nvSpPr>
            <p:cNvPr id="418" name="Basemodel…"/>
            <p:cNvSpPr/>
            <p:nvPr/>
          </p:nvSpPr>
          <p:spPr>
            <a:xfrm>
              <a:off x="955139" y="899765"/>
              <a:ext cx="393080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defTabSz="825500">
                <a:spcBef>
                  <a:spcPts val="0"/>
                </a:spcBef>
                <a:buSzPct val="100000"/>
                <a:buChar char="‣"/>
                <a:defRPr sz="2000">
                  <a:solidFill>
                    <a:srgbClr val="344245"/>
                  </a:solidFill>
                  <a:latin typeface="Arial"/>
                  <a:ea typeface="Arial"/>
                  <a:cs typeface="Arial"/>
                  <a:sym typeface="Arial"/>
                </a:defRPr>
              </a:pPr>
              <a:r>
                <a:t>Basemodel</a:t>
              </a:r>
            </a:p>
            <a:p>
              <a:pPr marL="228600" indent="-228600" defTabSz="825500">
                <a:spcBef>
                  <a:spcPts val="0"/>
                </a:spcBef>
                <a:buSzPct val="100000"/>
                <a:buChar char="‣"/>
                <a:defRPr sz="2000">
                  <a:solidFill>
                    <a:srgbClr val="344245"/>
                  </a:solidFill>
                  <a:latin typeface="Arial"/>
                  <a:ea typeface="Arial"/>
                  <a:cs typeface="Arial"/>
                  <a:sym typeface="Arial"/>
                </a:defRPr>
              </a:pPr>
              <a:r>
                <a:t>GridSearch</a:t>
              </a:r>
            </a:p>
          </p:txBody>
        </p:sp>
      </p:grpSp>
      <p:grpSp>
        <p:nvGrpSpPr>
          <p:cNvPr id="422" name="Group"/>
          <p:cNvGrpSpPr/>
          <p:nvPr/>
        </p:nvGrpSpPr>
        <p:grpSpPr>
          <a:xfrm>
            <a:off x="17532881" y="1532183"/>
            <a:ext cx="4885948" cy="670010"/>
            <a:chOff x="0" y="229756"/>
            <a:chExt cx="4885946" cy="670009"/>
          </a:xfrm>
        </p:grpSpPr>
        <p:sp>
          <p:nvSpPr>
            <p:cNvPr id="420" name="MultinomialNB"/>
            <p:cNvSpPr/>
            <p:nvPr/>
          </p:nvSpPr>
          <p:spPr>
            <a:xfrm>
              <a:off x="0" y="229756"/>
              <a:ext cx="41070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825500">
                <a:spcBef>
                  <a:spcPts val="0"/>
                </a:spcBef>
                <a:defRPr b="1" sz="2500">
                  <a:solidFill>
                    <a:srgbClr val="354244"/>
                  </a:solidFill>
                  <a:latin typeface="Arial"/>
                  <a:ea typeface="Arial"/>
                  <a:cs typeface="Arial"/>
                  <a:sym typeface="Arial"/>
                </a:defRPr>
              </a:lvl1pPr>
            </a:lstStyle>
            <a:p>
              <a:pPr/>
              <a:r>
                <a:t>MultinomialNB</a:t>
              </a:r>
            </a:p>
          </p:txBody>
        </p:sp>
        <p:sp>
          <p:nvSpPr>
            <p:cNvPr id="421" name="Basemodel…"/>
            <p:cNvSpPr/>
            <p:nvPr/>
          </p:nvSpPr>
          <p:spPr>
            <a:xfrm>
              <a:off x="955139" y="899765"/>
              <a:ext cx="393080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228600" indent="-228600" defTabSz="825500">
                <a:spcBef>
                  <a:spcPts val="0"/>
                </a:spcBef>
                <a:buSzPct val="100000"/>
                <a:buChar char="‣"/>
                <a:defRPr sz="2000">
                  <a:solidFill>
                    <a:srgbClr val="344245"/>
                  </a:solidFill>
                  <a:latin typeface="Arial"/>
                  <a:ea typeface="Arial"/>
                  <a:cs typeface="Arial"/>
                  <a:sym typeface="Arial"/>
                </a:defRPr>
              </a:pPr>
              <a:r>
                <a:t>Basemodel</a:t>
              </a:r>
            </a:p>
            <a:p>
              <a:pPr marL="228600" indent="-228600" defTabSz="825500">
                <a:spcBef>
                  <a:spcPts val="0"/>
                </a:spcBef>
                <a:buSzPct val="100000"/>
                <a:buChar char="‣"/>
                <a:defRPr sz="2000">
                  <a:solidFill>
                    <a:srgbClr val="344245"/>
                  </a:solidFill>
                  <a:latin typeface="Arial"/>
                  <a:ea typeface="Arial"/>
                  <a:cs typeface="Arial"/>
                  <a:sym typeface="Arial"/>
                </a:defRPr>
              </a:pPr>
              <a:r>
                <a:t>GridSearch</a:t>
              </a:r>
            </a:p>
          </p:txBody>
        </p:sp>
      </p:grpSp>
      <p:sp>
        <p:nvSpPr>
          <p:cNvPr id="423" name="Text Box 3"/>
          <p:cNvSpPr txBox="1"/>
          <p:nvPr/>
        </p:nvSpPr>
        <p:spPr>
          <a:xfrm>
            <a:off x="1021271" y="193527"/>
            <a:ext cx="3344265" cy="1295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defTabSz="825500">
              <a:spcBef>
                <a:spcPts val="0"/>
              </a:spcBef>
              <a:defRPr sz="8000">
                <a:latin typeface="Helvetica"/>
                <a:ea typeface="Helvetica"/>
                <a:cs typeface="Helvetica"/>
                <a:sym typeface="Helvetica"/>
              </a:defRPr>
            </a:lvl1pPr>
          </a:lstStyle>
          <a:p>
            <a:pPr/>
            <a:r>
              <a:t>Model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Скругленный прямоугольник 54"/>
          <p:cNvSpPr/>
          <p:nvPr/>
        </p:nvSpPr>
        <p:spPr>
          <a:xfrm>
            <a:off x="2778184" y="1724936"/>
            <a:ext cx="6840761" cy="10944001"/>
          </a:xfrm>
          <a:prstGeom prst="roundRect">
            <a:avLst>
              <a:gd name="adj" fmla="val 2279"/>
            </a:avLst>
          </a:prstGeom>
          <a:solidFill>
            <a:srgbClr val="F0F4F7"/>
          </a:solidFill>
          <a:ln w="12700">
            <a:miter lim="400000"/>
          </a:ln>
        </p:spPr>
        <p:txBody>
          <a:bodyPr lIns="38100" tIns="38100" rIns="38100" bIns="38100" anchor="ctr"/>
          <a:lstStyle/>
          <a:p>
            <a:pPr defTabSz="825500">
              <a:spcBef>
                <a:spcPts val="0"/>
              </a:spcBef>
              <a:defRPr sz="2000">
                <a:solidFill>
                  <a:srgbClr val="74808C"/>
                </a:solidFill>
                <a:latin typeface="Poppins"/>
                <a:ea typeface="Poppins"/>
                <a:cs typeface="Poppins"/>
                <a:sym typeface="Poppins"/>
              </a:defRPr>
            </a:pPr>
          </a:p>
        </p:txBody>
      </p:sp>
      <p:grpSp>
        <p:nvGrpSpPr>
          <p:cNvPr id="429" name="Группа 4"/>
          <p:cNvGrpSpPr/>
          <p:nvPr/>
        </p:nvGrpSpPr>
        <p:grpSpPr>
          <a:xfrm>
            <a:off x="13763710" y="1724936"/>
            <a:ext cx="6840761" cy="10944001"/>
            <a:chOff x="0" y="0"/>
            <a:chExt cx="6840759" cy="10944000"/>
          </a:xfrm>
        </p:grpSpPr>
        <p:sp>
          <p:nvSpPr>
            <p:cNvPr id="426" name="Скругленный прямоугольник 59"/>
            <p:cNvSpPr/>
            <p:nvPr/>
          </p:nvSpPr>
          <p:spPr>
            <a:xfrm>
              <a:off x="0" y="0"/>
              <a:ext cx="6840760" cy="10944001"/>
            </a:xfrm>
            <a:prstGeom prst="roundRect">
              <a:avLst>
                <a:gd name="adj" fmla="val 2279"/>
              </a:avLst>
            </a:prstGeom>
            <a:solidFill>
              <a:srgbClr val="F0F4F7"/>
            </a:solidFill>
            <a:ln w="12700" cap="flat">
              <a:noFill/>
              <a:miter lim="400000"/>
            </a:ln>
            <a:effectLst/>
          </p:spPr>
          <p:txBody>
            <a:bodyPr wrap="square" lIns="38100" tIns="38100" rIns="38100" bIns="38100" numCol="1" anchor="ctr">
              <a:noAutofit/>
            </a:bodyPr>
            <a:lstStyle/>
            <a:p>
              <a:pPr defTabSz="825500">
                <a:spcBef>
                  <a:spcPts val="0"/>
                </a:spcBef>
                <a:defRPr sz="2000">
                  <a:solidFill>
                    <a:srgbClr val="74808C"/>
                  </a:solidFill>
                  <a:latin typeface="Poppins"/>
                  <a:ea typeface="Poppins"/>
                  <a:cs typeface="Poppins"/>
                  <a:sym typeface="Poppins"/>
                </a:defRPr>
              </a:pPr>
            </a:p>
          </p:txBody>
        </p:sp>
        <p:sp>
          <p:nvSpPr>
            <p:cNvPr id="427" name="Text Box 3"/>
            <p:cNvSpPr txBox="1"/>
            <p:nvPr/>
          </p:nvSpPr>
          <p:spPr>
            <a:xfrm>
              <a:off x="0" y="666758"/>
              <a:ext cx="6840760" cy="129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algn="ctr" defTabSz="825500">
                <a:lnSpc>
                  <a:spcPct val="120000"/>
                </a:lnSpc>
                <a:spcBef>
                  <a:spcPts val="0"/>
                </a:spcBef>
                <a:defRPr sz="8000">
                  <a:latin typeface="Helvetica"/>
                  <a:ea typeface="Helvetica"/>
                  <a:cs typeface="Helvetica"/>
                  <a:sym typeface="Helvetica"/>
                </a:defRPr>
              </a:lvl1pPr>
            </a:lstStyle>
            <a:p>
              <a:pPr/>
              <a:r>
                <a:t>TFIDF</a:t>
              </a:r>
            </a:p>
          </p:txBody>
        </p:sp>
        <p:pic>
          <p:nvPicPr>
            <p:cNvPr id="428" name="Screenshot 2020-04-20 at 2.17.46 PM.png" descr="Screenshot 2020-04-20 at 2.17.46 PM.png"/>
            <p:cNvPicPr>
              <a:picLocks noChangeAspect="1"/>
            </p:cNvPicPr>
            <p:nvPr/>
          </p:nvPicPr>
          <p:blipFill>
            <a:blip r:embed="rId2">
              <a:extLst/>
            </a:blip>
            <a:stretch>
              <a:fillRect/>
            </a:stretch>
          </p:blipFill>
          <p:spPr>
            <a:xfrm>
              <a:off x="564662" y="4400966"/>
              <a:ext cx="5711436" cy="4476531"/>
            </a:xfrm>
            <a:prstGeom prst="rect">
              <a:avLst/>
            </a:prstGeom>
            <a:ln w="12700" cap="flat">
              <a:noFill/>
              <a:miter lim="400000"/>
            </a:ln>
            <a:effectLst/>
          </p:spPr>
        </p:pic>
      </p:grpSp>
      <p:sp>
        <p:nvSpPr>
          <p:cNvPr id="430" name="Фигура"/>
          <p:cNvSpPr/>
          <p:nvPr/>
        </p:nvSpPr>
        <p:spPr>
          <a:xfrm rot="21180337">
            <a:off x="14604482" y="700045"/>
            <a:ext cx="5079422" cy="4371424"/>
          </a:xfrm>
          <a:custGeom>
            <a:avLst/>
            <a:gdLst/>
            <a:ahLst/>
            <a:cxnLst>
              <a:cxn ang="0">
                <a:pos x="wd2" y="hd2"/>
              </a:cxn>
              <a:cxn ang="5400000">
                <a:pos x="wd2" y="hd2"/>
              </a:cxn>
              <a:cxn ang="10800000">
                <a:pos x="wd2" y="hd2"/>
              </a:cxn>
              <a:cxn ang="16200000">
                <a:pos x="wd2" y="hd2"/>
              </a:cxn>
            </a:cxnLst>
            <a:rect l="0" t="0" r="r" b="b"/>
            <a:pathLst>
              <a:path w="21457" h="21310" fill="norm" stroke="1" extrusionOk="0">
                <a:moveTo>
                  <a:pt x="12343" y="2"/>
                </a:moveTo>
                <a:cubicBezTo>
                  <a:pt x="11047" y="24"/>
                  <a:pt x="9771" y="224"/>
                  <a:pt x="8527" y="549"/>
                </a:cubicBezTo>
                <a:cubicBezTo>
                  <a:pt x="6016" y="1205"/>
                  <a:pt x="3492" y="2426"/>
                  <a:pt x="1906" y="4951"/>
                </a:cubicBezTo>
                <a:cubicBezTo>
                  <a:pt x="1225" y="6034"/>
                  <a:pt x="798" y="7281"/>
                  <a:pt x="479" y="8536"/>
                </a:cubicBezTo>
                <a:cubicBezTo>
                  <a:pt x="138" y="9876"/>
                  <a:pt x="-90" y="11272"/>
                  <a:pt x="34" y="12693"/>
                </a:cubicBezTo>
                <a:cubicBezTo>
                  <a:pt x="367" y="16526"/>
                  <a:pt x="2993" y="19443"/>
                  <a:pt x="6218" y="20630"/>
                </a:cubicBezTo>
                <a:cubicBezTo>
                  <a:pt x="8805" y="21582"/>
                  <a:pt x="11512" y="21440"/>
                  <a:pt x="14060" y="20780"/>
                </a:cubicBezTo>
                <a:cubicBezTo>
                  <a:pt x="15287" y="20462"/>
                  <a:pt x="16524" y="19995"/>
                  <a:pt x="17649" y="19372"/>
                </a:cubicBezTo>
                <a:cubicBezTo>
                  <a:pt x="18773" y="18751"/>
                  <a:pt x="19807" y="17955"/>
                  <a:pt x="20514" y="16705"/>
                </a:cubicBezTo>
                <a:cubicBezTo>
                  <a:pt x="21345" y="15235"/>
                  <a:pt x="21510" y="13498"/>
                  <a:pt x="21444" y="11810"/>
                </a:cubicBezTo>
                <a:cubicBezTo>
                  <a:pt x="21381" y="10170"/>
                  <a:pt x="21106" y="8469"/>
                  <a:pt x="20355" y="6979"/>
                </a:cubicBezTo>
                <a:cubicBezTo>
                  <a:pt x="19731" y="5742"/>
                  <a:pt x="18810" y="4741"/>
                  <a:pt x="17703" y="4097"/>
                </a:cubicBezTo>
                <a:lnTo>
                  <a:pt x="17650" y="2941"/>
                </a:lnTo>
                <a:cubicBezTo>
                  <a:pt x="17647" y="2573"/>
                  <a:pt x="17559" y="2212"/>
                  <a:pt x="17397" y="1895"/>
                </a:cubicBezTo>
                <a:cubicBezTo>
                  <a:pt x="17048" y="1211"/>
                  <a:pt x="16420" y="818"/>
                  <a:pt x="15771" y="554"/>
                </a:cubicBezTo>
                <a:cubicBezTo>
                  <a:pt x="14659" y="101"/>
                  <a:pt x="13490" y="-18"/>
                  <a:pt x="12343" y="2"/>
                </a:cubicBezTo>
                <a:close/>
                <a:moveTo>
                  <a:pt x="12769" y="1482"/>
                </a:moveTo>
                <a:cubicBezTo>
                  <a:pt x="13698" y="1461"/>
                  <a:pt x="14626" y="1624"/>
                  <a:pt x="15474" y="2065"/>
                </a:cubicBezTo>
                <a:cubicBezTo>
                  <a:pt x="15699" y="2181"/>
                  <a:pt x="15923" y="2325"/>
                  <a:pt x="16034" y="2577"/>
                </a:cubicBezTo>
                <a:cubicBezTo>
                  <a:pt x="16099" y="2724"/>
                  <a:pt x="16116" y="2892"/>
                  <a:pt x="16083" y="3052"/>
                </a:cubicBezTo>
                <a:cubicBezTo>
                  <a:pt x="15127" y="2558"/>
                  <a:pt x="14113" y="2228"/>
                  <a:pt x="13075" y="2071"/>
                </a:cubicBezTo>
                <a:cubicBezTo>
                  <a:pt x="11696" y="1862"/>
                  <a:pt x="10297" y="1962"/>
                  <a:pt x="8952" y="2364"/>
                </a:cubicBezTo>
                <a:cubicBezTo>
                  <a:pt x="9521" y="2136"/>
                  <a:pt x="10099" y="1946"/>
                  <a:pt x="10685" y="1796"/>
                </a:cubicBezTo>
                <a:cubicBezTo>
                  <a:pt x="11240" y="1654"/>
                  <a:pt x="11802" y="1546"/>
                  <a:pt x="12371" y="1502"/>
                </a:cubicBezTo>
                <a:cubicBezTo>
                  <a:pt x="12504" y="1492"/>
                  <a:pt x="12637" y="1485"/>
                  <a:pt x="12769" y="1482"/>
                </a:cubicBezTo>
                <a:close/>
                <a:moveTo>
                  <a:pt x="16326" y="2431"/>
                </a:moveTo>
                <a:cubicBezTo>
                  <a:pt x="16602" y="2592"/>
                  <a:pt x="16842" y="2827"/>
                  <a:pt x="17024" y="3116"/>
                </a:cubicBezTo>
                <a:cubicBezTo>
                  <a:pt x="17150" y="3316"/>
                  <a:pt x="17246" y="3538"/>
                  <a:pt x="17309" y="3774"/>
                </a:cubicBezTo>
                <a:lnTo>
                  <a:pt x="16458" y="3244"/>
                </a:lnTo>
                <a:cubicBezTo>
                  <a:pt x="16482" y="3114"/>
                  <a:pt x="16484" y="2981"/>
                  <a:pt x="16466" y="2851"/>
                </a:cubicBezTo>
                <a:cubicBezTo>
                  <a:pt x="16445" y="2701"/>
                  <a:pt x="16398" y="2558"/>
                  <a:pt x="16326" y="2431"/>
                </a:cubicBezTo>
                <a:close/>
                <a:moveTo>
                  <a:pt x="12274" y="4382"/>
                </a:moveTo>
                <a:cubicBezTo>
                  <a:pt x="13177" y="4383"/>
                  <a:pt x="14050" y="4486"/>
                  <a:pt x="14857" y="4687"/>
                </a:cubicBezTo>
                <a:cubicBezTo>
                  <a:pt x="16964" y="5210"/>
                  <a:pt x="18695" y="6479"/>
                  <a:pt x="19325" y="8892"/>
                </a:cubicBezTo>
                <a:cubicBezTo>
                  <a:pt x="19791" y="10675"/>
                  <a:pt x="19378" y="12415"/>
                  <a:pt x="18388" y="13831"/>
                </a:cubicBezTo>
                <a:cubicBezTo>
                  <a:pt x="17469" y="15145"/>
                  <a:pt x="16118" y="16239"/>
                  <a:pt x="14651" y="16875"/>
                </a:cubicBezTo>
                <a:cubicBezTo>
                  <a:pt x="8797" y="19415"/>
                  <a:pt x="1561" y="16203"/>
                  <a:pt x="1535" y="13184"/>
                </a:cubicBezTo>
                <a:cubicBezTo>
                  <a:pt x="1500" y="9306"/>
                  <a:pt x="4228" y="6557"/>
                  <a:pt x="7643" y="5248"/>
                </a:cubicBezTo>
                <a:cubicBezTo>
                  <a:pt x="9172" y="4662"/>
                  <a:pt x="10767" y="4380"/>
                  <a:pt x="12274" y="4382"/>
                </a:cubicBezTo>
                <a:close/>
                <a:moveTo>
                  <a:pt x="19586" y="7958"/>
                </a:moveTo>
                <a:cubicBezTo>
                  <a:pt x="20068" y="8880"/>
                  <a:pt x="20420" y="9944"/>
                  <a:pt x="20551" y="11001"/>
                </a:cubicBezTo>
                <a:cubicBezTo>
                  <a:pt x="20685" y="12087"/>
                  <a:pt x="20583" y="13184"/>
                  <a:pt x="20085" y="14130"/>
                </a:cubicBezTo>
                <a:cubicBezTo>
                  <a:pt x="19194" y="15820"/>
                  <a:pt x="17145" y="16869"/>
                  <a:pt x="15666" y="17514"/>
                </a:cubicBezTo>
                <a:cubicBezTo>
                  <a:pt x="15404" y="17647"/>
                  <a:pt x="15134" y="17763"/>
                  <a:pt x="14856" y="17859"/>
                </a:cubicBezTo>
                <a:cubicBezTo>
                  <a:pt x="15091" y="17761"/>
                  <a:pt x="15371" y="17643"/>
                  <a:pt x="15666" y="17514"/>
                </a:cubicBezTo>
                <a:cubicBezTo>
                  <a:pt x="16420" y="17132"/>
                  <a:pt x="17106" y="16605"/>
                  <a:pt x="17696" y="15961"/>
                </a:cubicBezTo>
                <a:cubicBezTo>
                  <a:pt x="18420" y="15169"/>
                  <a:pt x="19001" y="14200"/>
                  <a:pt x="19382" y="13104"/>
                </a:cubicBezTo>
                <a:cubicBezTo>
                  <a:pt x="19951" y="11465"/>
                  <a:pt x="20023" y="9651"/>
                  <a:pt x="19586" y="7958"/>
                </a:cubicBezTo>
                <a:close/>
                <a:moveTo>
                  <a:pt x="1847" y="8123"/>
                </a:moveTo>
                <a:cubicBezTo>
                  <a:pt x="1511" y="9038"/>
                  <a:pt x="1268" y="9994"/>
                  <a:pt x="1120" y="10972"/>
                </a:cubicBezTo>
                <a:cubicBezTo>
                  <a:pt x="971" y="11959"/>
                  <a:pt x="922" y="12961"/>
                  <a:pt x="972" y="13961"/>
                </a:cubicBezTo>
                <a:cubicBezTo>
                  <a:pt x="827" y="13514"/>
                  <a:pt x="724" y="13053"/>
                  <a:pt x="663" y="12586"/>
                </a:cubicBezTo>
                <a:cubicBezTo>
                  <a:pt x="602" y="12110"/>
                  <a:pt x="585" y="11625"/>
                  <a:pt x="640" y="11144"/>
                </a:cubicBezTo>
                <a:cubicBezTo>
                  <a:pt x="706" y="10559"/>
                  <a:pt x="874" y="10003"/>
                  <a:pt x="1096" y="9480"/>
                </a:cubicBezTo>
                <a:cubicBezTo>
                  <a:pt x="1301" y="8999"/>
                  <a:pt x="1552" y="8544"/>
                  <a:pt x="1847" y="8123"/>
                </a:cubicBezTo>
                <a:close/>
                <a:moveTo>
                  <a:pt x="20732" y="9464"/>
                </a:moveTo>
                <a:cubicBezTo>
                  <a:pt x="21135" y="10678"/>
                  <a:pt x="21255" y="11992"/>
                  <a:pt x="21079" y="13276"/>
                </a:cubicBezTo>
                <a:cubicBezTo>
                  <a:pt x="20950" y="14210"/>
                  <a:pt x="20667" y="15108"/>
                  <a:pt x="20244" y="15919"/>
                </a:cubicBezTo>
                <a:cubicBezTo>
                  <a:pt x="20538" y="14993"/>
                  <a:pt x="20735" y="14028"/>
                  <a:pt x="20831" y="13048"/>
                </a:cubicBezTo>
                <a:cubicBezTo>
                  <a:pt x="20948" y="11854"/>
                  <a:pt x="20915" y="10647"/>
                  <a:pt x="20732" y="9464"/>
                </a:cubicBezTo>
                <a:close/>
                <a:moveTo>
                  <a:pt x="18424" y="17355"/>
                </a:moveTo>
                <a:cubicBezTo>
                  <a:pt x="17120" y="18413"/>
                  <a:pt x="15664" y="19199"/>
                  <a:pt x="14124" y="19675"/>
                </a:cubicBezTo>
                <a:cubicBezTo>
                  <a:pt x="12523" y="20169"/>
                  <a:pt x="10858" y="20321"/>
                  <a:pt x="9210" y="20124"/>
                </a:cubicBezTo>
                <a:cubicBezTo>
                  <a:pt x="10788" y="20143"/>
                  <a:pt x="12361" y="19924"/>
                  <a:pt x="13890" y="19474"/>
                </a:cubicBezTo>
                <a:cubicBezTo>
                  <a:pt x="15477" y="19006"/>
                  <a:pt x="17002" y="18294"/>
                  <a:pt x="18424" y="17355"/>
                </a:cubicBezTo>
                <a:close/>
                <a:moveTo>
                  <a:pt x="5632" y="18077"/>
                </a:moveTo>
                <a:cubicBezTo>
                  <a:pt x="6663" y="18436"/>
                  <a:pt x="7724" y="18666"/>
                  <a:pt x="8797" y="18763"/>
                </a:cubicBezTo>
                <a:cubicBezTo>
                  <a:pt x="9969" y="18870"/>
                  <a:pt x="11147" y="18817"/>
                  <a:pt x="12308" y="18606"/>
                </a:cubicBezTo>
                <a:cubicBezTo>
                  <a:pt x="11167" y="18929"/>
                  <a:pt x="9989" y="19039"/>
                  <a:pt x="8818" y="18932"/>
                </a:cubicBezTo>
                <a:cubicBezTo>
                  <a:pt x="7725" y="18832"/>
                  <a:pt x="6651" y="18544"/>
                  <a:pt x="5632" y="18077"/>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431" name="Группа 3"/>
          <p:cNvSpPr/>
          <p:nvPr/>
        </p:nvSpPr>
        <p:spPr>
          <a:xfrm>
            <a:off x="2933528" y="2392137"/>
            <a:ext cx="653007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ctr" defTabSz="825500">
              <a:lnSpc>
                <a:spcPct val="120000"/>
              </a:lnSpc>
              <a:spcBef>
                <a:spcPts val="0"/>
              </a:spcBef>
              <a:defRPr sz="8000">
                <a:latin typeface="Helvetica"/>
                <a:ea typeface="Helvetica"/>
                <a:cs typeface="Helvetica"/>
                <a:sym typeface="Helvetica"/>
              </a:defRPr>
            </a:lvl1pPr>
          </a:lstStyle>
          <a:p>
            <a:pPr/>
            <a:r>
              <a:t>Word2Vec</a:t>
            </a:r>
          </a:p>
        </p:txBody>
      </p:sp>
      <p:pic>
        <p:nvPicPr>
          <p:cNvPr id="432" name="Screenshot 2020-04-20 at 2.15.04 PM.png" descr="Screenshot 2020-04-20 at 2.15.04 PM.png"/>
          <p:cNvPicPr>
            <a:picLocks noChangeAspect="1"/>
          </p:cNvPicPr>
          <p:nvPr/>
        </p:nvPicPr>
        <p:blipFill>
          <a:blip r:embed="rId3">
            <a:extLst/>
          </a:blip>
          <a:stretch>
            <a:fillRect/>
          </a:stretch>
        </p:blipFill>
        <p:spPr>
          <a:xfrm>
            <a:off x="3481161" y="5665456"/>
            <a:ext cx="5434996" cy="5384201"/>
          </a:xfrm>
          <a:prstGeom prst="rect">
            <a:avLst/>
          </a:prstGeom>
          <a:ln w="12700">
            <a:miter lim="400000"/>
          </a:ln>
        </p:spPr>
      </p:pic>
      <p:sp>
        <p:nvSpPr>
          <p:cNvPr id="433" name="Arrow 10"/>
          <p:cNvSpPr/>
          <p:nvPr/>
        </p:nvSpPr>
        <p:spPr>
          <a:xfrm flipH="1">
            <a:off x="8620270" y="6786005"/>
            <a:ext cx="1010649" cy="821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5">
              <a:hueOff val="129701"/>
              <a:lumOff val="-22825"/>
            </a:schemeClr>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434" name="Arrow 10"/>
          <p:cNvSpPr/>
          <p:nvPr/>
        </p:nvSpPr>
        <p:spPr>
          <a:xfrm flipH="1">
            <a:off x="19499936" y="9656205"/>
            <a:ext cx="1010649" cy="821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5">
              <a:hueOff val="129701"/>
              <a:lumOff val="-22825"/>
            </a:schemeClr>
          </a:solidFill>
          <a:ln w="12700">
            <a:miter lim="400000"/>
          </a:ln>
        </p:spPr>
        <p:txBody>
          <a:bodyPr lIns="50800" tIns="50800" rIns="50800" bIns="50800" anchor="ctr"/>
          <a:lstStyle/>
          <a:p>
            <a:pPr algn="ctr" defTabSz="821531">
              <a:spcBef>
                <a:spcPts val="0"/>
              </a:spcBef>
              <a:defRPr spc="-44" sz="2200">
                <a:solidFill>
                  <a:srgbClr val="FFFFFF"/>
                </a:solidFill>
              </a:defRPr>
            </a:pPr>
          </a:p>
        </p:txBody>
      </p:sp>
      <p:sp>
        <p:nvSpPr>
          <p:cNvPr id="435" name="Best performing"/>
          <p:cNvSpPr txBox="1"/>
          <p:nvPr/>
        </p:nvSpPr>
        <p:spPr>
          <a:xfrm>
            <a:off x="14826970" y="715856"/>
            <a:ext cx="4714241"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714375" indent="-714375" defTabSz="1160859">
              <a:lnSpc>
                <a:spcPct val="70000"/>
              </a:lnSpc>
              <a:spcBef>
                <a:spcPts val="0"/>
              </a:spcBef>
              <a:defRPr b="1" cap="all" i="1" spc="-159">
                <a:latin typeface="+mn-lt"/>
                <a:ea typeface="+mn-ea"/>
                <a:cs typeface="+mn-cs"/>
                <a:sym typeface="Graphik"/>
              </a:defRPr>
            </a:lvl1pPr>
          </a:lstStyle>
          <a:p>
            <a:pPr/>
            <a:r>
              <a:t>Best performing</a:t>
            </a:r>
          </a:p>
        </p:txBody>
      </p:sp>
      <p:sp>
        <p:nvSpPr>
          <p:cNvPr id="436" name="Фигура"/>
          <p:cNvSpPr/>
          <p:nvPr/>
        </p:nvSpPr>
        <p:spPr>
          <a:xfrm>
            <a:off x="286037" y="91927"/>
            <a:ext cx="5036851"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437" name="Text Box 3"/>
          <p:cNvSpPr txBox="1"/>
          <p:nvPr/>
        </p:nvSpPr>
        <p:spPr>
          <a:xfrm>
            <a:off x="276204" y="320527"/>
            <a:ext cx="8713264" cy="8382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defTabSz="825500">
              <a:spcBef>
                <a:spcPts val="0"/>
              </a:spcBef>
              <a:defRPr sz="5000">
                <a:latin typeface="Helvetica"/>
                <a:ea typeface="Helvetica"/>
                <a:cs typeface="Helvetica"/>
                <a:sym typeface="Helvetica"/>
              </a:defRPr>
            </a:lvl1pPr>
          </a:lstStyle>
          <a:p>
            <a:pPr/>
            <a:r>
              <a:t>Evaluation Results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9" name="Рисунок 1" descr="Рисунок 1"/>
          <p:cNvPicPr>
            <a:picLocks noChangeAspect="1"/>
          </p:cNvPicPr>
          <p:nvPr>
            <p:ph type="pic" idx="13"/>
          </p:nvPr>
        </p:nvPicPr>
        <p:blipFill>
          <a:blip r:embed="rId2">
            <a:extLst/>
          </a:blip>
          <a:stretch>
            <a:fillRect/>
          </a:stretch>
        </p:blipFill>
        <p:spPr>
          <a:xfrm>
            <a:off x="0" y="0"/>
            <a:ext cx="24382801" cy="13716000"/>
          </a:xfrm>
          <a:prstGeom prst="rect">
            <a:avLst/>
          </a:prstGeom>
        </p:spPr>
      </p:pic>
      <p:sp>
        <p:nvSpPr>
          <p:cNvPr id="440" name="Прямоугольник 9"/>
          <p:cNvSpPr/>
          <p:nvPr/>
        </p:nvSpPr>
        <p:spPr>
          <a:xfrm>
            <a:off x="-11579" y="26421"/>
            <a:ext cx="24408002" cy="13752001"/>
          </a:xfrm>
          <a:prstGeom prst="rect">
            <a:avLst/>
          </a:prstGeom>
          <a:gradFill>
            <a:gsLst>
              <a:gs pos="0">
                <a:srgbClr val="292729"/>
              </a:gs>
              <a:gs pos="100000">
                <a:srgbClr val="292729">
                  <a:alpha val="0"/>
                </a:srgbClr>
              </a:gs>
            </a:gsLst>
            <a:lin ang="16200000"/>
          </a:gradFill>
          <a:ln w="12700">
            <a:miter lim="400000"/>
          </a:ln>
        </p:spPr>
        <p:txBody>
          <a:bodyPr lIns="38100" tIns="38100" rIns="38100" bIns="38100" anchor="ctr"/>
          <a:lstStyle/>
          <a:p>
            <a:pPr defTabSz="825500">
              <a:spcBef>
                <a:spcPts val="0"/>
              </a:spcBef>
              <a:defRPr sz="2000">
                <a:solidFill>
                  <a:srgbClr val="74808C"/>
                </a:solidFill>
                <a:latin typeface="Poppins"/>
                <a:ea typeface="Poppins"/>
                <a:cs typeface="Poppins"/>
                <a:sym typeface="Poppins"/>
              </a:defRPr>
            </a:pPr>
          </a:p>
        </p:txBody>
      </p:sp>
      <p:sp>
        <p:nvSpPr>
          <p:cNvPr id="441" name="Группа 8"/>
          <p:cNvSpPr/>
          <p:nvPr/>
        </p:nvSpPr>
        <p:spPr>
          <a:xfrm>
            <a:off x="1297797" y="1077555"/>
            <a:ext cx="6130590" cy="153609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grpSp>
        <p:nvGrpSpPr>
          <p:cNvPr id="444" name="Группа 2"/>
          <p:cNvGrpSpPr/>
          <p:nvPr/>
        </p:nvGrpSpPr>
        <p:grpSpPr>
          <a:xfrm>
            <a:off x="1677292" y="1204557"/>
            <a:ext cx="8837615" cy="3467419"/>
            <a:chOff x="0" y="0"/>
            <a:chExt cx="8837613" cy="3467418"/>
          </a:xfrm>
        </p:grpSpPr>
        <p:sp>
          <p:nvSpPr>
            <p:cNvPr id="442" name="Rectangle 1"/>
            <p:cNvSpPr/>
            <p:nvPr/>
          </p:nvSpPr>
          <p:spPr>
            <a:xfrm>
              <a:off x="0" y="3467418"/>
              <a:ext cx="883761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825500">
                <a:lnSpc>
                  <a:spcPct val="180000"/>
                </a:lnSpc>
                <a:spcBef>
                  <a:spcPts val="0"/>
                </a:spcBef>
                <a:defRPr sz="2200">
                  <a:solidFill>
                    <a:srgbClr val="FDFCFF"/>
                  </a:solidFill>
                  <a:latin typeface="Helvetica"/>
                  <a:ea typeface="Helvetica"/>
                  <a:cs typeface="Helvetica"/>
                  <a:sym typeface="Helvetica"/>
                </a:defRPr>
              </a:pPr>
              <a:r>
                <a:t>The final model selected would be </a:t>
              </a:r>
              <a:r>
                <a:rPr b="1">
                  <a:solidFill>
                    <a:schemeClr val="accent5">
                      <a:hueOff val="129701"/>
                      <a:lumOff val="-22825"/>
                    </a:schemeClr>
                  </a:solidFill>
                </a:rPr>
                <a:t>SVM GridSearch (TFIDF)</a:t>
              </a:r>
              <a:r>
                <a:t> as it has the best F1-score and lowest Type-error in the confusion matrix. </a:t>
              </a:r>
            </a:p>
            <a:p>
              <a:pPr defTabSz="825500">
                <a:lnSpc>
                  <a:spcPct val="180000"/>
                </a:lnSpc>
                <a:spcBef>
                  <a:spcPts val="0"/>
                </a:spcBef>
                <a:defRPr sz="2200">
                  <a:solidFill>
                    <a:srgbClr val="FDFCFF"/>
                  </a:solidFill>
                  <a:latin typeface="Helvetica"/>
                  <a:ea typeface="Helvetica"/>
                  <a:cs typeface="Helvetica"/>
                  <a:sym typeface="Helvetica"/>
                </a:defRPr>
              </a:pPr>
            </a:p>
            <a:p>
              <a:pPr defTabSz="825500">
                <a:lnSpc>
                  <a:spcPct val="180000"/>
                </a:lnSpc>
                <a:spcBef>
                  <a:spcPts val="0"/>
                </a:spcBef>
                <a:defRPr sz="2200">
                  <a:solidFill>
                    <a:srgbClr val="FDFCFF"/>
                  </a:solidFill>
                  <a:latin typeface="Helvetica"/>
                  <a:ea typeface="Helvetica"/>
                  <a:cs typeface="Helvetica"/>
                  <a:sym typeface="Helvetica"/>
                </a:defRPr>
              </a:pPr>
              <a:r>
                <a:t>The better accuracy result might be due to the weightage that was applied into the model that helps to classify the importance of words within the text body.</a:t>
              </a:r>
            </a:p>
            <a:p>
              <a:pPr defTabSz="825500">
                <a:lnSpc>
                  <a:spcPct val="180000"/>
                </a:lnSpc>
                <a:spcBef>
                  <a:spcPts val="0"/>
                </a:spcBef>
                <a:defRPr sz="2200">
                  <a:solidFill>
                    <a:srgbClr val="FDFCFF"/>
                  </a:solidFill>
                  <a:latin typeface="Helvetica"/>
                  <a:ea typeface="Helvetica"/>
                  <a:cs typeface="Helvetica"/>
                  <a:sym typeface="Helvetica"/>
                </a:defRPr>
              </a:pPr>
            </a:p>
            <a:p>
              <a:pPr defTabSz="825500">
                <a:lnSpc>
                  <a:spcPct val="180000"/>
                </a:lnSpc>
                <a:spcBef>
                  <a:spcPts val="0"/>
                </a:spcBef>
                <a:defRPr sz="2200">
                  <a:solidFill>
                    <a:srgbClr val="FDFCFF"/>
                  </a:solidFill>
                  <a:latin typeface="Helvetica"/>
                  <a:ea typeface="Helvetica"/>
                  <a:cs typeface="Helvetica"/>
                  <a:sym typeface="Helvetica"/>
                </a:defRPr>
              </a:pPr>
              <a:r>
                <a:t>While Word2Vec due to the limitation of hardware many data had to be removed to run the model. Thus, affecting the overall accuracy of the model due to lost of information. </a:t>
              </a:r>
            </a:p>
          </p:txBody>
        </p:sp>
        <p:sp>
          <p:nvSpPr>
            <p:cNvPr id="443" name="Text Box 3"/>
            <p:cNvSpPr/>
            <p:nvPr/>
          </p:nvSpPr>
          <p:spPr>
            <a:xfrm>
              <a:off x="10612" y="0"/>
              <a:ext cx="760306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spcBef>
                  <a:spcPts val="0"/>
                </a:spcBef>
                <a:defRPr sz="8800">
                  <a:latin typeface="Helvetica"/>
                  <a:ea typeface="Helvetica"/>
                  <a:cs typeface="Helvetica"/>
                  <a:sym typeface="Helvetica"/>
                </a:defRPr>
              </a:lvl1pPr>
            </a:lstStyle>
            <a:p>
              <a:pPr/>
              <a:r>
                <a:t>Conclusion</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12.jpg" descr="12.jpg"/>
          <p:cNvPicPr>
            <a:picLocks noChangeAspect="1"/>
          </p:cNvPicPr>
          <p:nvPr/>
        </p:nvPicPr>
        <p:blipFill>
          <a:blip r:embed="rId2">
            <a:extLst/>
          </a:blip>
          <a:stretch>
            <a:fillRect/>
          </a:stretch>
        </p:blipFill>
        <p:spPr>
          <a:xfrm>
            <a:off x="10536316" y="2364957"/>
            <a:ext cx="13519667" cy="7616714"/>
          </a:xfrm>
          <a:prstGeom prst="rect">
            <a:avLst/>
          </a:prstGeom>
          <a:ln w="12700">
            <a:miter lim="400000"/>
          </a:ln>
        </p:spPr>
      </p:pic>
      <p:sp>
        <p:nvSpPr>
          <p:cNvPr id="224" name="Text Box 1"/>
          <p:cNvSpPr txBox="1"/>
          <p:nvPr>
            <p:ph type="sldNum" sz="quarter" idx="4294967295"/>
          </p:nvPr>
        </p:nvSpPr>
        <p:spPr>
          <a:xfrm>
            <a:off x="22878268" y="12232877"/>
            <a:ext cx="230164" cy="381001"/>
          </a:xfrm>
          <a:prstGeom prst="rect">
            <a:avLst/>
          </a:prstGeom>
          <a:extLst>
            <a:ext uri="{C572A759-6A51-4108-AA02-DFA0A04FC94B}">
              <ma14:wrappingTextBoxFlag xmlns:ma14="http://schemas.microsoft.com/office/mac/drawingml/2011/main" val="1"/>
            </a:ext>
          </a:extLst>
        </p:spPr>
        <p:txBody>
          <a:bodyPr lIns="38100" tIns="38100" rIns="38100" bIns="38100" anchor="t"/>
          <a:lstStyle>
            <a:lvl1pPr algn="ctr">
              <a:defRPr sz="2000">
                <a:solidFill>
                  <a:srgbClr val="C3CBD0"/>
                </a:solidFill>
                <a:latin typeface="Helvetica"/>
                <a:ea typeface="Helvetica"/>
                <a:cs typeface="Helvetica"/>
                <a:sym typeface="Helvetica"/>
              </a:defRPr>
            </a:lvl1pPr>
          </a:lstStyle>
          <a:p>
            <a:pPr/>
            <a:fld id="{86CB4B4D-7CA3-9044-876B-883B54F8677D}" type="slidenum"/>
          </a:p>
        </p:txBody>
      </p:sp>
      <p:grpSp>
        <p:nvGrpSpPr>
          <p:cNvPr id="227" name="Группа 1"/>
          <p:cNvGrpSpPr/>
          <p:nvPr/>
        </p:nvGrpSpPr>
        <p:grpSpPr>
          <a:xfrm>
            <a:off x="1606933" y="2307680"/>
            <a:ext cx="8884117" cy="2854425"/>
            <a:chOff x="0" y="0"/>
            <a:chExt cx="8884115" cy="2854423"/>
          </a:xfrm>
        </p:grpSpPr>
        <p:sp>
          <p:nvSpPr>
            <p:cNvPr id="225" name="Фигура"/>
            <p:cNvSpPr/>
            <p:nvPr/>
          </p:nvSpPr>
          <p:spPr>
            <a:xfrm>
              <a:off x="0" y="-1"/>
              <a:ext cx="8884117" cy="2834002"/>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cap="flat">
              <a:noFill/>
              <a:miter lim="400000"/>
            </a:ln>
            <a:effectLst/>
          </p:spPr>
          <p:txBody>
            <a:bodyPr wrap="square" lIns="38100" tIns="38100" rIns="38100" bIns="38100" numCol="1" anchor="ctr">
              <a:noAutofit/>
            </a:bodyPr>
            <a:lstStyle/>
            <a:p>
              <a:pPr defTabSz="825500">
                <a:spcBef>
                  <a:spcPts val="0"/>
                </a:spcBef>
                <a:defRPr sz="2200">
                  <a:solidFill>
                    <a:srgbClr val="FFFFFF"/>
                  </a:solidFill>
                  <a:latin typeface="Arial"/>
                  <a:ea typeface="Arial"/>
                  <a:cs typeface="Arial"/>
                  <a:sym typeface="Arial"/>
                </a:defRPr>
              </a:pPr>
            </a:p>
          </p:txBody>
        </p:sp>
        <p:sp>
          <p:nvSpPr>
            <p:cNvPr id="226" name="Text Box 3"/>
            <p:cNvSpPr txBox="1"/>
            <p:nvPr/>
          </p:nvSpPr>
          <p:spPr>
            <a:xfrm>
              <a:off x="873855" y="85823"/>
              <a:ext cx="7603064" cy="276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spcBef>
                  <a:spcPts val="0"/>
                </a:spcBef>
                <a:defRPr sz="8800">
                  <a:latin typeface="Helvetica"/>
                  <a:ea typeface="Helvetica"/>
                  <a:cs typeface="Helvetica"/>
                  <a:sym typeface="Helvetica"/>
                </a:defRPr>
              </a:lvl1pPr>
            </a:lstStyle>
            <a:p>
              <a:pPr/>
              <a:r>
                <a:t>Problem Statement</a:t>
              </a:r>
            </a:p>
          </p:txBody>
        </p:sp>
      </p:grpSp>
      <p:sp>
        <p:nvSpPr>
          <p:cNvPr id="228" name="Rectangle 1"/>
          <p:cNvSpPr txBox="1"/>
          <p:nvPr/>
        </p:nvSpPr>
        <p:spPr>
          <a:xfrm>
            <a:off x="2470176" y="5860922"/>
            <a:ext cx="8884117" cy="38404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25500">
              <a:lnSpc>
                <a:spcPct val="180000"/>
              </a:lnSpc>
              <a:spcBef>
                <a:spcPts val="0"/>
              </a:spcBef>
              <a:defRPr sz="3000">
                <a:solidFill>
                  <a:srgbClr val="292829"/>
                </a:solidFill>
                <a:latin typeface="Helvetica"/>
                <a:ea typeface="Helvetica"/>
                <a:cs typeface="Helvetica"/>
                <a:sym typeface="Helvetica"/>
              </a:defRPr>
            </a:pPr>
            <a:r>
              <a:t>Analysing news headline using </a:t>
            </a:r>
            <a:r>
              <a:rPr b="1"/>
              <a:t>Natural Language Processing (NLP)</a:t>
            </a:r>
            <a:r>
              <a:t> from various notable publishers and understanding of the underlying sentiment of headlines and predicting its popularity from social media.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1" name="Group"/>
          <p:cNvGrpSpPr/>
          <p:nvPr/>
        </p:nvGrpSpPr>
        <p:grpSpPr>
          <a:xfrm>
            <a:off x="1405986" y="311273"/>
            <a:ext cx="13875081" cy="8096564"/>
            <a:chOff x="0" y="0"/>
            <a:chExt cx="13875080" cy="8096562"/>
          </a:xfrm>
        </p:grpSpPr>
        <p:sp>
          <p:nvSpPr>
            <p:cNvPr id="230" name="Rectangle"/>
            <p:cNvSpPr/>
            <p:nvPr/>
          </p:nvSpPr>
          <p:spPr>
            <a:xfrm>
              <a:off x="1569002" y="0"/>
              <a:ext cx="69097" cy="2960448"/>
            </a:xfrm>
            <a:prstGeom prst="rect">
              <a:avLst/>
            </a:prstGeom>
            <a:solidFill>
              <a:srgbClr val="569753"/>
            </a:solidFill>
            <a:ln w="12700" cap="flat">
              <a:noFill/>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31" name="Shape"/>
            <p:cNvSpPr/>
            <p:nvPr/>
          </p:nvSpPr>
          <p:spPr>
            <a:xfrm>
              <a:off x="1574660" y="460119"/>
              <a:ext cx="5476288" cy="2168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34" y="0"/>
                    <a:pt x="17" y="3"/>
                    <a:pt x="0" y="6"/>
                  </a:cubicBezTo>
                  <a:lnTo>
                    <a:pt x="0" y="21594"/>
                  </a:lnTo>
                  <a:cubicBezTo>
                    <a:pt x="17" y="21597"/>
                    <a:pt x="34" y="21600"/>
                    <a:pt x="51" y="21600"/>
                  </a:cubicBezTo>
                  <a:lnTo>
                    <a:pt x="16980" y="21600"/>
                  </a:lnTo>
                  <a:cubicBezTo>
                    <a:pt x="19531" y="21600"/>
                    <a:pt x="21600" y="16764"/>
                    <a:pt x="21600" y="10799"/>
                  </a:cubicBezTo>
                  <a:cubicBezTo>
                    <a:pt x="21600" y="4833"/>
                    <a:pt x="19531" y="0"/>
                    <a:pt x="16980" y="0"/>
                  </a:cubicBezTo>
                  <a:lnTo>
                    <a:pt x="51" y="0"/>
                  </a:lnTo>
                  <a:close/>
                </a:path>
              </a:pathLst>
            </a:custGeom>
            <a:solidFill>
              <a:srgbClr val="569753"/>
            </a:solidFill>
            <a:ln w="50800" cap="flat">
              <a:solidFill>
                <a:srgbClr val="569754"/>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32" name="Shape"/>
            <p:cNvSpPr/>
            <p:nvPr/>
          </p:nvSpPr>
          <p:spPr>
            <a:xfrm>
              <a:off x="0" y="43396"/>
              <a:ext cx="7041073"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62" y="0"/>
                  </a:moveTo>
                  <a:lnTo>
                    <a:pt x="0" y="10799"/>
                  </a:lnTo>
                  <a:lnTo>
                    <a:pt x="4762" y="21600"/>
                  </a:lnTo>
                  <a:lnTo>
                    <a:pt x="4762" y="18940"/>
                  </a:lnTo>
                  <a:cubicBezTo>
                    <a:pt x="4789" y="18941"/>
                    <a:pt x="4814" y="18949"/>
                    <a:pt x="4840" y="18949"/>
                  </a:cubicBezTo>
                  <a:lnTo>
                    <a:pt x="18007" y="18949"/>
                  </a:lnTo>
                  <a:cubicBezTo>
                    <a:pt x="19991" y="18949"/>
                    <a:pt x="21600" y="15300"/>
                    <a:pt x="21600" y="10799"/>
                  </a:cubicBezTo>
                  <a:cubicBezTo>
                    <a:pt x="21600" y="6298"/>
                    <a:pt x="19991" y="2651"/>
                    <a:pt x="18007" y="2651"/>
                  </a:cubicBezTo>
                  <a:lnTo>
                    <a:pt x="4840" y="2651"/>
                  </a:lnTo>
                  <a:cubicBezTo>
                    <a:pt x="4814" y="2651"/>
                    <a:pt x="4789" y="2659"/>
                    <a:pt x="4762" y="2660"/>
                  </a:cubicBezTo>
                  <a:lnTo>
                    <a:pt x="4762" y="0"/>
                  </a:lnTo>
                  <a:close/>
                </a:path>
              </a:pathLst>
            </a:custGeom>
            <a:solidFill>
              <a:srgbClr val="FFFFFF"/>
            </a:solidFill>
            <a:ln w="50800" cap="flat">
              <a:solidFill>
                <a:srgbClr val="6BB661"/>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33" name="Shape"/>
            <p:cNvSpPr/>
            <p:nvPr/>
          </p:nvSpPr>
          <p:spPr>
            <a:xfrm>
              <a:off x="0" y="43396"/>
              <a:ext cx="3029593"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10799"/>
                  </a:lnTo>
                  <a:lnTo>
                    <a:pt x="11068" y="21600"/>
                  </a:lnTo>
                  <a:lnTo>
                    <a:pt x="11068" y="18940"/>
                  </a:lnTo>
                  <a:cubicBezTo>
                    <a:pt x="11129" y="18941"/>
                    <a:pt x="11188" y="18949"/>
                    <a:pt x="11249" y="18949"/>
                  </a:cubicBezTo>
                  <a:lnTo>
                    <a:pt x="21600" y="18949"/>
                  </a:lnTo>
                  <a:lnTo>
                    <a:pt x="13251" y="10799"/>
                  </a:lnTo>
                  <a:lnTo>
                    <a:pt x="21600" y="2651"/>
                  </a:lnTo>
                  <a:lnTo>
                    <a:pt x="11249" y="2651"/>
                  </a:lnTo>
                  <a:cubicBezTo>
                    <a:pt x="11188" y="2651"/>
                    <a:pt x="11129" y="2659"/>
                    <a:pt x="11068" y="2660"/>
                  </a:cubicBezTo>
                  <a:lnTo>
                    <a:pt x="11068" y="0"/>
                  </a:lnTo>
                  <a:close/>
                </a:path>
              </a:pathLst>
            </a:custGeom>
            <a:solidFill>
              <a:srgbClr val="6BB661"/>
            </a:solidFill>
            <a:ln w="50800" cap="flat">
              <a:solidFill>
                <a:srgbClr val="6BB661"/>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34" name="Shape"/>
            <p:cNvSpPr/>
            <p:nvPr/>
          </p:nvSpPr>
          <p:spPr>
            <a:xfrm>
              <a:off x="1496834" y="412516"/>
              <a:ext cx="1403402" cy="2136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826" y="18"/>
                  </a:lnTo>
                  <a:lnTo>
                    <a:pt x="0" y="10834"/>
                  </a:lnTo>
                  <a:lnTo>
                    <a:pt x="17766" y="21593"/>
                  </a:lnTo>
                  <a:lnTo>
                    <a:pt x="21596" y="21600"/>
                  </a:lnTo>
                  <a:lnTo>
                    <a:pt x="3821" y="10791"/>
                  </a:lnTo>
                  <a:lnTo>
                    <a:pt x="21600" y="0"/>
                  </a:lnTo>
                  <a:close/>
                </a:path>
              </a:pathLst>
            </a:custGeom>
            <a:solidFill>
              <a:srgbClr val="FFFFFF">
                <a:alpha val="9148"/>
              </a:srgbClr>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235" name="Data Description"/>
            <p:cNvSpPr txBox="1"/>
            <p:nvPr/>
          </p:nvSpPr>
          <p:spPr>
            <a:xfrm>
              <a:off x="3004341" y="1154052"/>
              <a:ext cx="3872484" cy="6523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spcBef>
                  <a:spcPts val="0"/>
                </a:spcBef>
                <a:defRPr b="1" sz="3000">
                  <a:latin typeface="Arial"/>
                  <a:ea typeface="Arial"/>
                  <a:cs typeface="Arial"/>
                  <a:sym typeface="Arial"/>
                </a:defRPr>
              </a:lvl1pPr>
            </a:lstStyle>
            <a:p>
              <a:pPr/>
              <a:r>
                <a:t>Data Description</a:t>
              </a:r>
            </a:p>
          </p:txBody>
        </p:sp>
        <p:sp>
          <p:nvSpPr>
            <p:cNvPr id="236" name="01."/>
            <p:cNvSpPr txBox="1"/>
            <p:nvPr/>
          </p:nvSpPr>
          <p:spPr>
            <a:xfrm>
              <a:off x="612495" y="1186081"/>
              <a:ext cx="1188847" cy="7615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spcBef>
                  <a:spcPts val="0"/>
                </a:spcBef>
                <a:defRPr b="1" sz="5000">
                  <a:solidFill>
                    <a:srgbClr val="FFFFFF"/>
                  </a:solidFill>
                  <a:latin typeface="Arial"/>
                  <a:ea typeface="Arial"/>
                  <a:cs typeface="Arial"/>
                  <a:sym typeface="Arial"/>
                </a:defRPr>
              </a:lvl1pPr>
            </a:lstStyle>
            <a:p>
              <a:pPr/>
              <a:r>
                <a:t>01.</a:t>
              </a:r>
            </a:p>
          </p:txBody>
        </p:sp>
        <p:sp>
          <p:nvSpPr>
            <p:cNvPr id="237" name="Rectangle"/>
            <p:cNvSpPr/>
            <p:nvPr/>
          </p:nvSpPr>
          <p:spPr>
            <a:xfrm>
              <a:off x="4981069" y="2560368"/>
              <a:ext cx="69096" cy="2960448"/>
            </a:xfrm>
            <a:prstGeom prst="rect">
              <a:avLst/>
            </a:prstGeom>
            <a:solidFill>
              <a:srgbClr val="569753"/>
            </a:solidFill>
            <a:ln w="12700" cap="flat">
              <a:noFill/>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38" name="Shape"/>
            <p:cNvSpPr/>
            <p:nvPr/>
          </p:nvSpPr>
          <p:spPr>
            <a:xfrm>
              <a:off x="4986727" y="3020488"/>
              <a:ext cx="5476288" cy="2168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34" y="0"/>
                    <a:pt x="17" y="3"/>
                    <a:pt x="0" y="6"/>
                  </a:cubicBezTo>
                  <a:lnTo>
                    <a:pt x="0" y="21594"/>
                  </a:lnTo>
                  <a:cubicBezTo>
                    <a:pt x="17" y="21597"/>
                    <a:pt x="34" y="21600"/>
                    <a:pt x="51" y="21600"/>
                  </a:cubicBezTo>
                  <a:lnTo>
                    <a:pt x="16980" y="21600"/>
                  </a:lnTo>
                  <a:cubicBezTo>
                    <a:pt x="19531" y="21600"/>
                    <a:pt x="21600" y="16764"/>
                    <a:pt x="21600" y="10799"/>
                  </a:cubicBezTo>
                  <a:cubicBezTo>
                    <a:pt x="21600" y="4833"/>
                    <a:pt x="19531" y="0"/>
                    <a:pt x="16980" y="0"/>
                  </a:cubicBezTo>
                  <a:lnTo>
                    <a:pt x="51" y="0"/>
                  </a:lnTo>
                  <a:close/>
                </a:path>
              </a:pathLst>
            </a:custGeom>
            <a:solidFill>
              <a:srgbClr val="569753"/>
            </a:solidFill>
            <a:ln w="50800" cap="flat">
              <a:solidFill>
                <a:srgbClr val="569754"/>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39" name="Shape"/>
            <p:cNvSpPr/>
            <p:nvPr/>
          </p:nvSpPr>
          <p:spPr>
            <a:xfrm>
              <a:off x="3412066" y="2603764"/>
              <a:ext cx="7041074" cy="2873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62" y="0"/>
                  </a:moveTo>
                  <a:lnTo>
                    <a:pt x="0" y="10799"/>
                  </a:lnTo>
                  <a:lnTo>
                    <a:pt x="4762" y="21600"/>
                  </a:lnTo>
                  <a:lnTo>
                    <a:pt x="4762" y="18940"/>
                  </a:lnTo>
                  <a:cubicBezTo>
                    <a:pt x="4789" y="18941"/>
                    <a:pt x="4814" y="18949"/>
                    <a:pt x="4840" y="18949"/>
                  </a:cubicBezTo>
                  <a:lnTo>
                    <a:pt x="18007" y="18949"/>
                  </a:lnTo>
                  <a:cubicBezTo>
                    <a:pt x="19991" y="18949"/>
                    <a:pt x="21600" y="15300"/>
                    <a:pt x="21600" y="10799"/>
                  </a:cubicBezTo>
                  <a:cubicBezTo>
                    <a:pt x="21600" y="6298"/>
                    <a:pt x="19991" y="2651"/>
                    <a:pt x="18007" y="2651"/>
                  </a:cubicBezTo>
                  <a:lnTo>
                    <a:pt x="4840" y="2651"/>
                  </a:lnTo>
                  <a:cubicBezTo>
                    <a:pt x="4814" y="2651"/>
                    <a:pt x="4789" y="2659"/>
                    <a:pt x="4762" y="2660"/>
                  </a:cubicBezTo>
                  <a:lnTo>
                    <a:pt x="4762" y="0"/>
                  </a:lnTo>
                  <a:close/>
                </a:path>
              </a:pathLst>
            </a:custGeom>
            <a:solidFill>
              <a:srgbClr val="FFFFFF"/>
            </a:solidFill>
            <a:ln w="50800" cap="flat">
              <a:solidFill>
                <a:srgbClr val="6BB661"/>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40" name="Shape"/>
            <p:cNvSpPr/>
            <p:nvPr/>
          </p:nvSpPr>
          <p:spPr>
            <a:xfrm>
              <a:off x="3412066" y="2603764"/>
              <a:ext cx="3029594" cy="2873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10799"/>
                  </a:lnTo>
                  <a:lnTo>
                    <a:pt x="11068" y="21600"/>
                  </a:lnTo>
                  <a:lnTo>
                    <a:pt x="11068" y="18940"/>
                  </a:lnTo>
                  <a:cubicBezTo>
                    <a:pt x="11129" y="18941"/>
                    <a:pt x="11188" y="18949"/>
                    <a:pt x="11249" y="18949"/>
                  </a:cubicBezTo>
                  <a:lnTo>
                    <a:pt x="21600" y="18949"/>
                  </a:lnTo>
                  <a:lnTo>
                    <a:pt x="13251" y="10799"/>
                  </a:lnTo>
                  <a:lnTo>
                    <a:pt x="21600" y="2651"/>
                  </a:lnTo>
                  <a:lnTo>
                    <a:pt x="11249" y="2651"/>
                  </a:lnTo>
                  <a:cubicBezTo>
                    <a:pt x="11188" y="2651"/>
                    <a:pt x="11129" y="2659"/>
                    <a:pt x="11068" y="2660"/>
                  </a:cubicBezTo>
                  <a:lnTo>
                    <a:pt x="11068" y="0"/>
                  </a:lnTo>
                  <a:close/>
                </a:path>
              </a:pathLst>
            </a:custGeom>
            <a:solidFill>
              <a:srgbClr val="6BB661"/>
            </a:solidFill>
            <a:ln w="50800" cap="flat">
              <a:solidFill>
                <a:srgbClr val="6BB661"/>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41" name="Shape"/>
            <p:cNvSpPr/>
            <p:nvPr/>
          </p:nvSpPr>
          <p:spPr>
            <a:xfrm>
              <a:off x="4908901" y="2972884"/>
              <a:ext cx="1403402" cy="2136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826" y="18"/>
                  </a:lnTo>
                  <a:lnTo>
                    <a:pt x="0" y="10834"/>
                  </a:lnTo>
                  <a:lnTo>
                    <a:pt x="17766" y="21593"/>
                  </a:lnTo>
                  <a:lnTo>
                    <a:pt x="21596" y="21600"/>
                  </a:lnTo>
                  <a:lnTo>
                    <a:pt x="3821" y="10791"/>
                  </a:lnTo>
                  <a:lnTo>
                    <a:pt x="21600" y="0"/>
                  </a:lnTo>
                  <a:close/>
                </a:path>
              </a:pathLst>
            </a:custGeom>
            <a:solidFill>
              <a:srgbClr val="FFFFFF">
                <a:alpha val="9148"/>
              </a:srgbClr>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242" name="Data Cleaning/EDA"/>
            <p:cNvSpPr txBox="1"/>
            <p:nvPr/>
          </p:nvSpPr>
          <p:spPr>
            <a:xfrm>
              <a:off x="6178969" y="3714420"/>
              <a:ext cx="4497429" cy="6523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spcBef>
                  <a:spcPts val="0"/>
                </a:spcBef>
                <a:defRPr b="1" sz="3000">
                  <a:latin typeface="Arial"/>
                  <a:ea typeface="Arial"/>
                  <a:cs typeface="Arial"/>
                  <a:sym typeface="Arial"/>
                </a:defRPr>
              </a:lvl1pPr>
            </a:lstStyle>
            <a:p>
              <a:pPr/>
              <a:r>
                <a:t>Data Cleaning/EDA</a:t>
              </a:r>
            </a:p>
          </p:txBody>
        </p:sp>
        <p:sp>
          <p:nvSpPr>
            <p:cNvPr id="243" name="02."/>
            <p:cNvSpPr txBox="1"/>
            <p:nvPr/>
          </p:nvSpPr>
          <p:spPr>
            <a:xfrm>
              <a:off x="4024562" y="3746450"/>
              <a:ext cx="1188847" cy="7615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spcBef>
                  <a:spcPts val="0"/>
                </a:spcBef>
                <a:defRPr b="1" sz="5000">
                  <a:solidFill>
                    <a:srgbClr val="FFFFFF"/>
                  </a:solidFill>
                  <a:latin typeface="Arial"/>
                  <a:ea typeface="Arial"/>
                  <a:cs typeface="Arial"/>
                  <a:sym typeface="Arial"/>
                </a:defRPr>
              </a:lvl1pPr>
            </a:lstStyle>
            <a:p>
              <a:pPr/>
              <a:r>
                <a:t>02.</a:t>
              </a:r>
            </a:p>
          </p:txBody>
        </p:sp>
        <p:sp>
          <p:nvSpPr>
            <p:cNvPr id="244" name="Rectangle"/>
            <p:cNvSpPr/>
            <p:nvPr/>
          </p:nvSpPr>
          <p:spPr>
            <a:xfrm>
              <a:off x="8393136" y="5136115"/>
              <a:ext cx="69096" cy="2960448"/>
            </a:xfrm>
            <a:prstGeom prst="rect">
              <a:avLst/>
            </a:prstGeom>
            <a:solidFill>
              <a:srgbClr val="569753"/>
            </a:solidFill>
            <a:ln w="12700" cap="flat">
              <a:noFill/>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45" name="Shape"/>
            <p:cNvSpPr/>
            <p:nvPr/>
          </p:nvSpPr>
          <p:spPr>
            <a:xfrm>
              <a:off x="8398793" y="5596235"/>
              <a:ext cx="5476288" cy="2168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34" y="0"/>
                    <a:pt x="17" y="3"/>
                    <a:pt x="0" y="6"/>
                  </a:cubicBezTo>
                  <a:lnTo>
                    <a:pt x="0" y="21594"/>
                  </a:lnTo>
                  <a:cubicBezTo>
                    <a:pt x="17" y="21597"/>
                    <a:pt x="34" y="21600"/>
                    <a:pt x="51" y="21600"/>
                  </a:cubicBezTo>
                  <a:lnTo>
                    <a:pt x="16980" y="21600"/>
                  </a:lnTo>
                  <a:cubicBezTo>
                    <a:pt x="19531" y="21600"/>
                    <a:pt x="21600" y="16764"/>
                    <a:pt x="21600" y="10799"/>
                  </a:cubicBezTo>
                  <a:cubicBezTo>
                    <a:pt x="21600" y="4833"/>
                    <a:pt x="19531" y="0"/>
                    <a:pt x="16980" y="0"/>
                  </a:cubicBezTo>
                  <a:lnTo>
                    <a:pt x="51" y="0"/>
                  </a:lnTo>
                  <a:close/>
                </a:path>
              </a:pathLst>
            </a:custGeom>
            <a:solidFill>
              <a:srgbClr val="569753"/>
            </a:solidFill>
            <a:ln w="50800" cap="flat">
              <a:solidFill>
                <a:srgbClr val="569754"/>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46" name="Shape"/>
            <p:cNvSpPr/>
            <p:nvPr/>
          </p:nvSpPr>
          <p:spPr>
            <a:xfrm>
              <a:off x="6824133" y="5179511"/>
              <a:ext cx="7041073"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62" y="0"/>
                  </a:moveTo>
                  <a:lnTo>
                    <a:pt x="0" y="10799"/>
                  </a:lnTo>
                  <a:lnTo>
                    <a:pt x="4762" y="21600"/>
                  </a:lnTo>
                  <a:lnTo>
                    <a:pt x="4762" y="18940"/>
                  </a:lnTo>
                  <a:cubicBezTo>
                    <a:pt x="4789" y="18941"/>
                    <a:pt x="4814" y="18949"/>
                    <a:pt x="4840" y="18949"/>
                  </a:cubicBezTo>
                  <a:lnTo>
                    <a:pt x="18007" y="18949"/>
                  </a:lnTo>
                  <a:cubicBezTo>
                    <a:pt x="19991" y="18949"/>
                    <a:pt x="21600" y="15300"/>
                    <a:pt x="21600" y="10799"/>
                  </a:cubicBezTo>
                  <a:cubicBezTo>
                    <a:pt x="21600" y="6298"/>
                    <a:pt x="19991" y="2651"/>
                    <a:pt x="18007" y="2651"/>
                  </a:cubicBezTo>
                  <a:lnTo>
                    <a:pt x="4840" y="2651"/>
                  </a:lnTo>
                  <a:cubicBezTo>
                    <a:pt x="4814" y="2651"/>
                    <a:pt x="4789" y="2659"/>
                    <a:pt x="4762" y="2660"/>
                  </a:cubicBezTo>
                  <a:lnTo>
                    <a:pt x="4762" y="0"/>
                  </a:lnTo>
                  <a:close/>
                </a:path>
              </a:pathLst>
            </a:custGeom>
            <a:solidFill>
              <a:srgbClr val="FFFFFF"/>
            </a:solidFill>
            <a:ln w="50800" cap="flat">
              <a:solidFill>
                <a:srgbClr val="6BB661"/>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47" name="Shape"/>
            <p:cNvSpPr/>
            <p:nvPr/>
          </p:nvSpPr>
          <p:spPr>
            <a:xfrm>
              <a:off x="6824133" y="5179511"/>
              <a:ext cx="3029594"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10799"/>
                  </a:lnTo>
                  <a:lnTo>
                    <a:pt x="11068" y="21600"/>
                  </a:lnTo>
                  <a:lnTo>
                    <a:pt x="11068" y="18940"/>
                  </a:lnTo>
                  <a:cubicBezTo>
                    <a:pt x="11129" y="18941"/>
                    <a:pt x="11188" y="18949"/>
                    <a:pt x="11249" y="18949"/>
                  </a:cubicBezTo>
                  <a:lnTo>
                    <a:pt x="21600" y="18949"/>
                  </a:lnTo>
                  <a:lnTo>
                    <a:pt x="13251" y="10799"/>
                  </a:lnTo>
                  <a:lnTo>
                    <a:pt x="21600" y="2651"/>
                  </a:lnTo>
                  <a:lnTo>
                    <a:pt x="11249" y="2651"/>
                  </a:lnTo>
                  <a:cubicBezTo>
                    <a:pt x="11188" y="2651"/>
                    <a:pt x="11129" y="2659"/>
                    <a:pt x="11068" y="2660"/>
                  </a:cubicBezTo>
                  <a:lnTo>
                    <a:pt x="11068" y="0"/>
                  </a:lnTo>
                  <a:close/>
                </a:path>
              </a:pathLst>
            </a:custGeom>
            <a:solidFill>
              <a:srgbClr val="6BB661"/>
            </a:solidFill>
            <a:ln w="50800" cap="flat">
              <a:solidFill>
                <a:srgbClr val="6BB661"/>
              </a:solidFill>
              <a:prstDash val="solid"/>
              <a:miter lim="400000"/>
            </a:ln>
            <a:effectLst/>
          </p:spPr>
          <p:txBody>
            <a:bodyPr wrap="square" lIns="50800" tIns="50800" rIns="50800" bIns="50800" numCol="1" anchor="ctr">
              <a:noAutofit/>
            </a:bodyP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48" name="Shape"/>
            <p:cNvSpPr/>
            <p:nvPr/>
          </p:nvSpPr>
          <p:spPr>
            <a:xfrm>
              <a:off x="8320968" y="5548631"/>
              <a:ext cx="1403401" cy="21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826" y="18"/>
                  </a:lnTo>
                  <a:lnTo>
                    <a:pt x="0" y="10834"/>
                  </a:lnTo>
                  <a:lnTo>
                    <a:pt x="17766" y="21593"/>
                  </a:lnTo>
                  <a:lnTo>
                    <a:pt x="21596" y="21600"/>
                  </a:lnTo>
                  <a:lnTo>
                    <a:pt x="3821" y="10791"/>
                  </a:lnTo>
                  <a:lnTo>
                    <a:pt x="21600" y="0"/>
                  </a:lnTo>
                  <a:close/>
                </a:path>
              </a:pathLst>
            </a:custGeom>
            <a:solidFill>
              <a:srgbClr val="FFFFFF">
                <a:alpha val="9148"/>
              </a:srgbClr>
            </a:solidFill>
            <a:ln w="12700" cap="flat">
              <a:noFill/>
              <a:miter lim="400000"/>
            </a:ln>
            <a:effectLst/>
          </p:spPr>
          <p:txBody>
            <a:bodyPr wrap="square" lIns="50800" tIns="50800" rIns="50800" bIns="50800" numCol="1" anchor="ctr">
              <a:noAutofit/>
            </a:bodyPr>
            <a:lstStyle/>
            <a:p>
              <a:pPr algn="ctr" defTabSz="825500">
                <a:spcBef>
                  <a:spcPts val="0"/>
                </a:spcBef>
                <a:defRPr sz="3200">
                  <a:latin typeface="Helvetica Light"/>
                  <a:ea typeface="Helvetica Light"/>
                  <a:cs typeface="Helvetica Light"/>
                  <a:sym typeface="Helvetica Light"/>
                </a:defRPr>
              </a:pPr>
            </a:p>
          </p:txBody>
        </p:sp>
        <p:sp>
          <p:nvSpPr>
            <p:cNvPr id="249" name="Modelling"/>
            <p:cNvSpPr txBox="1"/>
            <p:nvPr/>
          </p:nvSpPr>
          <p:spPr>
            <a:xfrm>
              <a:off x="10348874" y="6274789"/>
              <a:ext cx="3249257" cy="6523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spcBef>
                  <a:spcPts val="0"/>
                </a:spcBef>
                <a:defRPr b="1" sz="3000">
                  <a:latin typeface="Arial"/>
                  <a:ea typeface="Arial"/>
                  <a:cs typeface="Arial"/>
                  <a:sym typeface="Arial"/>
                </a:defRPr>
              </a:lvl1pPr>
            </a:lstStyle>
            <a:p>
              <a:pPr/>
              <a:r>
                <a:t>Modelling</a:t>
              </a:r>
            </a:p>
          </p:txBody>
        </p:sp>
        <p:sp>
          <p:nvSpPr>
            <p:cNvPr id="250" name="03."/>
            <p:cNvSpPr txBox="1"/>
            <p:nvPr/>
          </p:nvSpPr>
          <p:spPr>
            <a:xfrm>
              <a:off x="7436629" y="6322197"/>
              <a:ext cx="1188847" cy="7615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spcBef>
                  <a:spcPts val="0"/>
                </a:spcBef>
                <a:defRPr b="1" sz="5000">
                  <a:solidFill>
                    <a:srgbClr val="FFFFFF"/>
                  </a:solidFill>
                  <a:latin typeface="Arial"/>
                  <a:ea typeface="Arial"/>
                  <a:cs typeface="Arial"/>
                  <a:sym typeface="Arial"/>
                </a:defRPr>
              </a:lvl1pPr>
            </a:lstStyle>
            <a:p>
              <a:pPr/>
              <a:r>
                <a:t>03.</a:t>
              </a:r>
            </a:p>
          </p:txBody>
        </p:sp>
      </p:grpSp>
      <p:sp>
        <p:nvSpPr>
          <p:cNvPr id="252" name="Rectangle"/>
          <p:cNvSpPr/>
          <p:nvPr/>
        </p:nvSpPr>
        <p:spPr>
          <a:xfrm>
            <a:off x="13398734" y="8075207"/>
            <a:ext cx="69096" cy="2960448"/>
          </a:xfrm>
          <a:prstGeom prst="rect">
            <a:avLst/>
          </a:prstGeom>
          <a:solidFill>
            <a:srgbClr val="569753"/>
          </a:solidFill>
          <a:ln w="12700">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53" name="Shape"/>
          <p:cNvSpPr/>
          <p:nvPr/>
        </p:nvSpPr>
        <p:spPr>
          <a:xfrm>
            <a:off x="13404391" y="8535327"/>
            <a:ext cx="5476288" cy="2168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34" y="0"/>
                  <a:pt x="17" y="3"/>
                  <a:pt x="0" y="6"/>
                </a:cubicBezTo>
                <a:lnTo>
                  <a:pt x="0" y="21594"/>
                </a:lnTo>
                <a:cubicBezTo>
                  <a:pt x="17" y="21597"/>
                  <a:pt x="34" y="21600"/>
                  <a:pt x="51" y="21600"/>
                </a:cubicBezTo>
                <a:lnTo>
                  <a:pt x="16980" y="21600"/>
                </a:lnTo>
                <a:cubicBezTo>
                  <a:pt x="19531" y="21600"/>
                  <a:pt x="21600" y="16764"/>
                  <a:pt x="21600" y="10799"/>
                </a:cubicBezTo>
                <a:cubicBezTo>
                  <a:pt x="21600" y="4833"/>
                  <a:pt x="19531" y="0"/>
                  <a:pt x="16980" y="0"/>
                </a:cubicBezTo>
                <a:lnTo>
                  <a:pt x="51" y="0"/>
                </a:lnTo>
                <a:close/>
              </a:path>
            </a:pathLst>
          </a:custGeom>
          <a:solidFill>
            <a:srgbClr val="569753"/>
          </a:solidFill>
          <a:ln w="50800">
            <a:solidFill>
              <a:srgbClr val="569754"/>
            </a:solidFill>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54" name="Shape"/>
          <p:cNvSpPr/>
          <p:nvPr/>
        </p:nvSpPr>
        <p:spPr>
          <a:xfrm>
            <a:off x="11829730" y="8118603"/>
            <a:ext cx="7041074"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62" y="0"/>
                </a:moveTo>
                <a:lnTo>
                  <a:pt x="0" y="10799"/>
                </a:lnTo>
                <a:lnTo>
                  <a:pt x="4762" y="21600"/>
                </a:lnTo>
                <a:lnTo>
                  <a:pt x="4762" y="18940"/>
                </a:lnTo>
                <a:cubicBezTo>
                  <a:pt x="4789" y="18941"/>
                  <a:pt x="4814" y="18949"/>
                  <a:pt x="4840" y="18949"/>
                </a:cubicBezTo>
                <a:lnTo>
                  <a:pt x="18007" y="18949"/>
                </a:lnTo>
                <a:cubicBezTo>
                  <a:pt x="19991" y="18949"/>
                  <a:pt x="21600" y="15300"/>
                  <a:pt x="21600" y="10799"/>
                </a:cubicBezTo>
                <a:cubicBezTo>
                  <a:pt x="21600" y="6298"/>
                  <a:pt x="19991" y="2651"/>
                  <a:pt x="18007" y="2651"/>
                </a:cubicBezTo>
                <a:lnTo>
                  <a:pt x="4840" y="2651"/>
                </a:lnTo>
                <a:cubicBezTo>
                  <a:pt x="4814" y="2651"/>
                  <a:pt x="4789" y="2659"/>
                  <a:pt x="4762" y="2660"/>
                </a:cubicBezTo>
                <a:lnTo>
                  <a:pt x="4762" y="0"/>
                </a:lnTo>
                <a:close/>
              </a:path>
            </a:pathLst>
          </a:custGeom>
          <a:solidFill>
            <a:srgbClr val="FFFFFF"/>
          </a:solidFill>
          <a:ln w="50800">
            <a:solidFill>
              <a:srgbClr val="6BB661"/>
            </a:solidFill>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55" name="Shape"/>
          <p:cNvSpPr/>
          <p:nvPr/>
        </p:nvSpPr>
        <p:spPr>
          <a:xfrm>
            <a:off x="11829730" y="8118603"/>
            <a:ext cx="3029594"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10799"/>
                </a:lnTo>
                <a:lnTo>
                  <a:pt x="11068" y="21600"/>
                </a:lnTo>
                <a:lnTo>
                  <a:pt x="11068" y="18940"/>
                </a:lnTo>
                <a:cubicBezTo>
                  <a:pt x="11129" y="18941"/>
                  <a:pt x="11188" y="18949"/>
                  <a:pt x="11249" y="18949"/>
                </a:cubicBezTo>
                <a:lnTo>
                  <a:pt x="21600" y="18949"/>
                </a:lnTo>
                <a:lnTo>
                  <a:pt x="13251" y="10799"/>
                </a:lnTo>
                <a:lnTo>
                  <a:pt x="21600" y="2651"/>
                </a:lnTo>
                <a:lnTo>
                  <a:pt x="11249" y="2651"/>
                </a:lnTo>
                <a:cubicBezTo>
                  <a:pt x="11188" y="2651"/>
                  <a:pt x="11129" y="2659"/>
                  <a:pt x="11068" y="2660"/>
                </a:cubicBezTo>
                <a:lnTo>
                  <a:pt x="11068" y="0"/>
                </a:lnTo>
                <a:close/>
              </a:path>
            </a:pathLst>
          </a:custGeom>
          <a:solidFill>
            <a:srgbClr val="6BB661"/>
          </a:solidFill>
          <a:ln w="50800">
            <a:solidFill>
              <a:srgbClr val="6BB661"/>
            </a:solidFill>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56" name="Shape"/>
          <p:cNvSpPr/>
          <p:nvPr/>
        </p:nvSpPr>
        <p:spPr>
          <a:xfrm>
            <a:off x="13326564" y="8487723"/>
            <a:ext cx="1403402" cy="2136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826" y="18"/>
                </a:lnTo>
                <a:lnTo>
                  <a:pt x="0" y="10834"/>
                </a:lnTo>
                <a:lnTo>
                  <a:pt x="17766" y="21593"/>
                </a:lnTo>
                <a:lnTo>
                  <a:pt x="21596" y="21600"/>
                </a:lnTo>
                <a:lnTo>
                  <a:pt x="3821" y="10791"/>
                </a:lnTo>
                <a:lnTo>
                  <a:pt x="21600" y="0"/>
                </a:lnTo>
                <a:close/>
              </a:path>
            </a:pathLst>
          </a:custGeom>
          <a:solidFill>
            <a:srgbClr val="FFFFFF">
              <a:alpha val="9148"/>
            </a:srgbClr>
          </a:solidFill>
          <a:ln w="12700">
            <a:miter lim="400000"/>
          </a:ln>
        </p:spPr>
        <p:txBody>
          <a:bodyPr lIns="50800" tIns="50800" rIns="50800" bIns="50800" anchor="ctr"/>
          <a:lstStyle/>
          <a:p>
            <a:pPr algn="ctr" defTabSz="825500">
              <a:spcBef>
                <a:spcPts val="0"/>
              </a:spcBef>
              <a:defRPr sz="3200">
                <a:latin typeface="Helvetica Light"/>
                <a:ea typeface="Helvetica Light"/>
                <a:cs typeface="Helvetica Light"/>
                <a:sym typeface="Helvetica Light"/>
              </a:defRPr>
            </a:pPr>
          </a:p>
        </p:txBody>
      </p:sp>
      <p:sp>
        <p:nvSpPr>
          <p:cNvPr id="257" name="Evaluation"/>
          <p:cNvSpPr txBox="1"/>
          <p:nvPr/>
        </p:nvSpPr>
        <p:spPr>
          <a:xfrm>
            <a:off x="15407009" y="9229259"/>
            <a:ext cx="3249258" cy="6523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spcBef>
                <a:spcPts val="0"/>
              </a:spcBef>
              <a:defRPr b="1" sz="3000">
                <a:latin typeface="Arial"/>
                <a:ea typeface="Arial"/>
                <a:cs typeface="Arial"/>
                <a:sym typeface="Arial"/>
              </a:defRPr>
            </a:lvl1pPr>
          </a:lstStyle>
          <a:p>
            <a:pPr/>
            <a:r>
              <a:t>Evaluation</a:t>
            </a:r>
          </a:p>
        </p:txBody>
      </p:sp>
      <p:sp>
        <p:nvSpPr>
          <p:cNvPr id="258" name="04."/>
          <p:cNvSpPr txBox="1"/>
          <p:nvPr/>
        </p:nvSpPr>
        <p:spPr>
          <a:xfrm>
            <a:off x="12442225" y="9261288"/>
            <a:ext cx="1188848" cy="7615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spcBef>
                <a:spcPts val="0"/>
              </a:spcBef>
              <a:defRPr b="1" sz="5000">
                <a:solidFill>
                  <a:srgbClr val="FFFFFF"/>
                </a:solidFill>
                <a:latin typeface="Arial"/>
                <a:ea typeface="Arial"/>
                <a:cs typeface="Arial"/>
                <a:sym typeface="Arial"/>
              </a:defRPr>
            </a:lvl1pPr>
          </a:lstStyle>
          <a:p>
            <a:pPr/>
            <a:r>
              <a:t>04.</a:t>
            </a:r>
          </a:p>
        </p:txBody>
      </p:sp>
      <p:sp>
        <p:nvSpPr>
          <p:cNvPr id="259" name="Rectangle"/>
          <p:cNvSpPr/>
          <p:nvPr/>
        </p:nvSpPr>
        <p:spPr>
          <a:xfrm>
            <a:off x="17393722" y="10649074"/>
            <a:ext cx="69096" cy="2960448"/>
          </a:xfrm>
          <a:prstGeom prst="rect">
            <a:avLst/>
          </a:prstGeom>
          <a:solidFill>
            <a:srgbClr val="569753"/>
          </a:solidFill>
          <a:ln w="12700">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60" name="Shape"/>
          <p:cNvSpPr/>
          <p:nvPr/>
        </p:nvSpPr>
        <p:spPr>
          <a:xfrm>
            <a:off x="17399379" y="11109194"/>
            <a:ext cx="5476288" cy="2168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cubicBezTo>
                  <a:pt x="34" y="0"/>
                  <a:pt x="17" y="3"/>
                  <a:pt x="0" y="6"/>
                </a:cubicBezTo>
                <a:lnTo>
                  <a:pt x="0" y="21594"/>
                </a:lnTo>
                <a:cubicBezTo>
                  <a:pt x="17" y="21597"/>
                  <a:pt x="34" y="21600"/>
                  <a:pt x="51" y="21600"/>
                </a:cubicBezTo>
                <a:lnTo>
                  <a:pt x="16980" y="21600"/>
                </a:lnTo>
                <a:cubicBezTo>
                  <a:pt x="19531" y="21600"/>
                  <a:pt x="21600" y="16764"/>
                  <a:pt x="21600" y="10799"/>
                </a:cubicBezTo>
                <a:cubicBezTo>
                  <a:pt x="21600" y="4833"/>
                  <a:pt x="19531" y="0"/>
                  <a:pt x="16980" y="0"/>
                </a:cubicBezTo>
                <a:lnTo>
                  <a:pt x="51" y="0"/>
                </a:lnTo>
                <a:close/>
              </a:path>
            </a:pathLst>
          </a:custGeom>
          <a:solidFill>
            <a:srgbClr val="569753"/>
          </a:solidFill>
          <a:ln w="50800">
            <a:solidFill>
              <a:srgbClr val="569754"/>
            </a:solidFill>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61" name="Shape"/>
          <p:cNvSpPr/>
          <p:nvPr/>
        </p:nvSpPr>
        <p:spPr>
          <a:xfrm>
            <a:off x="15824719" y="10692470"/>
            <a:ext cx="7041073"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62" y="0"/>
                </a:moveTo>
                <a:lnTo>
                  <a:pt x="0" y="10799"/>
                </a:lnTo>
                <a:lnTo>
                  <a:pt x="4762" y="21600"/>
                </a:lnTo>
                <a:lnTo>
                  <a:pt x="4762" y="18940"/>
                </a:lnTo>
                <a:cubicBezTo>
                  <a:pt x="4789" y="18941"/>
                  <a:pt x="4814" y="18949"/>
                  <a:pt x="4840" y="18949"/>
                </a:cubicBezTo>
                <a:lnTo>
                  <a:pt x="18007" y="18949"/>
                </a:lnTo>
                <a:cubicBezTo>
                  <a:pt x="19991" y="18949"/>
                  <a:pt x="21600" y="15300"/>
                  <a:pt x="21600" y="10799"/>
                </a:cubicBezTo>
                <a:cubicBezTo>
                  <a:pt x="21600" y="6298"/>
                  <a:pt x="19991" y="2651"/>
                  <a:pt x="18007" y="2651"/>
                </a:cubicBezTo>
                <a:lnTo>
                  <a:pt x="4840" y="2651"/>
                </a:lnTo>
                <a:cubicBezTo>
                  <a:pt x="4814" y="2651"/>
                  <a:pt x="4789" y="2659"/>
                  <a:pt x="4762" y="2660"/>
                </a:cubicBezTo>
                <a:lnTo>
                  <a:pt x="4762" y="0"/>
                </a:lnTo>
                <a:close/>
              </a:path>
            </a:pathLst>
          </a:custGeom>
          <a:solidFill>
            <a:srgbClr val="FFFFFF"/>
          </a:solidFill>
          <a:ln w="50800">
            <a:solidFill>
              <a:srgbClr val="6BB661"/>
            </a:solidFill>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62" name="Shape"/>
          <p:cNvSpPr/>
          <p:nvPr/>
        </p:nvSpPr>
        <p:spPr>
          <a:xfrm>
            <a:off x="15824719" y="10692470"/>
            <a:ext cx="3029594" cy="2873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10799"/>
                </a:lnTo>
                <a:lnTo>
                  <a:pt x="11068" y="21600"/>
                </a:lnTo>
                <a:lnTo>
                  <a:pt x="11068" y="18940"/>
                </a:lnTo>
                <a:cubicBezTo>
                  <a:pt x="11129" y="18941"/>
                  <a:pt x="11188" y="18949"/>
                  <a:pt x="11249" y="18949"/>
                </a:cubicBezTo>
                <a:lnTo>
                  <a:pt x="21600" y="18949"/>
                </a:lnTo>
                <a:lnTo>
                  <a:pt x="13251" y="10799"/>
                </a:lnTo>
                <a:lnTo>
                  <a:pt x="21600" y="2651"/>
                </a:lnTo>
                <a:lnTo>
                  <a:pt x="11249" y="2651"/>
                </a:lnTo>
                <a:cubicBezTo>
                  <a:pt x="11188" y="2651"/>
                  <a:pt x="11129" y="2659"/>
                  <a:pt x="11068" y="2660"/>
                </a:cubicBezTo>
                <a:lnTo>
                  <a:pt x="11068" y="0"/>
                </a:lnTo>
                <a:close/>
              </a:path>
            </a:pathLst>
          </a:custGeom>
          <a:solidFill>
            <a:srgbClr val="6BB661"/>
          </a:solidFill>
          <a:ln w="50800">
            <a:solidFill>
              <a:srgbClr val="6BB661"/>
            </a:solidFill>
            <a:miter lim="400000"/>
          </a:ln>
        </p:spPr>
        <p:txBody>
          <a:bodyPr lIns="50800" tIns="50800" rIns="50800" bIns="50800" anchor="ctr"/>
          <a:lstStyle/>
          <a:p>
            <a:pPr algn="ctr" defTabSz="825500">
              <a:spcBef>
                <a:spcPts val="0"/>
              </a:spcBef>
              <a:defRPr sz="3200">
                <a:solidFill>
                  <a:srgbClr val="FFFFFF"/>
                </a:solidFill>
                <a:latin typeface="Helvetica Light"/>
                <a:ea typeface="Helvetica Light"/>
                <a:cs typeface="Helvetica Light"/>
                <a:sym typeface="Helvetica Light"/>
              </a:defRPr>
            </a:pPr>
          </a:p>
        </p:txBody>
      </p:sp>
      <p:sp>
        <p:nvSpPr>
          <p:cNvPr id="263" name="Shape"/>
          <p:cNvSpPr/>
          <p:nvPr/>
        </p:nvSpPr>
        <p:spPr>
          <a:xfrm>
            <a:off x="17321555" y="11061589"/>
            <a:ext cx="1403401" cy="21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826" y="18"/>
                </a:lnTo>
                <a:lnTo>
                  <a:pt x="0" y="10834"/>
                </a:lnTo>
                <a:lnTo>
                  <a:pt x="17766" y="21593"/>
                </a:lnTo>
                <a:lnTo>
                  <a:pt x="21596" y="21600"/>
                </a:lnTo>
                <a:lnTo>
                  <a:pt x="3821" y="10791"/>
                </a:lnTo>
                <a:lnTo>
                  <a:pt x="21600" y="0"/>
                </a:lnTo>
                <a:close/>
              </a:path>
            </a:pathLst>
          </a:custGeom>
          <a:solidFill>
            <a:srgbClr val="FFFFFF">
              <a:alpha val="9148"/>
            </a:srgbClr>
          </a:solidFill>
          <a:ln w="12700">
            <a:miter lim="400000"/>
          </a:ln>
        </p:spPr>
        <p:txBody>
          <a:bodyPr lIns="50800" tIns="50800" rIns="50800" bIns="50800" anchor="ctr"/>
          <a:lstStyle/>
          <a:p>
            <a:pPr algn="ctr" defTabSz="825500">
              <a:spcBef>
                <a:spcPts val="0"/>
              </a:spcBef>
              <a:defRPr sz="3200">
                <a:latin typeface="Helvetica Light"/>
                <a:ea typeface="Helvetica Light"/>
                <a:cs typeface="Helvetica Light"/>
                <a:sym typeface="Helvetica Light"/>
              </a:defRPr>
            </a:pPr>
          </a:p>
        </p:txBody>
      </p:sp>
      <p:sp>
        <p:nvSpPr>
          <p:cNvPr id="264" name="Conclusion"/>
          <p:cNvSpPr txBox="1"/>
          <p:nvPr/>
        </p:nvSpPr>
        <p:spPr>
          <a:xfrm>
            <a:off x="19392565" y="11803126"/>
            <a:ext cx="3249257" cy="6523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spcBef>
                <a:spcPts val="0"/>
              </a:spcBef>
              <a:defRPr b="1" sz="3000">
                <a:latin typeface="Arial"/>
                <a:ea typeface="Arial"/>
                <a:cs typeface="Arial"/>
                <a:sym typeface="Arial"/>
              </a:defRPr>
            </a:lvl1pPr>
          </a:lstStyle>
          <a:p>
            <a:pPr/>
            <a:r>
              <a:t>Conclusion</a:t>
            </a:r>
          </a:p>
        </p:txBody>
      </p:sp>
      <p:sp>
        <p:nvSpPr>
          <p:cNvPr id="265" name="05."/>
          <p:cNvSpPr txBox="1"/>
          <p:nvPr/>
        </p:nvSpPr>
        <p:spPr>
          <a:xfrm>
            <a:off x="16437215" y="11835155"/>
            <a:ext cx="1188848" cy="7615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spcBef>
                <a:spcPts val="0"/>
              </a:spcBef>
              <a:defRPr b="1" sz="5000">
                <a:solidFill>
                  <a:srgbClr val="FFFFFF"/>
                </a:solidFill>
                <a:latin typeface="Arial"/>
                <a:ea typeface="Arial"/>
                <a:cs typeface="Arial"/>
                <a:sym typeface="Arial"/>
              </a:defRPr>
            </a:lvl1pPr>
          </a:lstStyle>
          <a:p>
            <a:pPr/>
            <a:r>
              <a:t>05.</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8" name="Группа 4"/>
          <p:cNvGrpSpPr/>
          <p:nvPr/>
        </p:nvGrpSpPr>
        <p:grpSpPr>
          <a:xfrm>
            <a:off x="1100114" y="1860360"/>
            <a:ext cx="14669479" cy="9379231"/>
            <a:chOff x="0" y="0"/>
            <a:chExt cx="14669478" cy="9379229"/>
          </a:xfrm>
        </p:grpSpPr>
        <p:sp>
          <p:nvSpPr>
            <p:cNvPr id="267" name="Text Box 3"/>
            <p:cNvSpPr txBox="1"/>
            <p:nvPr/>
          </p:nvSpPr>
          <p:spPr>
            <a:xfrm>
              <a:off x="0" y="0"/>
              <a:ext cx="14048214" cy="21875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lvl1pPr defTabSz="825500">
                <a:spcBef>
                  <a:spcPts val="0"/>
                </a:spcBef>
                <a:defRPr sz="8800">
                  <a:latin typeface="Helvetica"/>
                  <a:ea typeface="Helvetica"/>
                  <a:cs typeface="Helvetica"/>
                  <a:sym typeface="Helvetica"/>
                </a:defRPr>
              </a:lvl1pPr>
            </a:lstStyle>
            <a:p>
              <a:pPr/>
              <a:r>
                <a:t>Purpose</a:t>
              </a:r>
            </a:p>
          </p:txBody>
        </p:sp>
        <p:grpSp>
          <p:nvGrpSpPr>
            <p:cNvPr id="272" name="Группа 3"/>
            <p:cNvGrpSpPr/>
            <p:nvPr/>
          </p:nvGrpSpPr>
          <p:grpSpPr>
            <a:xfrm>
              <a:off x="150257" y="3290433"/>
              <a:ext cx="14519222" cy="3390740"/>
              <a:chOff x="0" y="0"/>
              <a:chExt cx="14519220" cy="3390738"/>
            </a:xfrm>
          </p:grpSpPr>
          <p:grpSp>
            <p:nvGrpSpPr>
              <p:cNvPr id="270" name="Группа 1"/>
              <p:cNvGrpSpPr/>
              <p:nvPr/>
            </p:nvGrpSpPr>
            <p:grpSpPr>
              <a:xfrm>
                <a:off x="0" y="68330"/>
                <a:ext cx="1439514" cy="1088479"/>
                <a:chOff x="0" y="0"/>
                <a:chExt cx="1439513" cy="1088477"/>
              </a:xfrm>
            </p:grpSpPr>
            <p:sp>
              <p:nvSpPr>
                <p:cNvPr id="268" name="Скругленный прямоугольник 19"/>
                <p:cNvSpPr/>
                <p:nvPr/>
              </p:nvSpPr>
              <p:spPr>
                <a:xfrm>
                  <a:off x="169324" y="0"/>
                  <a:ext cx="1088479" cy="1088478"/>
                </a:xfrm>
                <a:prstGeom prst="roundRect">
                  <a:avLst>
                    <a:gd name="adj" fmla="val 50000"/>
                  </a:avLst>
                </a:prstGeom>
                <a:solidFill>
                  <a:srgbClr val="DFFE00"/>
                </a:solidFill>
                <a:ln w="12700" cap="flat">
                  <a:noFill/>
                  <a:miter lim="400000"/>
                </a:ln>
                <a:effectLst/>
              </p:spPr>
              <p:txBody>
                <a:bodyPr wrap="square" lIns="38100" tIns="38100" rIns="38100" bIns="38100" numCol="1" anchor="ctr">
                  <a:noAutofit/>
                </a:bodyPr>
                <a:lstStyle/>
                <a:p>
                  <a:pPr defTabSz="825500">
                    <a:spcBef>
                      <a:spcPts val="0"/>
                    </a:spcBef>
                    <a:defRPr sz="2000">
                      <a:solidFill>
                        <a:srgbClr val="74808C"/>
                      </a:solidFill>
                      <a:latin typeface="Poppins"/>
                      <a:ea typeface="Poppins"/>
                      <a:cs typeface="Poppins"/>
                      <a:sym typeface="Poppins"/>
                    </a:defRPr>
                  </a:pPr>
                </a:p>
              </p:txBody>
            </p:sp>
            <p:sp>
              <p:nvSpPr>
                <p:cNvPr id="269" name="Text Box 3"/>
                <p:cNvSpPr txBox="1"/>
                <p:nvPr/>
              </p:nvSpPr>
              <p:spPr>
                <a:xfrm>
                  <a:off x="0" y="160306"/>
                  <a:ext cx="1439514" cy="625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lvl1pPr algn="ctr" defTabSz="825500">
                    <a:lnSpc>
                      <a:spcPct val="120000"/>
                    </a:lnSpc>
                    <a:spcBef>
                      <a:spcPts val="0"/>
                    </a:spcBef>
                    <a:defRPr sz="2200">
                      <a:latin typeface="Helvetica"/>
                      <a:ea typeface="Helvetica"/>
                      <a:cs typeface="Helvetica"/>
                      <a:sym typeface="Helvetica"/>
                    </a:defRPr>
                  </a:lvl1pPr>
                </a:lstStyle>
                <a:p>
                  <a:pPr/>
                  <a:r>
                    <a:t>1</a:t>
                  </a:r>
                </a:p>
              </p:txBody>
            </p:sp>
          </p:grpSp>
          <p:sp>
            <p:nvSpPr>
              <p:cNvPr id="271" name="Rectangle 1"/>
              <p:cNvSpPr txBox="1"/>
              <p:nvPr/>
            </p:nvSpPr>
            <p:spPr>
              <a:xfrm>
                <a:off x="1894363" y="0"/>
                <a:ext cx="12624858" cy="3390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825500">
                  <a:lnSpc>
                    <a:spcPct val="180000"/>
                  </a:lnSpc>
                  <a:spcBef>
                    <a:spcPts val="0"/>
                  </a:spcBef>
                  <a:defRPr sz="2500">
                    <a:solidFill>
                      <a:srgbClr val="292829"/>
                    </a:solidFill>
                    <a:latin typeface="Helvetica"/>
                    <a:ea typeface="Helvetica"/>
                    <a:cs typeface="Helvetica"/>
                    <a:sym typeface="Helvetica"/>
                  </a:defRPr>
                </a:pPr>
                <a:r>
                  <a:t>The model would be useful for </a:t>
                </a:r>
                <a:r>
                  <a:rPr b="1">
                    <a:solidFill>
                      <a:schemeClr val="accent5">
                        <a:hueOff val="129701"/>
                        <a:lumOff val="-22825"/>
                      </a:schemeClr>
                    </a:solidFill>
                  </a:rPr>
                  <a:t>marketing strategy</a:t>
                </a:r>
                <a:r>
                  <a:t> by gaining an understanding of readers preference based on </a:t>
                </a:r>
                <a:r>
                  <a:rPr b="1" u="sng">
                    <a:solidFill>
                      <a:schemeClr val="accent5">
                        <a:hueOff val="129701"/>
                        <a:lumOff val="-22825"/>
                      </a:schemeClr>
                    </a:solidFill>
                  </a:rPr>
                  <a:t>article sentiment</a:t>
                </a:r>
                <a:r>
                  <a:rPr b="1">
                    <a:solidFill>
                      <a:schemeClr val="accent5">
                        <a:hueOff val="129701"/>
                        <a:lumOff val="-22825"/>
                      </a:schemeClr>
                    </a:solidFill>
                  </a:rPr>
                  <a:t> </a:t>
                </a:r>
                <a:r>
                  <a:rPr b="1">
                    <a:solidFill>
                      <a:srgbClr val="000000"/>
                    </a:solidFill>
                  </a:rPr>
                  <a:t>and</a:t>
                </a:r>
                <a:r>
                  <a:rPr b="1">
                    <a:solidFill>
                      <a:schemeClr val="accent5">
                        <a:hueOff val="129701"/>
                        <a:lumOff val="-22825"/>
                      </a:schemeClr>
                    </a:solidFill>
                  </a:rPr>
                  <a:t> </a:t>
                </a:r>
                <a:r>
                  <a:rPr b="1" u="sng">
                    <a:solidFill>
                      <a:schemeClr val="accent5">
                        <a:hueOff val="129701"/>
                        <a:lumOff val="-22825"/>
                      </a:schemeClr>
                    </a:solidFill>
                  </a:rPr>
                  <a:t>keywords</a:t>
                </a:r>
                <a:r>
                  <a:t> and provide insight for writers and editors on the ideal format of their articles.</a:t>
                </a:r>
              </a:p>
            </p:txBody>
          </p:sp>
        </p:grpSp>
        <p:grpSp>
          <p:nvGrpSpPr>
            <p:cNvPr id="277" name="Группа 37"/>
            <p:cNvGrpSpPr/>
            <p:nvPr/>
          </p:nvGrpSpPr>
          <p:grpSpPr>
            <a:xfrm>
              <a:off x="150257" y="6902584"/>
              <a:ext cx="14519222" cy="2476646"/>
              <a:chOff x="0" y="0"/>
              <a:chExt cx="14519220" cy="2476645"/>
            </a:xfrm>
          </p:grpSpPr>
          <p:grpSp>
            <p:nvGrpSpPr>
              <p:cNvPr id="275" name="Группа 38"/>
              <p:cNvGrpSpPr/>
              <p:nvPr/>
            </p:nvGrpSpPr>
            <p:grpSpPr>
              <a:xfrm>
                <a:off x="0" y="68330"/>
                <a:ext cx="1439514" cy="1088479"/>
                <a:chOff x="0" y="0"/>
                <a:chExt cx="1439513" cy="1088477"/>
              </a:xfrm>
            </p:grpSpPr>
            <p:sp>
              <p:nvSpPr>
                <p:cNvPr id="273" name="Скругленный прямоугольник 40"/>
                <p:cNvSpPr/>
                <p:nvPr/>
              </p:nvSpPr>
              <p:spPr>
                <a:xfrm>
                  <a:off x="169324" y="0"/>
                  <a:ext cx="1088479" cy="1088478"/>
                </a:xfrm>
                <a:prstGeom prst="roundRect">
                  <a:avLst>
                    <a:gd name="adj" fmla="val 50000"/>
                  </a:avLst>
                </a:prstGeom>
                <a:solidFill>
                  <a:srgbClr val="DFFE00"/>
                </a:solidFill>
                <a:ln w="12700" cap="flat">
                  <a:noFill/>
                  <a:miter lim="400000"/>
                </a:ln>
                <a:effectLst/>
              </p:spPr>
              <p:txBody>
                <a:bodyPr wrap="square" lIns="38100" tIns="38100" rIns="38100" bIns="38100" numCol="1" anchor="ctr">
                  <a:noAutofit/>
                </a:bodyPr>
                <a:lstStyle/>
                <a:p>
                  <a:pPr defTabSz="825500">
                    <a:spcBef>
                      <a:spcPts val="0"/>
                    </a:spcBef>
                    <a:defRPr sz="2000">
                      <a:solidFill>
                        <a:srgbClr val="74808C"/>
                      </a:solidFill>
                      <a:latin typeface="Poppins"/>
                      <a:ea typeface="Poppins"/>
                      <a:cs typeface="Poppins"/>
                      <a:sym typeface="Poppins"/>
                    </a:defRPr>
                  </a:pPr>
                </a:p>
              </p:txBody>
            </p:sp>
            <p:sp>
              <p:nvSpPr>
                <p:cNvPr id="274" name="Text Box 3"/>
                <p:cNvSpPr txBox="1"/>
                <p:nvPr/>
              </p:nvSpPr>
              <p:spPr>
                <a:xfrm>
                  <a:off x="0" y="160306"/>
                  <a:ext cx="1439514" cy="625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lvl1pPr algn="ctr" defTabSz="825500">
                    <a:lnSpc>
                      <a:spcPct val="120000"/>
                    </a:lnSpc>
                    <a:spcBef>
                      <a:spcPts val="0"/>
                    </a:spcBef>
                    <a:defRPr sz="2200">
                      <a:latin typeface="Helvetica"/>
                      <a:ea typeface="Helvetica"/>
                      <a:cs typeface="Helvetica"/>
                      <a:sym typeface="Helvetica"/>
                    </a:defRPr>
                  </a:lvl1pPr>
                </a:lstStyle>
                <a:p>
                  <a:pPr/>
                  <a:r>
                    <a:t>2</a:t>
                  </a:r>
                </a:p>
              </p:txBody>
            </p:sp>
          </p:grpSp>
          <p:sp>
            <p:nvSpPr>
              <p:cNvPr id="276" name="Rectangle 1"/>
              <p:cNvSpPr txBox="1"/>
              <p:nvPr/>
            </p:nvSpPr>
            <p:spPr>
              <a:xfrm>
                <a:off x="1894363" y="0"/>
                <a:ext cx="12624858" cy="2476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825500">
                  <a:lnSpc>
                    <a:spcPct val="180000"/>
                  </a:lnSpc>
                  <a:spcBef>
                    <a:spcPts val="0"/>
                  </a:spcBef>
                  <a:defRPr sz="2500">
                    <a:solidFill>
                      <a:srgbClr val="292829"/>
                    </a:solidFill>
                    <a:latin typeface="Helvetica"/>
                    <a:ea typeface="Helvetica"/>
                    <a:cs typeface="Helvetica"/>
                    <a:sym typeface="Helvetica"/>
                  </a:defRPr>
                </a:pPr>
                <a:r>
                  <a:t>And provide additional assistance in putting the right title into the most effective social media platform so as to get the best readers reception by </a:t>
                </a:r>
                <a:r>
                  <a:rPr b="1">
                    <a:solidFill>
                      <a:schemeClr val="accent5">
                        <a:hueOff val="129701"/>
                        <a:lumOff val="-22825"/>
                      </a:schemeClr>
                    </a:solidFill>
                  </a:rPr>
                  <a:t>targeting the correct audience</a:t>
                </a:r>
                <a:r>
                  <a:t>.</a:t>
                </a:r>
              </a:p>
            </p:txBody>
          </p:sp>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Прямоугольник 3"/>
          <p:cNvSpPr/>
          <p:nvPr/>
        </p:nvSpPr>
        <p:spPr>
          <a:xfrm>
            <a:off x="-1" y="0"/>
            <a:ext cx="12264010" cy="13716000"/>
          </a:xfrm>
          <a:prstGeom prst="rect">
            <a:avLst/>
          </a:prstGeom>
          <a:solidFill>
            <a:srgbClr val="292729"/>
          </a:solidFill>
          <a:ln w="12700">
            <a:miter lim="400000"/>
          </a:ln>
        </p:spPr>
        <p:txBody>
          <a:bodyPr lIns="38100" tIns="38100" rIns="38100" bIns="38100" anchor="ctr"/>
          <a:lstStyle/>
          <a:p>
            <a:pPr defTabSz="825500">
              <a:spcBef>
                <a:spcPts val="0"/>
              </a:spcBef>
              <a:defRPr sz="2000">
                <a:solidFill>
                  <a:srgbClr val="74808C"/>
                </a:solidFill>
                <a:latin typeface="Poppins"/>
                <a:ea typeface="Poppins"/>
                <a:cs typeface="Poppins"/>
                <a:sym typeface="Poppins"/>
              </a:defRPr>
            </a:pPr>
          </a:p>
        </p:txBody>
      </p:sp>
      <p:grpSp>
        <p:nvGrpSpPr>
          <p:cNvPr id="283" name="Группа 1"/>
          <p:cNvGrpSpPr/>
          <p:nvPr/>
        </p:nvGrpSpPr>
        <p:grpSpPr>
          <a:xfrm>
            <a:off x="2316291" y="2527524"/>
            <a:ext cx="7859485" cy="3467419"/>
            <a:chOff x="0" y="0"/>
            <a:chExt cx="7859483" cy="3467417"/>
          </a:xfrm>
        </p:grpSpPr>
        <p:sp>
          <p:nvSpPr>
            <p:cNvPr id="281" name="Text Box 3"/>
            <p:cNvSpPr/>
            <p:nvPr/>
          </p:nvSpPr>
          <p:spPr>
            <a:xfrm>
              <a:off x="10610" y="0"/>
              <a:ext cx="760306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spcBef>
                  <a:spcPts val="0"/>
                </a:spcBef>
                <a:defRPr sz="8800">
                  <a:solidFill>
                    <a:srgbClr val="FDFCFF"/>
                  </a:solidFill>
                  <a:latin typeface="Helvetica"/>
                  <a:ea typeface="Helvetica"/>
                  <a:cs typeface="Helvetica"/>
                  <a:sym typeface="Helvetica"/>
                </a:defRPr>
              </a:lvl1pPr>
            </a:lstStyle>
            <a:p>
              <a:pPr/>
              <a:r>
                <a:t>Data Description</a:t>
              </a:r>
            </a:p>
          </p:txBody>
        </p:sp>
        <p:sp>
          <p:nvSpPr>
            <p:cNvPr id="282" name="Rectangle 1"/>
            <p:cNvSpPr/>
            <p:nvPr/>
          </p:nvSpPr>
          <p:spPr>
            <a:xfrm>
              <a:off x="0" y="3467417"/>
              <a:ext cx="785948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825500">
                <a:lnSpc>
                  <a:spcPct val="180000"/>
                </a:lnSpc>
                <a:spcBef>
                  <a:spcPts val="0"/>
                </a:spcBef>
                <a:defRPr sz="2200">
                  <a:solidFill>
                    <a:srgbClr val="FDFCFF"/>
                  </a:solidFill>
                  <a:latin typeface="Helvetica"/>
                  <a:ea typeface="Helvetica"/>
                  <a:cs typeface="Helvetica"/>
                  <a:sym typeface="Helvetica"/>
                </a:defRPr>
              </a:pPr>
              <a:r>
                <a:t>Data is extracted from UCI Machine Learning Repository and the main features of the data are publisher article </a:t>
              </a:r>
              <a:r>
                <a:rPr b="1" u="sng">
                  <a:solidFill>
                    <a:schemeClr val="accent4"/>
                  </a:solidFill>
                </a:rPr>
                <a:t>Titles</a:t>
              </a:r>
              <a:r>
                <a:t> and </a:t>
              </a:r>
              <a:r>
                <a:rPr b="1" u="sng">
                  <a:solidFill>
                    <a:schemeClr val="accent4"/>
                  </a:solidFill>
                </a:rPr>
                <a:t>Number of Shares</a:t>
              </a:r>
              <a:r>
                <a:t> per social media platform collected between 2015 to 2016. </a:t>
              </a:r>
            </a:p>
            <a:p>
              <a:pPr defTabSz="825500">
                <a:lnSpc>
                  <a:spcPct val="180000"/>
                </a:lnSpc>
                <a:spcBef>
                  <a:spcPts val="0"/>
                </a:spcBef>
                <a:defRPr sz="2200">
                  <a:solidFill>
                    <a:srgbClr val="FDFCFF"/>
                  </a:solidFill>
                  <a:latin typeface="Helvetica"/>
                  <a:ea typeface="Helvetica"/>
                  <a:cs typeface="Helvetica"/>
                  <a:sym typeface="Helvetica"/>
                </a:defRPr>
              </a:pPr>
            </a:p>
            <a:p>
              <a:pPr defTabSz="825500">
                <a:lnSpc>
                  <a:spcPct val="180000"/>
                </a:lnSpc>
                <a:spcBef>
                  <a:spcPts val="0"/>
                </a:spcBef>
                <a:defRPr sz="2200">
                  <a:solidFill>
                    <a:srgbClr val="FDFCFF"/>
                  </a:solidFill>
                  <a:latin typeface="Helvetica"/>
                  <a:ea typeface="Helvetica"/>
                  <a:cs typeface="Helvetica"/>
                  <a:sym typeface="Helvetica"/>
                </a:defRPr>
              </a:pPr>
              <a:r>
                <a:t>Data consists of </a:t>
              </a:r>
              <a:r>
                <a:rPr b="1" u="sng">
                  <a:solidFill>
                    <a:schemeClr val="accent4"/>
                  </a:solidFill>
                </a:rPr>
                <a:t>four</a:t>
              </a:r>
              <a:r>
                <a:t> main topics:</a:t>
              </a:r>
            </a:p>
            <a:p>
              <a:pPr marL="356234" indent="-356234" defTabSz="825500">
                <a:lnSpc>
                  <a:spcPct val="180000"/>
                </a:lnSpc>
                <a:spcBef>
                  <a:spcPts val="0"/>
                </a:spcBef>
                <a:buClr>
                  <a:srgbClr val="FFFFFF"/>
                </a:buClr>
                <a:buSzPct val="200000"/>
                <a:buChar char="‣"/>
                <a:defRPr sz="2200">
                  <a:solidFill>
                    <a:srgbClr val="FDFCFF"/>
                  </a:solidFill>
                  <a:latin typeface="Helvetica"/>
                  <a:ea typeface="Helvetica"/>
                  <a:cs typeface="Helvetica"/>
                  <a:sym typeface="Helvetica"/>
                </a:defRPr>
              </a:pPr>
              <a:r>
                <a:t>Economy</a:t>
              </a:r>
            </a:p>
            <a:p>
              <a:pPr marL="356234" indent="-356234" defTabSz="825500">
                <a:lnSpc>
                  <a:spcPct val="180000"/>
                </a:lnSpc>
                <a:spcBef>
                  <a:spcPts val="0"/>
                </a:spcBef>
                <a:buClr>
                  <a:srgbClr val="FFFFFF"/>
                </a:buClr>
                <a:buSzPct val="200000"/>
                <a:buChar char="‣"/>
                <a:defRPr sz="2200">
                  <a:solidFill>
                    <a:srgbClr val="FDFCFF"/>
                  </a:solidFill>
                  <a:latin typeface="Helvetica"/>
                  <a:ea typeface="Helvetica"/>
                  <a:cs typeface="Helvetica"/>
                  <a:sym typeface="Helvetica"/>
                </a:defRPr>
              </a:pPr>
              <a:r>
                <a:t>Microsoft</a:t>
              </a:r>
            </a:p>
            <a:p>
              <a:pPr marL="356234" indent="-356234" defTabSz="825500">
                <a:lnSpc>
                  <a:spcPct val="180000"/>
                </a:lnSpc>
                <a:spcBef>
                  <a:spcPts val="0"/>
                </a:spcBef>
                <a:buClr>
                  <a:srgbClr val="FFFFFF"/>
                </a:buClr>
                <a:buSzPct val="200000"/>
                <a:buChar char="‣"/>
                <a:defRPr sz="2200">
                  <a:solidFill>
                    <a:srgbClr val="FDFCFF"/>
                  </a:solidFill>
                  <a:latin typeface="Helvetica"/>
                  <a:ea typeface="Helvetica"/>
                  <a:cs typeface="Helvetica"/>
                  <a:sym typeface="Helvetica"/>
                </a:defRPr>
              </a:pPr>
              <a:r>
                <a:t>Obama</a:t>
              </a:r>
            </a:p>
            <a:p>
              <a:pPr marL="356234" indent="-356234" defTabSz="825500">
                <a:lnSpc>
                  <a:spcPct val="180000"/>
                </a:lnSpc>
                <a:spcBef>
                  <a:spcPts val="0"/>
                </a:spcBef>
                <a:buClr>
                  <a:srgbClr val="FFFFFF"/>
                </a:buClr>
                <a:buSzPct val="200000"/>
                <a:buChar char="‣"/>
                <a:defRPr sz="2200">
                  <a:solidFill>
                    <a:srgbClr val="FDFCFF"/>
                  </a:solidFill>
                  <a:latin typeface="Helvetica"/>
                  <a:ea typeface="Helvetica"/>
                  <a:cs typeface="Helvetica"/>
                  <a:sym typeface="Helvetica"/>
                </a:defRPr>
              </a:pPr>
              <a:r>
                <a:t>Palestine</a:t>
              </a:r>
            </a:p>
          </p:txBody>
        </p:sp>
      </p:grpSp>
      <p:pic>
        <p:nvPicPr>
          <p:cNvPr id="284" name="Рисунок 7" descr="Рисунок 7"/>
          <p:cNvPicPr>
            <a:picLocks noChangeAspect="1"/>
          </p:cNvPicPr>
          <p:nvPr>
            <p:ph type="pic" idx="14"/>
          </p:nvPr>
        </p:nvPicPr>
        <p:blipFill>
          <a:blip r:embed="rId2">
            <a:extLst/>
          </a:blip>
          <a:srcRect l="0" t="16255" r="0" b="16255"/>
          <a:stretch>
            <a:fillRect/>
          </a:stretch>
        </p:blipFill>
        <p:spPr>
          <a:xfrm>
            <a:off x="12274553" y="3726608"/>
            <a:ext cx="5113338" cy="3416401"/>
          </a:xfrm>
          <a:prstGeom prst="rect">
            <a:avLst/>
          </a:prstGeom>
        </p:spPr>
      </p:pic>
      <p:pic>
        <p:nvPicPr>
          <p:cNvPr id="285" name="Рисунок 8" descr="Рисунок 8"/>
          <p:cNvPicPr>
            <a:picLocks noChangeAspect="1"/>
          </p:cNvPicPr>
          <p:nvPr>
            <p:ph type="pic" idx="15"/>
          </p:nvPr>
        </p:nvPicPr>
        <p:blipFill>
          <a:blip r:embed="rId3">
            <a:extLst/>
          </a:blip>
          <a:srcRect l="8644" t="0" r="8644" b="0"/>
          <a:stretch>
            <a:fillRect/>
          </a:stretch>
        </p:blipFill>
        <p:spPr>
          <a:xfrm>
            <a:off x="12274553" y="0"/>
            <a:ext cx="5113338" cy="3473625"/>
          </a:xfrm>
          <a:prstGeom prst="rect">
            <a:avLst/>
          </a:prstGeom>
        </p:spPr>
      </p:pic>
      <p:pic>
        <p:nvPicPr>
          <p:cNvPr id="286" name="Рисунок 17" descr="Рисунок 17"/>
          <p:cNvPicPr>
            <a:picLocks noChangeAspect="1"/>
          </p:cNvPicPr>
          <p:nvPr>
            <p:ph type="pic" idx="18"/>
          </p:nvPr>
        </p:nvPicPr>
        <p:blipFill>
          <a:blip r:embed="rId4">
            <a:extLst/>
          </a:blip>
          <a:srcRect l="16849" t="0" r="0" b="0"/>
          <a:stretch>
            <a:fillRect/>
          </a:stretch>
        </p:blipFill>
        <p:spPr>
          <a:xfrm>
            <a:off x="12274554" y="6887994"/>
            <a:ext cx="5113338" cy="3416401"/>
          </a:xfrm>
          <a:prstGeom prst="rect">
            <a:avLst/>
          </a:prstGeom>
        </p:spPr>
      </p:pic>
      <p:pic>
        <p:nvPicPr>
          <p:cNvPr id="287" name="Рисунок 18" descr="Рисунок 18"/>
          <p:cNvPicPr>
            <a:picLocks noChangeAspect="1"/>
          </p:cNvPicPr>
          <p:nvPr>
            <p:ph type="pic" idx="19"/>
          </p:nvPr>
        </p:nvPicPr>
        <p:blipFill>
          <a:blip r:embed="rId5">
            <a:extLst/>
          </a:blip>
          <a:srcRect l="7831" t="0" r="7831" b="0"/>
          <a:stretch>
            <a:fillRect/>
          </a:stretch>
        </p:blipFill>
        <p:spPr>
          <a:xfrm>
            <a:off x="12274553" y="10303378"/>
            <a:ext cx="5113338" cy="3412623"/>
          </a:xfrm>
          <a:prstGeom prst="rect">
            <a:avLst/>
          </a:prstGeom>
        </p:spPr>
      </p:pic>
      <p:grpSp>
        <p:nvGrpSpPr>
          <p:cNvPr id="290" name="Группа 33"/>
          <p:cNvGrpSpPr/>
          <p:nvPr/>
        </p:nvGrpSpPr>
        <p:grpSpPr>
          <a:xfrm>
            <a:off x="18096838" y="786353"/>
            <a:ext cx="5304712" cy="647891"/>
            <a:chOff x="0" y="0"/>
            <a:chExt cx="5304711" cy="647890"/>
          </a:xfrm>
        </p:grpSpPr>
        <p:sp>
          <p:nvSpPr>
            <p:cNvPr id="288" name="Rectangle 1"/>
            <p:cNvSpPr/>
            <p:nvPr/>
          </p:nvSpPr>
          <p:spPr>
            <a:xfrm>
              <a:off x="0" y="647890"/>
              <a:ext cx="525658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825500">
                <a:lnSpc>
                  <a:spcPct val="180000"/>
                </a:lnSpc>
                <a:spcBef>
                  <a:spcPts val="0"/>
                </a:spcBef>
                <a:defRPr sz="2200">
                  <a:solidFill>
                    <a:srgbClr val="292829"/>
                  </a:solidFill>
                  <a:latin typeface="Helvetica"/>
                  <a:ea typeface="Helvetica"/>
                  <a:cs typeface="Helvetica"/>
                  <a:sym typeface="Helvetica"/>
                </a:defRPr>
              </a:lvl1pPr>
            </a:lstStyle>
            <a:p>
              <a:pPr/>
              <a:r>
                <a:t>Global economy news.</a:t>
              </a:r>
            </a:p>
          </p:txBody>
        </p:sp>
        <p:sp>
          <p:nvSpPr>
            <p:cNvPr id="289" name="Text Box 3"/>
            <p:cNvSpPr/>
            <p:nvPr/>
          </p:nvSpPr>
          <p:spPr>
            <a:xfrm>
              <a:off x="48127" y="0"/>
              <a:ext cx="5256585"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lnSpc>
                  <a:spcPct val="120000"/>
                </a:lnSpc>
                <a:spcBef>
                  <a:spcPts val="0"/>
                </a:spcBef>
                <a:defRPr b="1" sz="3600">
                  <a:latin typeface="Barlow SemiBold"/>
                  <a:ea typeface="Barlow SemiBold"/>
                  <a:cs typeface="Barlow SemiBold"/>
                  <a:sym typeface="Barlow SemiBold"/>
                </a:defRPr>
              </a:lvl1pPr>
            </a:lstStyle>
            <a:p>
              <a:pPr/>
              <a:r>
                <a:t>Economy</a:t>
              </a:r>
            </a:p>
          </p:txBody>
        </p:sp>
      </p:grpSp>
      <p:grpSp>
        <p:nvGrpSpPr>
          <p:cNvPr id="293" name="Группа 34"/>
          <p:cNvGrpSpPr/>
          <p:nvPr/>
        </p:nvGrpSpPr>
        <p:grpSpPr>
          <a:xfrm>
            <a:off x="18096838" y="4152579"/>
            <a:ext cx="5304712" cy="647891"/>
            <a:chOff x="0" y="0"/>
            <a:chExt cx="5304711" cy="647890"/>
          </a:xfrm>
        </p:grpSpPr>
        <p:sp>
          <p:nvSpPr>
            <p:cNvPr id="291" name="Rectangle 1"/>
            <p:cNvSpPr/>
            <p:nvPr/>
          </p:nvSpPr>
          <p:spPr>
            <a:xfrm>
              <a:off x="0" y="647890"/>
              <a:ext cx="525658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825500">
                <a:lnSpc>
                  <a:spcPct val="180000"/>
                </a:lnSpc>
                <a:spcBef>
                  <a:spcPts val="0"/>
                </a:spcBef>
                <a:defRPr sz="2200">
                  <a:solidFill>
                    <a:srgbClr val="292829"/>
                  </a:solidFill>
                  <a:latin typeface="Helvetica"/>
                  <a:ea typeface="Helvetica"/>
                  <a:cs typeface="Helvetica"/>
                  <a:sym typeface="Helvetica"/>
                </a:defRPr>
              </a:lvl1pPr>
            </a:lstStyle>
            <a:p>
              <a:pPr/>
              <a:r>
                <a:t>Consist of all Microsoft new product release such as the new Surface Book and the company annual report. </a:t>
              </a:r>
            </a:p>
          </p:txBody>
        </p:sp>
        <p:sp>
          <p:nvSpPr>
            <p:cNvPr id="292" name="Text Box 3"/>
            <p:cNvSpPr/>
            <p:nvPr/>
          </p:nvSpPr>
          <p:spPr>
            <a:xfrm>
              <a:off x="48127" y="0"/>
              <a:ext cx="5256585"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lnSpc>
                  <a:spcPct val="120000"/>
                </a:lnSpc>
                <a:spcBef>
                  <a:spcPts val="0"/>
                </a:spcBef>
                <a:defRPr b="1" sz="3600">
                  <a:latin typeface="Barlow SemiBold"/>
                  <a:ea typeface="Barlow SemiBold"/>
                  <a:cs typeface="Barlow SemiBold"/>
                  <a:sym typeface="Barlow SemiBold"/>
                </a:defRPr>
              </a:lvl1pPr>
            </a:lstStyle>
            <a:p>
              <a:pPr/>
              <a:r>
                <a:t>Microsoft</a:t>
              </a:r>
            </a:p>
          </p:txBody>
        </p:sp>
      </p:grpSp>
      <p:grpSp>
        <p:nvGrpSpPr>
          <p:cNvPr id="296" name="Группа 37"/>
          <p:cNvGrpSpPr/>
          <p:nvPr/>
        </p:nvGrpSpPr>
        <p:grpSpPr>
          <a:xfrm>
            <a:off x="18096838" y="7518806"/>
            <a:ext cx="5304712" cy="1663891"/>
            <a:chOff x="0" y="0"/>
            <a:chExt cx="5304711" cy="1663889"/>
          </a:xfrm>
        </p:grpSpPr>
        <p:sp>
          <p:nvSpPr>
            <p:cNvPr id="294" name="Rectangle 1"/>
            <p:cNvSpPr txBox="1"/>
            <p:nvPr/>
          </p:nvSpPr>
          <p:spPr>
            <a:xfrm>
              <a:off x="0" y="647890"/>
              <a:ext cx="5256585" cy="1016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825500">
                <a:lnSpc>
                  <a:spcPct val="180000"/>
                </a:lnSpc>
                <a:spcBef>
                  <a:spcPts val="0"/>
                </a:spcBef>
                <a:defRPr sz="2200">
                  <a:solidFill>
                    <a:srgbClr val="292829"/>
                  </a:solidFill>
                  <a:latin typeface="Helvetica"/>
                  <a:ea typeface="Helvetica"/>
                  <a:cs typeface="Helvetica"/>
                  <a:sym typeface="Helvetica"/>
                </a:defRPr>
              </a:lvl1pPr>
            </a:lstStyle>
            <a:p>
              <a:pPr/>
              <a:r>
                <a:t>Political news with regards to Obama and his team.</a:t>
              </a:r>
            </a:p>
          </p:txBody>
        </p:sp>
        <p:sp>
          <p:nvSpPr>
            <p:cNvPr id="295" name="Text Box 3"/>
            <p:cNvSpPr txBox="1"/>
            <p:nvPr/>
          </p:nvSpPr>
          <p:spPr>
            <a:xfrm>
              <a:off x="48127" y="0"/>
              <a:ext cx="5256585"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lnSpc>
                  <a:spcPct val="120000"/>
                </a:lnSpc>
                <a:spcBef>
                  <a:spcPts val="0"/>
                </a:spcBef>
                <a:defRPr b="1" sz="3600">
                  <a:latin typeface="Barlow SemiBold"/>
                  <a:ea typeface="Barlow SemiBold"/>
                  <a:cs typeface="Barlow SemiBold"/>
                  <a:sym typeface="Barlow SemiBold"/>
                </a:defRPr>
              </a:lvl1pPr>
            </a:lstStyle>
            <a:p>
              <a:pPr/>
              <a:r>
                <a:t>Obama</a:t>
              </a:r>
            </a:p>
          </p:txBody>
        </p:sp>
      </p:grpSp>
      <p:grpSp>
        <p:nvGrpSpPr>
          <p:cNvPr id="299" name="Группа 40"/>
          <p:cNvGrpSpPr/>
          <p:nvPr/>
        </p:nvGrpSpPr>
        <p:grpSpPr>
          <a:xfrm>
            <a:off x="18096838" y="10885030"/>
            <a:ext cx="5304712" cy="1663891"/>
            <a:chOff x="0" y="0"/>
            <a:chExt cx="5304711" cy="1663889"/>
          </a:xfrm>
        </p:grpSpPr>
        <p:sp>
          <p:nvSpPr>
            <p:cNvPr id="297" name="Rectangle 1"/>
            <p:cNvSpPr txBox="1"/>
            <p:nvPr/>
          </p:nvSpPr>
          <p:spPr>
            <a:xfrm>
              <a:off x="0" y="647890"/>
              <a:ext cx="5256585" cy="1016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825500">
                <a:lnSpc>
                  <a:spcPct val="180000"/>
                </a:lnSpc>
                <a:spcBef>
                  <a:spcPts val="0"/>
                </a:spcBef>
                <a:defRPr sz="2200">
                  <a:solidFill>
                    <a:srgbClr val="292829"/>
                  </a:solidFill>
                  <a:latin typeface="Helvetica"/>
                  <a:ea typeface="Helvetica"/>
                  <a:cs typeface="Helvetica"/>
                  <a:sym typeface="Helvetica"/>
                </a:defRPr>
              </a:lvl1pPr>
            </a:lstStyle>
            <a:p>
              <a:pPr/>
              <a:r>
                <a:t>Political turmoil news happening in Palestine.</a:t>
              </a:r>
            </a:p>
          </p:txBody>
        </p:sp>
        <p:sp>
          <p:nvSpPr>
            <p:cNvPr id="298" name="Text Box 3"/>
            <p:cNvSpPr txBox="1"/>
            <p:nvPr/>
          </p:nvSpPr>
          <p:spPr>
            <a:xfrm>
              <a:off x="48127" y="0"/>
              <a:ext cx="5256585"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lnSpc>
                  <a:spcPct val="120000"/>
                </a:lnSpc>
                <a:spcBef>
                  <a:spcPts val="0"/>
                </a:spcBef>
                <a:defRPr b="1" sz="3600">
                  <a:latin typeface="Barlow SemiBold"/>
                  <a:ea typeface="Barlow SemiBold"/>
                  <a:cs typeface="Barlow SemiBold"/>
                  <a:sym typeface="Barlow SemiBold"/>
                </a:defRPr>
              </a:lvl1pPr>
            </a:lstStyle>
            <a:p>
              <a:pPr/>
              <a:r>
                <a:t>Palestine</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1" name="Рисунок 2" descr="Рисунок 2"/>
          <p:cNvPicPr>
            <a:picLocks noChangeAspect="1"/>
          </p:cNvPicPr>
          <p:nvPr>
            <p:ph type="pic" idx="13"/>
          </p:nvPr>
        </p:nvPicPr>
        <p:blipFill>
          <a:blip r:embed="rId2">
            <a:extLst/>
          </a:blip>
          <a:stretch>
            <a:fillRect/>
          </a:stretch>
        </p:blipFill>
        <p:spPr>
          <a:xfrm>
            <a:off x="0" y="9790369"/>
            <a:ext cx="24384000" cy="3925630"/>
          </a:xfrm>
          <a:prstGeom prst="rect">
            <a:avLst/>
          </a:prstGeom>
        </p:spPr>
      </p:pic>
      <p:sp>
        <p:nvSpPr>
          <p:cNvPr id="302" name="Группа 24"/>
          <p:cNvSpPr/>
          <p:nvPr/>
        </p:nvSpPr>
        <p:spPr>
          <a:xfrm>
            <a:off x="1750989" y="896794"/>
            <a:ext cx="8318958" cy="2653718"/>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grpSp>
        <p:nvGrpSpPr>
          <p:cNvPr id="305" name="Группа 1"/>
          <p:cNvGrpSpPr/>
          <p:nvPr/>
        </p:nvGrpSpPr>
        <p:grpSpPr>
          <a:xfrm>
            <a:off x="1859450" y="1534387"/>
            <a:ext cx="16898194" cy="7493445"/>
            <a:chOff x="0" y="0"/>
            <a:chExt cx="16898193" cy="7493443"/>
          </a:xfrm>
        </p:grpSpPr>
        <p:sp>
          <p:nvSpPr>
            <p:cNvPr id="303" name="Text Box 3"/>
            <p:cNvSpPr txBox="1"/>
            <p:nvPr/>
          </p:nvSpPr>
          <p:spPr>
            <a:xfrm>
              <a:off x="15009" y="0"/>
              <a:ext cx="10752650" cy="2011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noAutofit/>
            </a:bodyPr>
            <a:lstStyle>
              <a:lvl1pPr defTabSz="825500">
                <a:spcBef>
                  <a:spcPts val="0"/>
                </a:spcBef>
                <a:defRPr sz="8800">
                  <a:latin typeface="Helvetica"/>
                  <a:ea typeface="Helvetica"/>
                  <a:cs typeface="Helvetica"/>
                  <a:sym typeface="Helvetica"/>
                </a:defRPr>
              </a:lvl1pPr>
            </a:lstStyle>
            <a:p>
              <a:pPr/>
              <a:r>
                <a:t>Data Cleaning</a:t>
              </a:r>
            </a:p>
          </p:txBody>
        </p:sp>
        <p:sp>
          <p:nvSpPr>
            <p:cNvPr id="304" name="Rectangle 1"/>
            <p:cNvSpPr txBox="1"/>
            <p:nvPr/>
          </p:nvSpPr>
          <p:spPr>
            <a:xfrm>
              <a:off x="0" y="2813302"/>
              <a:ext cx="16898194" cy="46801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825500">
                <a:lnSpc>
                  <a:spcPct val="180000"/>
                </a:lnSpc>
                <a:spcBef>
                  <a:spcPts val="0"/>
                </a:spcBef>
                <a:defRPr sz="2500">
                  <a:solidFill>
                    <a:srgbClr val="292829"/>
                  </a:solidFill>
                  <a:latin typeface="Helvetica"/>
                  <a:ea typeface="Helvetica"/>
                  <a:cs typeface="Helvetica"/>
                  <a:sym typeface="Helvetica"/>
                </a:defRPr>
              </a:pPr>
              <a:r>
                <a:t>As the data was extracted directly from UCI Machine Learning Repository it is generally clean however, it has to be preprocess before any form of EDA can be done on it. </a:t>
              </a:r>
            </a:p>
            <a:p>
              <a:pPr marL="228600" indent="-228600" defTabSz="825500">
                <a:lnSpc>
                  <a:spcPct val="180000"/>
                </a:lnSpc>
                <a:spcBef>
                  <a:spcPts val="0"/>
                </a:spcBef>
                <a:buSzPct val="100000"/>
                <a:buChar char="•"/>
                <a:defRPr sz="2500">
                  <a:solidFill>
                    <a:srgbClr val="292829"/>
                  </a:solidFill>
                  <a:latin typeface="Helvetica"/>
                  <a:ea typeface="Helvetica"/>
                  <a:cs typeface="Helvetica"/>
                  <a:sym typeface="Helvetica"/>
                </a:defRPr>
              </a:pPr>
              <a:r>
                <a:t>Stop words removal</a:t>
              </a:r>
            </a:p>
            <a:p>
              <a:pPr marL="228600" indent="-228600" defTabSz="825500">
                <a:lnSpc>
                  <a:spcPct val="180000"/>
                </a:lnSpc>
                <a:spcBef>
                  <a:spcPts val="0"/>
                </a:spcBef>
                <a:buSzPct val="100000"/>
                <a:buChar char="•"/>
                <a:defRPr sz="2500">
                  <a:solidFill>
                    <a:srgbClr val="292829"/>
                  </a:solidFill>
                  <a:latin typeface="Helvetica"/>
                  <a:ea typeface="Helvetica"/>
                  <a:cs typeface="Helvetica"/>
                  <a:sym typeface="Helvetica"/>
                </a:defRPr>
              </a:pPr>
              <a:r>
                <a:t>Non-alphabetic character removal</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7" name="Рисунок 9" descr="Рисунок 9"/>
          <p:cNvPicPr>
            <a:picLocks noChangeAspect="1"/>
          </p:cNvPicPr>
          <p:nvPr>
            <p:ph type="pic" idx="20"/>
          </p:nvPr>
        </p:nvPicPr>
        <p:blipFill>
          <a:blip r:embed="rId2">
            <a:extLst/>
          </a:blip>
          <a:srcRect l="0" t="0" r="0" b="0"/>
          <a:stretch>
            <a:fillRect/>
          </a:stretch>
        </p:blipFill>
        <p:spPr>
          <a:xfrm>
            <a:off x="12056334" y="-9097"/>
            <a:ext cx="9913105" cy="6732034"/>
          </a:xfrm>
          <a:prstGeom prst="rect">
            <a:avLst/>
          </a:prstGeom>
        </p:spPr>
      </p:pic>
      <p:grpSp>
        <p:nvGrpSpPr>
          <p:cNvPr id="310" name="Группа 1"/>
          <p:cNvGrpSpPr/>
          <p:nvPr/>
        </p:nvGrpSpPr>
        <p:grpSpPr>
          <a:xfrm>
            <a:off x="1623866" y="701337"/>
            <a:ext cx="8884117" cy="2834001"/>
            <a:chOff x="0" y="0"/>
            <a:chExt cx="8884115" cy="2834000"/>
          </a:xfrm>
        </p:grpSpPr>
        <p:sp>
          <p:nvSpPr>
            <p:cNvPr id="308" name="Фигура"/>
            <p:cNvSpPr/>
            <p:nvPr/>
          </p:nvSpPr>
          <p:spPr>
            <a:xfrm>
              <a:off x="0" y="-1"/>
              <a:ext cx="8884117" cy="2834002"/>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cap="flat">
              <a:noFill/>
              <a:miter lim="400000"/>
            </a:ln>
            <a:effectLst/>
          </p:spPr>
          <p:txBody>
            <a:bodyPr wrap="square" lIns="38100" tIns="38100" rIns="38100" bIns="38100" numCol="1" anchor="ctr">
              <a:noAutofit/>
            </a:bodyPr>
            <a:lstStyle/>
            <a:p>
              <a:pPr defTabSz="825500">
                <a:spcBef>
                  <a:spcPts val="0"/>
                </a:spcBef>
                <a:defRPr sz="2200">
                  <a:solidFill>
                    <a:srgbClr val="FFFFFF"/>
                  </a:solidFill>
                  <a:latin typeface="Arial"/>
                  <a:ea typeface="Arial"/>
                  <a:cs typeface="Arial"/>
                  <a:sym typeface="Arial"/>
                </a:defRPr>
              </a:pPr>
            </a:p>
          </p:txBody>
        </p:sp>
        <p:sp>
          <p:nvSpPr>
            <p:cNvPr id="309" name="Text Box 3"/>
            <p:cNvSpPr/>
            <p:nvPr/>
          </p:nvSpPr>
          <p:spPr>
            <a:xfrm>
              <a:off x="3197459" y="705800"/>
              <a:ext cx="280226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defTabSz="825500">
                <a:spcBef>
                  <a:spcPts val="0"/>
                </a:spcBef>
                <a:defRPr sz="8800">
                  <a:latin typeface="Helvetica"/>
                  <a:ea typeface="Helvetica"/>
                  <a:cs typeface="Helvetica"/>
                  <a:sym typeface="Helvetica"/>
                </a:defRPr>
              </a:lvl1pPr>
            </a:lstStyle>
            <a:p>
              <a:pPr/>
              <a:r>
                <a:t>EDA</a:t>
              </a:r>
            </a:p>
          </p:txBody>
        </p:sp>
      </p:grpSp>
      <p:sp>
        <p:nvSpPr>
          <p:cNvPr id="311" name="Rectangle 1"/>
          <p:cNvSpPr txBox="1"/>
          <p:nvPr/>
        </p:nvSpPr>
        <p:spPr>
          <a:xfrm>
            <a:off x="1758976" y="3439455"/>
            <a:ext cx="2022440" cy="6838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584200">
              <a:spcBef>
                <a:spcPts val="0"/>
              </a:spcBef>
              <a:defRPr cap="all" spc="-104" sz="3500" u="sng"/>
            </a:lvl1pPr>
          </a:lstStyle>
          <a:p>
            <a:pPr/>
            <a:r>
              <a:t>N-Gram</a:t>
            </a:r>
          </a:p>
        </p:txBody>
      </p:sp>
      <p:pic>
        <p:nvPicPr>
          <p:cNvPr id="312" name="Рисунок 3" descr="Рисунок 3"/>
          <p:cNvPicPr>
            <a:picLocks noChangeAspect="1"/>
          </p:cNvPicPr>
          <p:nvPr>
            <p:ph type="pic" idx="15"/>
          </p:nvPr>
        </p:nvPicPr>
        <p:blipFill>
          <a:blip r:embed="rId3">
            <a:extLst/>
          </a:blip>
          <a:srcRect l="0" t="0" r="0" b="0"/>
          <a:stretch>
            <a:fillRect/>
          </a:stretch>
        </p:blipFill>
        <p:spPr>
          <a:xfrm>
            <a:off x="1109352" y="4962525"/>
            <a:ext cx="9913136" cy="6835625"/>
          </a:xfrm>
          <a:prstGeom prst="rect">
            <a:avLst/>
          </a:prstGeom>
        </p:spPr>
      </p:pic>
      <p:pic>
        <p:nvPicPr>
          <p:cNvPr id="313" name="Рисунок 8" descr="Рисунок 8"/>
          <p:cNvPicPr>
            <a:picLocks noChangeAspect="1"/>
          </p:cNvPicPr>
          <p:nvPr>
            <p:ph type="pic" idx="19"/>
          </p:nvPr>
        </p:nvPicPr>
        <p:blipFill>
          <a:blip r:embed="rId4">
            <a:extLst/>
          </a:blip>
          <a:srcRect l="0" t="0" r="0" b="0"/>
          <a:stretch>
            <a:fillRect/>
          </a:stretch>
        </p:blipFill>
        <p:spPr>
          <a:xfrm>
            <a:off x="12005733" y="6611408"/>
            <a:ext cx="9912968" cy="6682403"/>
          </a:xfrm>
          <a:prstGeom prst="rect">
            <a:avLst/>
          </a:prstGeom>
        </p:spPr>
      </p:pic>
      <p:sp>
        <p:nvSpPr>
          <p:cNvPr id="314" name="UniGram"/>
          <p:cNvSpPr txBox="1"/>
          <p:nvPr/>
        </p:nvSpPr>
        <p:spPr>
          <a:xfrm>
            <a:off x="4917590" y="5287856"/>
            <a:ext cx="2296669"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UniGram</a:t>
            </a:r>
          </a:p>
        </p:txBody>
      </p:sp>
      <p:sp>
        <p:nvSpPr>
          <p:cNvPr id="315" name="TriGram"/>
          <p:cNvSpPr txBox="1"/>
          <p:nvPr/>
        </p:nvSpPr>
        <p:spPr>
          <a:xfrm>
            <a:off x="15864572" y="165523"/>
            <a:ext cx="2104645"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TriGram</a:t>
            </a:r>
          </a:p>
        </p:txBody>
      </p:sp>
      <p:sp>
        <p:nvSpPr>
          <p:cNvPr id="316" name="BiGram"/>
          <p:cNvSpPr txBox="1"/>
          <p:nvPr/>
        </p:nvSpPr>
        <p:spPr>
          <a:xfrm>
            <a:off x="15943820" y="6921923"/>
            <a:ext cx="1946149"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BiGram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8" name="Topic popularity across each social media platform.png" descr="Topic popularity across each social media platform.png"/>
          <p:cNvPicPr>
            <a:picLocks noChangeAspect="1"/>
          </p:cNvPicPr>
          <p:nvPr/>
        </p:nvPicPr>
        <p:blipFill>
          <a:blip r:embed="rId2">
            <a:extLst/>
          </a:blip>
          <a:stretch>
            <a:fillRect/>
          </a:stretch>
        </p:blipFill>
        <p:spPr>
          <a:xfrm>
            <a:off x="6410669" y="425799"/>
            <a:ext cx="11562455" cy="12864661"/>
          </a:xfrm>
          <a:prstGeom prst="rect">
            <a:avLst/>
          </a:prstGeom>
          <a:ln w="12700">
            <a:miter lim="400000"/>
          </a:ln>
        </p:spPr>
      </p:pic>
      <p:sp>
        <p:nvSpPr>
          <p:cNvPr id="319" name="Фигура"/>
          <p:cNvSpPr/>
          <p:nvPr/>
        </p:nvSpPr>
        <p:spPr>
          <a:xfrm>
            <a:off x="861770" y="500351"/>
            <a:ext cx="3518408"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320" name="Text Box 3"/>
          <p:cNvSpPr txBox="1"/>
          <p:nvPr/>
        </p:nvSpPr>
        <p:spPr>
          <a:xfrm>
            <a:off x="1461538" y="500351"/>
            <a:ext cx="2318872" cy="1295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r" defTabSz="825500">
              <a:spcBef>
                <a:spcPts val="0"/>
              </a:spcBef>
              <a:defRPr sz="8000">
                <a:latin typeface="Helvetica"/>
                <a:ea typeface="Helvetica"/>
                <a:cs typeface="Helvetica"/>
                <a:sym typeface="Helvetica"/>
              </a:defRPr>
            </a:lvl1pPr>
          </a:lstStyle>
          <a:p>
            <a:pPr/>
            <a:r>
              <a:t>EDA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2" name="Screenshot 2020-04-16 at 3.59.43 PM.png" descr="Screenshot 2020-04-16 at 3.59.43 PM.png"/>
          <p:cNvPicPr>
            <a:picLocks noChangeAspect="1"/>
          </p:cNvPicPr>
          <p:nvPr/>
        </p:nvPicPr>
        <p:blipFill>
          <a:blip r:embed="rId2">
            <a:extLst/>
          </a:blip>
          <a:stretch>
            <a:fillRect/>
          </a:stretch>
        </p:blipFill>
        <p:spPr>
          <a:xfrm>
            <a:off x="3323183" y="1642336"/>
            <a:ext cx="17737634" cy="11552568"/>
          </a:xfrm>
          <a:prstGeom prst="rect">
            <a:avLst/>
          </a:prstGeom>
          <a:ln w="12700">
            <a:miter lim="400000"/>
          </a:ln>
        </p:spPr>
      </p:pic>
      <p:sp>
        <p:nvSpPr>
          <p:cNvPr id="323" name="Фигура"/>
          <p:cNvSpPr/>
          <p:nvPr/>
        </p:nvSpPr>
        <p:spPr>
          <a:xfrm>
            <a:off x="861770" y="500351"/>
            <a:ext cx="3518408" cy="1295401"/>
          </a:xfrm>
          <a:custGeom>
            <a:avLst/>
            <a:gdLst/>
            <a:ahLst/>
            <a:cxnLst>
              <a:cxn ang="0">
                <a:pos x="wd2" y="hd2"/>
              </a:cxn>
              <a:cxn ang="5400000">
                <a:pos x="wd2" y="hd2"/>
              </a:cxn>
              <a:cxn ang="10800000">
                <a:pos x="wd2" y="hd2"/>
              </a:cxn>
              <a:cxn ang="16200000">
                <a:pos x="wd2" y="hd2"/>
              </a:cxn>
            </a:cxnLst>
            <a:rect l="0" t="0" r="r" b="b"/>
            <a:pathLst>
              <a:path w="21588" h="21582" fill="norm" stroke="1" extrusionOk="0">
                <a:moveTo>
                  <a:pt x="78" y="15526"/>
                </a:moveTo>
                <a:cubicBezTo>
                  <a:pt x="782" y="13515"/>
                  <a:pt x="1531" y="11688"/>
                  <a:pt x="2316" y="10056"/>
                </a:cubicBezTo>
                <a:cubicBezTo>
                  <a:pt x="3050" y="8531"/>
                  <a:pt x="3825" y="7153"/>
                  <a:pt x="4675" y="6312"/>
                </a:cubicBezTo>
                <a:cubicBezTo>
                  <a:pt x="5023" y="5967"/>
                  <a:pt x="5380" y="5717"/>
                  <a:pt x="5742" y="5565"/>
                </a:cubicBezTo>
                <a:cubicBezTo>
                  <a:pt x="5879" y="5532"/>
                  <a:pt x="6015" y="5647"/>
                  <a:pt x="6128" y="5891"/>
                </a:cubicBezTo>
                <a:cubicBezTo>
                  <a:pt x="6254" y="6160"/>
                  <a:pt x="6342" y="6568"/>
                  <a:pt x="6375" y="7031"/>
                </a:cubicBezTo>
                <a:lnTo>
                  <a:pt x="6453" y="8300"/>
                </a:lnTo>
                <a:cubicBezTo>
                  <a:pt x="6485" y="8737"/>
                  <a:pt x="6480" y="9193"/>
                  <a:pt x="6437" y="9621"/>
                </a:cubicBezTo>
                <a:cubicBezTo>
                  <a:pt x="6397" y="10026"/>
                  <a:pt x="6324" y="10393"/>
                  <a:pt x="6227" y="10688"/>
                </a:cubicBezTo>
                <a:lnTo>
                  <a:pt x="4988" y="14376"/>
                </a:lnTo>
                <a:cubicBezTo>
                  <a:pt x="5539" y="13266"/>
                  <a:pt x="6086" y="12143"/>
                  <a:pt x="6631" y="11006"/>
                </a:cubicBezTo>
                <a:cubicBezTo>
                  <a:pt x="7183" y="9856"/>
                  <a:pt x="7731" y="8691"/>
                  <a:pt x="8294" y="7594"/>
                </a:cubicBezTo>
                <a:cubicBezTo>
                  <a:pt x="8840" y="6528"/>
                  <a:pt x="9400" y="5525"/>
                  <a:pt x="9971" y="4590"/>
                </a:cubicBezTo>
                <a:cubicBezTo>
                  <a:pt x="10029" y="4446"/>
                  <a:pt x="10111" y="4435"/>
                  <a:pt x="10173" y="4564"/>
                </a:cubicBezTo>
                <a:cubicBezTo>
                  <a:pt x="10218" y="4656"/>
                  <a:pt x="10246" y="4810"/>
                  <a:pt x="10249" y="4978"/>
                </a:cubicBezTo>
                <a:lnTo>
                  <a:pt x="10345" y="7606"/>
                </a:lnTo>
                <a:cubicBezTo>
                  <a:pt x="10124" y="8282"/>
                  <a:pt x="9892" y="8925"/>
                  <a:pt x="9652" y="9533"/>
                </a:cubicBezTo>
                <a:cubicBezTo>
                  <a:pt x="9400" y="10170"/>
                  <a:pt x="9137" y="10767"/>
                  <a:pt x="8886" y="11405"/>
                </a:cubicBezTo>
                <a:cubicBezTo>
                  <a:pt x="8422" y="12583"/>
                  <a:pt x="7996" y="13899"/>
                  <a:pt x="7613" y="15333"/>
                </a:cubicBezTo>
                <a:cubicBezTo>
                  <a:pt x="8312" y="14028"/>
                  <a:pt x="9012" y="12725"/>
                  <a:pt x="9711" y="11424"/>
                </a:cubicBezTo>
                <a:cubicBezTo>
                  <a:pt x="10325" y="10283"/>
                  <a:pt x="10939" y="9143"/>
                  <a:pt x="11542" y="7946"/>
                </a:cubicBezTo>
                <a:cubicBezTo>
                  <a:pt x="11943" y="7150"/>
                  <a:pt x="12339" y="6330"/>
                  <a:pt x="12735" y="5512"/>
                </a:cubicBezTo>
                <a:cubicBezTo>
                  <a:pt x="13021" y="4921"/>
                  <a:pt x="13307" y="4333"/>
                  <a:pt x="13593" y="3745"/>
                </a:cubicBezTo>
                <a:cubicBezTo>
                  <a:pt x="13639" y="3715"/>
                  <a:pt x="13687" y="3725"/>
                  <a:pt x="13731" y="3774"/>
                </a:cubicBezTo>
                <a:cubicBezTo>
                  <a:pt x="13770" y="3817"/>
                  <a:pt x="13805" y="3890"/>
                  <a:pt x="13833" y="3986"/>
                </a:cubicBezTo>
                <a:lnTo>
                  <a:pt x="13865" y="6399"/>
                </a:lnTo>
                <a:lnTo>
                  <a:pt x="16261" y="2072"/>
                </a:lnTo>
                <a:cubicBezTo>
                  <a:pt x="16363" y="2555"/>
                  <a:pt x="16438" y="3090"/>
                  <a:pt x="16483" y="3652"/>
                </a:cubicBezTo>
                <a:cubicBezTo>
                  <a:pt x="16524" y="4178"/>
                  <a:pt x="16538" y="4722"/>
                  <a:pt x="16525" y="5262"/>
                </a:cubicBezTo>
                <a:lnTo>
                  <a:pt x="18374" y="2049"/>
                </a:lnTo>
                <a:cubicBezTo>
                  <a:pt x="18435" y="2156"/>
                  <a:pt x="18489" y="2297"/>
                  <a:pt x="18534" y="2466"/>
                </a:cubicBezTo>
                <a:cubicBezTo>
                  <a:pt x="18577" y="2631"/>
                  <a:pt x="18611" y="2819"/>
                  <a:pt x="18632" y="3021"/>
                </a:cubicBezTo>
                <a:lnTo>
                  <a:pt x="19446" y="1189"/>
                </a:lnTo>
                <a:cubicBezTo>
                  <a:pt x="19465" y="1152"/>
                  <a:pt x="19488" y="1135"/>
                  <a:pt x="19510" y="1139"/>
                </a:cubicBezTo>
                <a:cubicBezTo>
                  <a:pt x="19542" y="1144"/>
                  <a:pt x="19572" y="1191"/>
                  <a:pt x="19592" y="1267"/>
                </a:cubicBezTo>
                <a:lnTo>
                  <a:pt x="19785" y="2475"/>
                </a:lnTo>
                <a:lnTo>
                  <a:pt x="20730" y="131"/>
                </a:lnTo>
                <a:cubicBezTo>
                  <a:pt x="20770" y="27"/>
                  <a:pt x="20822" y="-18"/>
                  <a:pt x="20874" y="7"/>
                </a:cubicBezTo>
                <a:cubicBezTo>
                  <a:pt x="20935" y="37"/>
                  <a:pt x="20987" y="160"/>
                  <a:pt x="21013" y="335"/>
                </a:cubicBezTo>
                <a:lnTo>
                  <a:pt x="21566" y="5594"/>
                </a:lnTo>
                <a:cubicBezTo>
                  <a:pt x="21585" y="5731"/>
                  <a:pt x="21592" y="5881"/>
                  <a:pt x="21586" y="6030"/>
                </a:cubicBezTo>
                <a:cubicBezTo>
                  <a:pt x="21581" y="6166"/>
                  <a:pt x="21564" y="6296"/>
                  <a:pt x="21539" y="6408"/>
                </a:cubicBezTo>
                <a:lnTo>
                  <a:pt x="17945" y="15765"/>
                </a:lnTo>
                <a:cubicBezTo>
                  <a:pt x="17840" y="16133"/>
                  <a:pt x="17735" y="16504"/>
                  <a:pt x="17631" y="16877"/>
                </a:cubicBezTo>
                <a:cubicBezTo>
                  <a:pt x="17533" y="17231"/>
                  <a:pt x="17436" y="17586"/>
                  <a:pt x="17339" y="17945"/>
                </a:cubicBezTo>
                <a:lnTo>
                  <a:pt x="17123" y="17095"/>
                </a:lnTo>
                <a:cubicBezTo>
                  <a:pt x="17020" y="17289"/>
                  <a:pt x="16920" y="17502"/>
                  <a:pt x="16825" y="17733"/>
                </a:cubicBezTo>
                <a:cubicBezTo>
                  <a:pt x="16730" y="17963"/>
                  <a:pt x="16639" y="18209"/>
                  <a:pt x="16554" y="18472"/>
                </a:cubicBezTo>
                <a:lnTo>
                  <a:pt x="16251" y="17400"/>
                </a:lnTo>
                <a:lnTo>
                  <a:pt x="15845" y="18252"/>
                </a:lnTo>
                <a:lnTo>
                  <a:pt x="15503" y="17091"/>
                </a:lnTo>
                <a:cubicBezTo>
                  <a:pt x="15242" y="17707"/>
                  <a:pt x="14998" y="18391"/>
                  <a:pt x="14774" y="19137"/>
                </a:cubicBezTo>
                <a:cubicBezTo>
                  <a:pt x="14546" y="19895"/>
                  <a:pt x="14340" y="20713"/>
                  <a:pt x="14157" y="21582"/>
                </a:cubicBezTo>
                <a:cubicBezTo>
                  <a:pt x="14026" y="21377"/>
                  <a:pt x="13910" y="21091"/>
                  <a:pt x="13815" y="20742"/>
                </a:cubicBezTo>
                <a:cubicBezTo>
                  <a:pt x="13726" y="20413"/>
                  <a:pt x="13657" y="20035"/>
                  <a:pt x="13613" y="19627"/>
                </a:cubicBezTo>
                <a:lnTo>
                  <a:pt x="13186" y="20931"/>
                </a:lnTo>
                <a:cubicBezTo>
                  <a:pt x="13031" y="20559"/>
                  <a:pt x="12896" y="20117"/>
                  <a:pt x="12783" y="19618"/>
                </a:cubicBezTo>
                <a:cubicBezTo>
                  <a:pt x="12675" y="19136"/>
                  <a:pt x="12590" y="18607"/>
                  <a:pt x="12530" y="18048"/>
                </a:cubicBezTo>
                <a:lnTo>
                  <a:pt x="12902" y="16940"/>
                </a:lnTo>
                <a:cubicBezTo>
                  <a:pt x="12711" y="17254"/>
                  <a:pt x="12526" y="17598"/>
                  <a:pt x="12346" y="17970"/>
                </a:cubicBezTo>
                <a:cubicBezTo>
                  <a:pt x="12161" y="18356"/>
                  <a:pt x="11982" y="18771"/>
                  <a:pt x="11810" y="19215"/>
                </a:cubicBezTo>
                <a:cubicBezTo>
                  <a:pt x="11759" y="19357"/>
                  <a:pt x="11699" y="19452"/>
                  <a:pt x="11635" y="19497"/>
                </a:cubicBezTo>
                <a:cubicBezTo>
                  <a:pt x="11592" y="19528"/>
                  <a:pt x="11545" y="19537"/>
                  <a:pt x="11500" y="19493"/>
                </a:cubicBezTo>
                <a:cubicBezTo>
                  <a:pt x="11446" y="19440"/>
                  <a:pt x="11402" y="19314"/>
                  <a:pt x="11380" y="19148"/>
                </a:cubicBezTo>
                <a:lnTo>
                  <a:pt x="11017" y="16463"/>
                </a:lnTo>
                <a:lnTo>
                  <a:pt x="11131" y="15891"/>
                </a:lnTo>
                <a:cubicBezTo>
                  <a:pt x="10848" y="16564"/>
                  <a:pt x="10561" y="17219"/>
                  <a:pt x="10269" y="17853"/>
                </a:cubicBezTo>
                <a:cubicBezTo>
                  <a:pt x="9997" y="18446"/>
                  <a:pt x="9720" y="19022"/>
                  <a:pt x="9440" y="19580"/>
                </a:cubicBezTo>
                <a:lnTo>
                  <a:pt x="9119" y="17404"/>
                </a:lnTo>
                <a:cubicBezTo>
                  <a:pt x="9089" y="17089"/>
                  <a:pt x="9089" y="16754"/>
                  <a:pt x="9121" y="16441"/>
                </a:cubicBezTo>
                <a:cubicBezTo>
                  <a:pt x="9149" y="16157"/>
                  <a:pt x="9202" y="15903"/>
                  <a:pt x="9273" y="15706"/>
                </a:cubicBezTo>
                <a:lnTo>
                  <a:pt x="9917" y="13857"/>
                </a:lnTo>
                <a:lnTo>
                  <a:pt x="7368" y="18729"/>
                </a:lnTo>
                <a:cubicBezTo>
                  <a:pt x="7308" y="18861"/>
                  <a:pt x="7234" y="18910"/>
                  <a:pt x="7162" y="18863"/>
                </a:cubicBezTo>
                <a:cubicBezTo>
                  <a:pt x="7097" y="18820"/>
                  <a:pt x="7040" y="18702"/>
                  <a:pt x="7001" y="18532"/>
                </a:cubicBezTo>
                <a:cubicBezTo>
                  <a:pt x="6925" y="18196"/>
                  <a:pt x="6860" y="17835"/>
                  <a:pt x="6809" y="17456"/>
                </a:cubicBezTo>
                <a:cubicBezTo>
                  <a:pt x="6757" y="17074"/>
                  <a:pt x="6719" y="16677"/>
                  <a:pt x="6694" y="16269"/>
                </a:cubicBezTo>
                <a:cubicBezTo>
                  <a:pt x="6686" y="16090"/>
                  <a:pt x="6691" y="15907"/>
                  <a:pt x="6709" y="15735"/>
                </a:cubicBezTo>
                <a:cubicBezTo>
                  <a:pt x="6732" y="15515"/>
                  <a:pt x="6774" y="15323"/>
                  <a:pt x="6817" y="15135"/>
                </a:cubicBezTo>
                <a:cubicBezTo>
                  <a:pt x="7019" y="14249"/>
                  <a:pt x="7238" y="13400"/>
                  <a:pt x="7472" y="12594"/>
                </a:cubicBezTo>
                <a:cubicBezTo>
                  <a:pt x="7004" y="13605"/>
                  <a:pt x="6536" y="14619"/>
                  <a:pt x="6070" y="15637"/>
                </a:cubicBezTo>
                <a:cubicBezTo>
                  <a:pt x="5590" y="16682"/>
                  <a:pt x="5109" y="17737"/>
                  <a:pt x="4571" y="18454"/>
                </a:cubicBezTo>
                <a:cubicBezTo>
                  <a:pt x="4394" y="18689"/>
                  <a:pt x="4204" y="18887"/>
                  <a:pt x="4019" y="18732"/>
                </a:cubicBezTo>
                <a:cubicBezTo>
                  <a:pt x="3924" y="18654"/>
                  <a:pt x="3839" y="18485"/>
                  <a:pt x="3772" y="18260"/>
                </a:cubicBezTo>
                <a:cubicBezTo>
                  <a:pt x="3674" y="17928"/>
                  <a:pt x="3620" y="17499"/>
                  <a:pt x="3575" y="17069"/>
                </a:cubicBezTo>
                <a:cubicBezTo>
                  <a:pt x="3530" y="16645"/>
                  <a:pt x="3492" y="16215"/>
                  <a:pt x="3462" y="15779"/>
                </a:cubicBezTo>
                <a:cubicBezTo>
                  <a:pt x="3751" y="14686"/>
                  <a:pt x="4047" y="13611"/>
                  <a:pt x="4350" y="12554"/>
                </a:cubicBezTo>
                <a:cubicBezTo>
                  <a:pt x="4660" y="11474"/>
                  <a:pt x="4976" y="10413"/>
                  <a:pt x="5300" y="9373"/>
                </a:cubicBezTo>
                <a:cubicBezTo>
                  <a:pt x="4908" y="9646"/>
                  <a:pt x="4525" y="10039"/>
                  <a:pt x="4157" y="10548"/>
                </a:cubicBezTo>
                <a:cubicBezTo>
                  <a:pt x="3608" y="11307"/>
                  <a:pt x="3099" y="12312"/>
                  <a:pt x="2609" y="13397"/>
                </a:cubicBezTo>
                <a:cubicBezTo>
                  <a:pt x="1872" y="15030"/>
                  <a:pt x="1177" y="16844"/>
                  <a:pt x="532" y="18823"/>
                </a:cubicBezTo>
                <a:lnTo>
                  <a:pt x="38" y="16360"/>
                </a:lnTo>
                <a:cubicBezTo>
                  <a:pt x="4" y="16217"/>
                  <a:pt x="-8" y="16033"/>
                  <a:pt x="6" y="15860"/>
                </a:cubicBezTo>
                <a:cubicBezTo>
                  <a:pt x="16" y="15726"/>
                  <a:pt x="42" y="15607"/>
                  <a:pt x="78" y="15526"/>
                </a:cubicBezTo>
                <a:close/>
              </a:path>
            </a:pathLst>
          </a:custGeom>
          <a:solidFill>
            <a:srgbClr val="DFFE00"/>
          </a:solidFill>
          <a:ln w="12700">
            <a:miter lim="400000"/>
          </a:ln>
        </p:spPr>
        <p:txBody>
          <a:bodyPr lIns="38100" tIns="38100" rIns="38100" bIns="38100" anchor="ctr"/>
          <a:lstStyle/>
          <a:p>
            <a:pPr defTabSz="825500">
              <a:spcBef>
                <a:spcPts val="0"/>
              </a:spcBef>
              <a:defRPr sz="2200">
                <a:solidFill>
                  <a:srgbClr val="FFFFFF"/>
                </a:solidFill>
                <a:latin typeface="Arial"/>
                <a:ea typeface="Arial"/>
                <a:cs typeface="Arial"/>
                <a:sym typeface="Arial"/>
              </a:defRPr>
            </a:pPr>
          </a:p>
        </p:txBody>
      </p:sp>
      <p:sp>
        <p:nvSpPr>
          <p:cNvPr id="324" name="Text Box 3"/>
          <p:cNvSpPr txBox="1"/>
          <p:nvPr/>
        </p:nvSpPr>
        <p:spPr>
          <a:xfrm>
            <a:off x="1461538" y="500351"/>
            <a:ext cx="2318872" cy="1295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r" defTabSz="825500">
              <a:spcBef>
                <a:spcPts val="0"/>
              </a:spcBef>
              <a:defRPr sz="8000">
                <a:latin typeface="Helvetica"/>
                <a:ea typeface="Helvetica"/>
                <a:cs typeface="Helvetica"/>
                <a:sym typeface="Helvetica"/>
              </a:defRPr>
            </a:lvl1pPr>
          </a:lstStyle>
          <a:p>
            <a:pPr/>
            <a:r>
              <a:t>EDA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Graphik"/>
        <a:ea typeface="Graphik"/>
        <a:cs typeface="Graphik"/>
      </a:majorFont>
      <a:minorFont>
        <a:latin typeface="Graphik"/>
        <a:ea typeface="Graphik"/>
        <a:cs typeface="Graphik"/>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FFFF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Graphik"/>
        <a:ea typeface="Graphik"/>
        <a:cs typeface="Graphik"/>
      </a:majorFont>
      <a:minorFont>
        <a:latin typeface="Graphik"/>
        <a:ea typeface="Graphik"/>
        <a:cs typeface="Graphik"/>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FFFF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3300"/>
          </a:spcBef>
          <a:spcAft>
            <a:spcPts val="0"/>
          </a:spcAft>
          <a:buClrTx/>
          <a:buSzTx/>
          <a:buFontTx/>
          <a:buNone/>
          <a:tabLst/>
          <a:defRPr b="0" baseline="0" cap="none" i="0" spc="0" strike="noStrike" sz="4000" u="none" kumimoji="0" normalizeH="0">
            <a:ln>
              <a:noFill/>
            </a:ln>
            <a:solidFill>
              <a:srgbClr val="000000"/>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