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9" r:id="rId6"/>
    <p:sldId id="262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4F80A88-0439-40A4-8FF8-592034F107EF}">
  <a:tblStyle styleId="{C4F80A88-0439-40A4-8FF8-592034F10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634121-AA58-40D7-B5DF-F7332D9DA6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68" y="-4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60879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0" y="0"/>
            <a:ext cx="9143953" cy="5143447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Props en React Components</a:t>
            </a:r>
            <a:endParaRPr dirty="0"/>
          </a:p>
        </p:txBody>
      </p:sp>
      <p:pic>
        <p:nvPicPr>
          <p:cNvPr id="1026" name="Picture 2" descr="C:\Users\ivan.winslow\Downloads\rea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92" y="2134505"/>
            <a:ext cx="953756" cy="82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OBJETIVOS</a:t>
            </a:r>
            <a:endParaRPr dirty="0"/>
          </a:p>
        </p:txBody>
      </p:sp>
      <p:sp>
        <p:nvSpPr>
          <p:cNvPr id="213" name="Google Shape;213;p13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4876394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arenR"/>
            </a:pPr>
            <a:r>
              <a:rPr lang="en" sz="1800" dirty="0" smtClean="0"/>
              <a:t>Repasar conceptos teoricos fundamentales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arenR"/>
            </a:pPr>
            <a:r>
              <a:rPr lang="en" sz="1800" dirty="0" smtClean="0"/>
              <a:t>Practicar los conceptos vistos</a:t>
            </a:r>
            <a:endParaRPr lang="en" sz="1800" dirty="0" smtClean="0"/>
          </a:p>
        </p:txBody>
      </p:sp>
      <p:sp>
        <p:nvSpPr>
          <p:cNvPr id="214" name="Google Shape;214;p13"/>
          <p:cNvSpPr txBox="1">
            <a:spLocks noGrp="1"/>
          </p:cNvSpPr>
          <p:nvPr>
            <p:ph type="body" idx="2"/>
          </p:nvPr>
        </p:nvSpPr>
        <p:spPr>
          <a:xfrm>
            <a:off x="1207775" y="2827746"/>
            <a:ext cx="6728400" cy="60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 smtClean="0">
                <a:solidFill>
                  <a:schemeClr val="accent4"/>
                </a:solidFill>
              </a:rPr>
              <a:t>Bibliografía básica sobre temas desarrollados:</a:t>
            </a:r>
          </a:p>
          <a:p>
            <a:pPr marL="0" lvl="0" indent="0">
              <a:buNone/>
            </a:pPr>
            <a:r>
              <a:rPr lang="es-AR" sz="1200" b="1" dirty="0">
                <a:solidFill>
                  <a:schemeClr val="tx1"/>
                </a:solidFill>
              </a:rPr>
              <a:t>https://reactjs.org/docs/</a:t>
            </a:r>
            <a:endParaRPr sz="12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</a:endParaRPr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ctrTitle" idx="4294967295"/>
          </p:nvPr>
        </p:nvSpPr>
        <p:spPr>
          <a:xfrm>
            <a:off x="1115616" y="987574"/>
            <a:ext cx="3271200" cy="97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REACT</a:t>
            </a:r>
            <a:endParaRPr sz="7200" dirty="0"/>
          </a:p>
        </p:txBody>
      </p:sp>
      <p:sp>
        <p:nvSpPr>
          <p:cNvPr id="221" name="Google Shape;221;p14"/>
          <p:cNvSpPr txBox="1">
            <a:spLocks noGrp="1"/>
          </p:cNvSpPr>
          <p:nvPr>
            <p:ph type="subTitle" idx="4294967295"/>
          </p:nvPr>
        </p:nvSpPr>
        <p:spPr>
          <a:xfrm>
            <a:off x="1207774" y="1984148"/>
            <a:ext cx="7612698" cy="210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4"/>
                </a:solidFill>
              </a:rPr>
              <a:t>BASADO EN COMPONENTES</a:t>
            </a:r>
            <a:endParaRPr b="1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 smtClean="0"/>
              <a:t>	PIEZAS INDEPENDIENTES REUTILIZABLES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 smtClean="0"/>
              <a:t>		GRAN ESCALABILIDAD Y FLEXIBILIDAD</a:t>
            </a: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Componentes y Props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18616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s-ES" sz="2000" dirty="0" smtClean="0"/>
              <a:t>Actúan como funciones de JavaScript</a:t>
            </a:r>
            <a:endParaRPr sz="20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 sz="2000" dirty="0" smtClean="0"/>
              <a:t>Aceptan entradas y retornan elementos</a:t>
            </a:r>
            <a:endParaRPr sz="2000" dirty="0" smtClean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 sz="2000" dirty="0" smtClean="0"/>
              <a:t>Las entradas son un objeto literal llamado props que contiene todas las propiedades necesarias para reutilizar un compenente</a:t>
            </a:r>
            <a:endParaRPr sz="2000" dirty="0" smtClean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91830"/>
            <a:ext cx="3384376" cy="1386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"/>
          <p:cNvSpPr txBox="1">
            <a:spLocks noGrp="1"/>
          </p:cNvSpPr>
          <p:nvPr>
            <p:ph type="title" idx="4294967295"/>
          </p:nvPr>
        </p:nvSpPr>
        <p:spPr>
          <a:xfrm>
            <a:off x="457200" y="36895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Componentes y props</a:t>
            </a:r>
            <a:endParaRPr dirty="0"/>
          </a:p>
        </p:txBody>
      </p:sp>
      <p:sp>
        <p:nvSpPr>
          <p:cNvPr id="336" name="Google Shape;336;p2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036811"/>
            <a:ext cx="3888431" cy="167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036812"/>
            <a:ext cx="3816423" cy="1678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985016"/>
            <a:ext cx="29051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>
            <a:spLocks noGrp="1"/>
          </p:cNvSpPr>
          <p:nvPr>
            <p:ph type="ctrTitle" idx="4294967295"/>
          </p:nvPr>
        </p:nvSpPr>
        <p:spPr>
          <a:xfrm>
            <a:off x="4283968" y="1646871"/>
            <a:ext cx="3979200" cy="184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7200" dirty="0" smtClean="0"/>
              <a:t>¡Vamos a practicar!</a:t>
            </a:r>
            <a:r>
              <a:rPr lang="es-AR" sz="7200" dirty="0" smtClean="0"/>
              <a:t> </a:t>
            </a:r>
            <a:endParaRPr sz="7200" dirty="0"/>
          </a:p>
        </p:txBody>
      </p:sp>
      <p:grpSp>
        <p:nvGrpSpPr>
          <p:cNvPr id="250" name="Google Shape;250;p18"/>
          <p:cNvGrpSpPr/>
          <p:nvPr/>
        </p:nvGrpSpPr>
        <p:grpSpPr>
          <a:xfrm>
            <a:off x="1592631" y="1069666"/>
            <a:ext cx="1909532" cy="1909527"/>
            <a:chOff x="6643075" y="3664250"/>
            <a:chExt cx="407950" cy="407975"/>
          </a:xfrm>
        </p:grpSpPr>
        <p:sp>
          <p:nvSpPr>
            <p:cNvPr id="251" name="Google Shape;25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8"/>
          <p:cNvGrpSpPr/>
          <p:nvPr/>
        </p:nvGrpSpPr>
        <p:grpSpPr>
          <a:xfrm rot="-587471">
            <a:off x="1480628" y="3228160"/>
            <a:ext cx="785066" cy="785066"/>
            <a:chOff x="576250" y="4319400"/>
            <a:chExt cx="442075" cy="442050"/>
          </a:xfrm>
        </p:grpSpPr>
        <p:sp>
          <p:nvSpPr>
            <p:cNvPr id="254" name="Google Shape;25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8"/>
          <p:cNvSpPr/>
          <p:nvPr/>
        </p:nvSpPr>
        <p:spPr>
          <a:xfrm>
            <a:off x="1135930" y="1510682"/>
            <a:ext cx="298471" cy="28499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8"/>
          <p:cNvSpPr/>
          <p:nvPr/>
        </p:nvSpPr>
        <p:spPr>
          <a:xfrm rot="2697367">
            <a:off x="3102805" y="2969743"/>
            <a:ext cx="453095" cy="43263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8"/>
          <p:cNvSpPr/>
          <p:nvPr/>
        </p:nvSpPr>
        <p:spPr>
          <a:xfrm>
            <a:off x="3461249" y="2722766"/>
            <a:ext cx="181476" cy="17335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8"/>
          <p:cNvSpPr/>
          <p:nvPr/>
        </p:nvSpPr>
        <p:spPr>
          <a:xfrm rot="1280326">
            <a:off x="929130" y="2370325"/>
            <a:ext cx="181458" cy="17332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71</Words>
  <Application>Microsoft Office PowerPoint</Application>
  <PresentationFormat>Presentación en pantalla (16:9)</PresentationFormat>
  <Paragraphs>21</Paragraphs>
  <Slides>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Gurney template</vt:lpstr>
      <vt:lpstr>Props en React Components</vt:lpstr>
      <vt:lpstr>OBJETIVOS</vt:lpstr>
      <vt:lpstr>REACT</vt:lpstr>
      <vt:lpstr>Componentes y Props</vt:lpstr>
      <vt:lpstr>Componentes y props</vt:lpstr>
      <vt:lpstr>¡Vamos a practicar!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Props</dc:title>
  <dc:creator>Ivan Winslow</dc:creator>
  <cp:lastModifiedBy>Ivan Winslow</cp:lastModifiedBy>
  <cp:revision>7</cp:revision>
  <dcterms:modified xsi:type="dcterms:W3CDTF">2022-06-08T17:18:29Z</dcterms:modified>
</cp:coreProperties>
</file>