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19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8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1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87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1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13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5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90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04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43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99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98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30C6F8-46A4-442E-868E-7612B86552CB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9A44B4-3460-405D-9FB3-B5EA9AF6670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35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3F63A-B70A-474C-9301-9029C013C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Учебная ознакомительная практика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FDEE19-7408-4012-BD0F-9208BB1FC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Ёлгин М.М. ИУК4-12Б</a:t>
            </a:r>
          </a:p>
        </p:txBody>
      </p:sp>
    </p:spTree>
    <p:extLst>
      <p:ext uri="{BB962C8B-B14F-4D97-AF65-F5344CB8AC3E}">
        <p14:creationId xmlns:p14="http://schemas.microsoft.com/office/powerpoint/2010/main" val="229798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739C1-93EA-4D5E-BE1F-F3A472FE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Перевод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BC75B6-1A66-44CF-A7E5-06DF2E920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84" t="14846" r="40629" b="56123"/>
          <a:stretch/>
        </p:blipFill>
        <p:spPr>
          <a:xfrm>
            <a:off x="1229359" y="1892868"/>
            <a:ext cx="4553976" cy="1365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98500" sx="81000" sy="81000" algn="ctr" rotWithShape="0">
              <a:prstClr val="black">
                <a:alpha val="32000"/>
              </a:prst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DD8500-96D5-4AD3-9CCF-84EFDA17D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00" b="50000"/>
          <a:stretch/>
        </p:blipFill>
        <p:spPr>
          <a:xfrm>
            <a:off x="426849" y="3639958"/>
            <a:ext cx="11094720" cy="1971941"/>
          </a:xfrm>
          <a:prstGeom prst="rect">
            <a:avLst/>
          </a:prstGeom>
        </p:spPr>
      </p:pic>
      <p:pic>
        <p:nvPicPr>
          <p:cNvPr id="9" name="Объект 4">
            <a:extLst>
              <a:ext uri="{FF2B5EF4-FFF2-40B4-BE49-F238E27FC236}">
                <a16:creationId xmlns:a16="http://schemas.microsoft.com/office/drawing/2014/main" id="{82BD08FE-5C6A-449E-850C-B8304A7914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28" t="19823" r="29805" b="44740"/>
          <a:stretch/>
        </p:blipFill>
        <p:spPr>
          <a:xfrm>
            <a:off x="6408666" y="1892868"/>
            <a:ext cx="4278096" cy="1365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98500" sx="81000" sy="81000" algn="ctr" rotWithShape="0">
              <a:prstClr val="black">
                <a:alpha val="32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82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3E7F1-BD95-441F-BA19-BEFEF08102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39520" y="-359346"/>
            <a:ext cx="10058400" cy="1450975"/>
          </a:xfrm>
        </p:spPr>
        <p:txBody>
          <a:bodyPr/>
          <a:lstStyle/>
          <a:p>
            <a:pPr algn="ctr"/>
            <a:r>
              <a:rPr lang="ru-RU" dirty="0"/>
              <a:t>Сортировка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9789074-61E9-4334-A64D-74623DCDE1F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686" t="10267" r="6020" b="18339"/>
          <a:stretch/>
        </p:blipFill>
        <p:spPr>
          <a:xfrm>
            <a:off x="3270249" y="1408419"/>
            <a:ext cx="5651500" cy="2157412"/>
          </a:xfrm>
          <a:prstGeom prst="roundRect">
            <a:avLst>
              <a:gd name="adj" fmla="val 48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71500" sx="86000" sy="86000" algn="ctr" rotWithShape="0">
              <a:prstClr val="black">
                <a:alpha val="33000"/>
              </a:prst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86B4E9-2700-4F98-8910-C96149697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7" t="14437" r="35523" b="28090"/>
          <a:stretch/>
        </p:blipFill>
        <p:spPr>
          <a:xfrm>
            <a:off x="4765680" y="3856651"/>
            <a:ext cx="2660639" cy="1815401"/>
          </a:xfrm>
          <a:prstGeom prst="roundRect">
            <a:avLst>
              <a:gd name="adj" fmla="val 29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71500" sx="86000" sy="86000" algn="ctr" rotWithShape="0">
              <a:prstClr val="black">
                <a:alpha val="33000"/>
              </a:prst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2F80539-23D5-469E-BBF9-5E322ACB7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2" t="13445" r="16241" b="27021"/>
          <a:stretch/>
        </p:blipFill>
        <p:spPr>
          <a:xfrm>
            <a:off x="963274" y="3856651"/>
            <a:ext cx="3127785" cy="1618974"/>
          </a:xfrm>
          <a:prstGeom prst="roundRect">
            <a:avLst>
              <a:gd name="adj" fmla="val 35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71500" sx="86000" sy="86000" algn="ctr" rotWithShape="0">
              <a:prstClr val="black">
                <a:alpha val="33000"/>
              </a:prst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24C7A6C-ED12-42DA-BA60-EAC6C87830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37" t="13420" r="34162" b="47394"/>
          <a:stretch/>
        </p:blipFill>
        <p:spPr>
          <a:xfrm>
            <a:off x="8100940" y="3856651"/>
            <a:ext cx="2776728" cy="1618974"/>
          </a:xfrm>
          <a:prstGeom prst="roundRect">
            <a:avLst>
              <a:gd name="adj" fmla="val 42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71500" sx="86000" sy="86000" algn="ctr" rotWithShape="0">
              <a:prstClr val="black">
                <a:alpha val="3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485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60C6DE-3884-4C90-87C2-33C1DF4E2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36" t="9679" r="1613" b="9391"/>
          <a:stretch/>
        </p:blipFill>
        <p:spPr>
          <a:xfrm>
            <a:off x="418361" y="799034"/>
            <a:ext cx="11355277" cy="2121586"/>
          </a:xfrm>
          <a:prstGeom prst="roundRect">
            <a:avLst>
              <a:gd name="adj" fmla="val 47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98500" sx="98000" sy="98000" algn="ctr" rotWithShape="0">
              <a:prstClr val="black">
                <a:alpha val="23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C55BE-CB13-421B-840A-9776232E7593}"/>
              </a:ext>
            </a:extLst>
          </p:cNvPr>
          <p:cNvSpPr txBox="1"/>
          <p:nvPr/>
        </p:nvSpPr>
        <p:spPr>
          <a:xfrm>
            <a:off x="519961" y="3113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Результат сортировки по алфавиту, по имени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0A6F07-BA08-4775-A276-8CFB84EF9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50" t="25926" r="13166" b="50000"/>
          <a:stretch/>
        </p:blipFill>
        <p:spPr>
          <a:xfrm>
            <a:off x="418361" y="3777632"/>
            <a:ext cx="11424992" cy="1981366"/>
          </a:xfrm>
          <a:prstGeom prst="roundRect">
            <a:avLst>
              <a:gd name="adj" fmla="val 29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98500" sx="98000" sy="98000" algn="ctr" rotWithShape="0">
              <a:prstClr val="black">
                <a:alpha val="23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AFCA4E-0EFE-4136-8512-469D48E41D77}"/>
              </a:ext>
            </a:extLst>
          </p:cNvPr>
          <p:cNvSpPr txBox="1"/>
          <p:nvPr/>
        </p:nvSpPr>
        <p:spPr>
          <a:xfrm>
            <a:off x="519961" y="3315967"/>
            <a:ext cx="7435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Результат сортировки году рождения, сверху старше</a:t>
            </a:r>
          </a:p>
        </p:txBody>
      </p:sp>
    </p:spTree>
    <p:extLst>
      <p:ext uri="{BB962C8B-B14F-4D97-AF65-F5344CB8AC3E}">
        <p14:creationId xmlns:p14="http://schemas.microsoft.com/office/powerpoint/2010/main" val="102065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7036D-D3F6-461E-B9A1-8BE6B99A9847}"/>
              </a:ext>
            </a:extLst>
          </p:cNvPr>
          <p:cNvSpPr txBox="1">
            <a:spLocks/>
          </p:cNvSpPr>
          <p:nvPr/>
        </p:nvSpPr>
        <p:spPr>
          <a:xfrm>
            <a:off x="1066800" y="2282614"/>
            <a:ext cx="10058400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5663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4ECEA-EAB6-460F-A561-2D4295E9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3B9D58-E7CC-4DAC-80D1-8E0C92C3E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5443" y="2501038"/>
            <a:ext cx="5302074" cy="2619603"/>
          </a:xfrm>
          <a:prstGeom prst="roundRect">
            <a:avLst>
              <a:gd name="adj" fmla="val 24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40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6BC61-6B92-4ADD-A658-0F301EEF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Другие меню программы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6309AD9-2FAE-48A1-AC39-1D4C2199F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4" r="6782"/>
          <a:stretch/>
        </p:blipFill>
        <p:spPr>
          <a:xfrm>
            <a:off x="6391314" y="2021264"/>
            <a:ext cx="4278818" cy="1611811"/>
          </a:xfrm>
          <a:prstGeom prst="roundRect">
            <a:avLst>
              <a:gd name="adj" fmla="val 468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BFB7F6-D5F9-4D84-A94A-DDAEF3D2A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56" b="8968"/>
          <a:stretch/>
        </p:blipFill>
        <p:spPr>
          <a:xfrm>
            <a:off x="1678157" y="2021264"/>
            <a:ext cx="4278818" cy="1611811"/>
          </a:xfrm>
          <a:prstGeom prst="roundRect">
            <a:avLst>
              <a:gd name="adj" fmla="val 29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77CBAD-FB67-4F3C-87CC-E4BDA6B7A8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51" b="9778"/>
          <a:stretch/>
        </p:blipFill>
        <p:spPr>
          <a:xfrm>
            <a:off x="1689588" y="4010655"/>
            <a:ext cx="4278818" cy="1611812"/>
          </a:xfrm>
          <a:prstGeom prst="roundRect">
            <a:avLst>
              <a:gd name="adj" fmla="val 33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70FBE3D-2FC6-4EC2-9B4D-0161A2D603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086" b="-996"/>
          <a:stretch/>
        </p:blipFill>
        <p:spPr>
          <a:xfrm>
            <a:off x="6382496" y="4010654"/>
            <a:ext cx="4278818" cy="1611811"/>
          </a:xfrm>
          <a:prstGeom prst="roundRect">
            <a:avLst>
              <a:gd name="adj" fmla="val 37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79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EBCD6-5541-48A2-B68C-67CF5D66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записи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598519-BBD7-48AA-B423-60A780944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1" b="15277"/>
          <a:stretch/>
        </p:blipFill>
        <p:spPr>
          <a:xfrm>
            <a:off x="2821193" y="7196400"/>
            <a:ext cx="8334487" cy="33121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50BB9C-61AD-437F-B657-C47A1DE64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6" t="7547" r="37440" b="20850"/>
          <a:stretch/>
        </p:blipFill>
        <p:spPr>
          <a:xfrm>
            <a:off x="2276788" y="2072376"/>
            <a:ext cx="2339919" cy="3312161"/>
          </a:xfrm>
          <a:prstGeom prst="roundRect">
            <a:avLst>
              <a:gd name="adj" fmla="val 25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355600" sx="103000" sy="103000" algn="ctr" rotWithShape="0">
              <a:prstClr val="black">
                <a:alpha val="19000"/>
              </a:prst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EEF297-B65F-4989-8266-96B2B3A078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9" t="940" r="961" b="8702"/>
          <a:stretch/>
        </p:blipFill>
        <p:spPr>
          <a:xfrm>
            <a:off x="5250179" y="2072377"/>
            <a:ext cx="5435601" cy="3312160"/>
          </a:xfrm>
          <a:prstGeom prst="roundRect">
            <a:avLst>
              <a:gd name="adj" fmla="val 215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355600" sx="103000" sy="103000" algn="ctr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29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FCEA2-397C-4A92-9056-26A06C4A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из файла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E7C2AC-C699-477B-BCFB-97052F519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5" t="15923" r="11463"/>
          <a:stretch/>
        </p:blipFill>
        <p:spPr>
          <a:xfrm>
            <a:off x="1097280" y="2648675"/>
            <a:ext cx="4790766" cy="1966693"/>
          </a:xfrm>
          <a:prstGeom prst="roundRect">
            <a:avLst>
              <a:gd name="adj" fmla="val 394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65100" dist="50800" dir="5400000" algn="ctr" rotWithShape="0">
              <a:srgbClr val="000000">
                <a:alpha val="3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8CEAD7-E276-4C3D-A654-9F7EE537B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6" t="14730" r="25873" b="14426"/>
          <a:stretch/>
        </p:blipFill>
        <p:spPr>
          <a:xfrm>
            <a:off x="6474128" y="2648675"/>
            <a:ext cx="4681552" cy="1966693"/>
          </a:xfrm>
          <a:prstGeom prst="roundRect">
            <a:avLst>
              <a:gd name="adj" fmla="val 39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65100" dist="50800" dir="5400000" algn="ctr" rotWithShape="0">
              <a:srgbClr val="000000">
                <a:alpha val="3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14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22748-6213-441D-B4A3-76EABF16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 изменение записей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940A34-332F-47C0-B934-6B9E1E329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4" t="10035" r="1634" b="5918"/>
          <a:stretch/>
        </p:blipFill>
        <p:spPr>
          <a:xfrm>
            <a:off x="1255077" y="3520440"/>
            <a:ext cx="9742805" cy="2450592"/>
          </a:xfrm>
          <a:prstGeom prst="roundRect">
            <a:avLst>
              <a:gd name="adj" fmla="val 19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84200" sx="62000" sy="62000" algn="ctr" rotWithShape="0">
              <a:prstClr val="black">
                <a:alpha val="22000"/>
              </a:prst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A29044-0165-4E22-930C-EB93B592FA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1" t="23756" r="58130" b="40077"/>
          <a:stretch/>
        </p:blipFill>
        <p:spPr>
          <a:xfrm>
            <a:off x="1255077" y="1963736"/>
            <a:ext cx="2781378" cy="1291189"/>
          </a:xfrm>
          <a:prstGeom prst="roundRect">
            <a:avLst>
              <a:gd name="adj" fmla="val 466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84200" sx="62000" sy="62000" algn="ctr" rotWithShape="0">
              <a:prstClr val="black">
                <a:alpha val="22000"/>
              </a:prst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0F2956-E3B4-49BB-8D2E-33598B598A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3" t="11594" r="59456" b="52269"/>
          <a:stretch/>
        </p:blipFill>
        <p:spPr>
          <a:xfrm>
            <a:off x="4364037" y="1963736"/>
            <a:ext cx="2781378" cy="1291189"/>
          </a:xfrm>
          <a:prstGeom prst="roundRect">
            <a:avLst>
              <a:gd name="adj" fmla="val 466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84200" sx="62000" sy="62000" algn="ctr" rotWithShape="0">
              <a:prstClr val="black">
                <a:alpha val="22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49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83799-E868-4E8B-9CE8-7876F067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56456"/>
            <a:ext cx="10058400" cy="1450757"/>
          </a:xfrm>
        </p:spPr>
        <p:txBody>
          <a:bodyPr/>
          <a:lstStyle/>
          <a:p>
            <a:r>
              <a:rPr lang="ru-RU" dirty="0"/>
              <a:t>Вывод данных на экран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9E65A7B6-E0F2-4432-B792-D6E59FF1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732560-9420-4456-A2DE-D002529C6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" t="5808" r="2562" b="3873"/>
          <a:stretch/>
        </p:blipFill>
        <p:spPr>
          <a:xfrm>
            <a:off x="416560" y="1563737"/>
            <a:ext cx="11358880" cy="4625340"/>
          </a:xfrm>
          <a:prstGeom prst="roundRect">
            <a:avLst>
              <a:gd name="adj" fmla="val 2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20700" sx="101000" sy="101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17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EBF5F-5FFB-4140-9196-0A5370E5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данных в текстовый файл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4F2768-0276-44F1-B7EA-43EADD856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29" t="22297" r="34946" b="48675"/>
          <a:stretch/>
        </p:blipFill>
        <p:spPr>
          <a:xfrm>
            <a:off x="1327617" y="2951321"/>
            <a:ext cx="4189264" cy="1946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22300" sx="92000" sy="9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B55928-EF90-4A39-B680-4227ED176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392" b="52804"/>
          <a:stretch/>
        </p:blipFill>
        <p:spPr>
          <a:xfrm>
            <a:off x="6207760" y="1924099"/>
            <a:ext cx="3840480" cy="40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2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773B8-EF25-4C4F-96B1-E9790E29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Распечатка информации данных по запросу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F737D4-21EA-4DE5-8422-D51020503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2" t="6599" r="7190" b="20038"/>
          <a:stretch/>
        </p:blipFill>
        <p:spPr>
          <a:xfrm>
            <a:off x="1962689" y="2201355"/>
            <a:ext cx="8266622" cy="3095470"/>
          </a:xfrm>
          <a:prstGeom prst="roundRect">
            <a:avLst>
              <a:gd name="adj" fmla="val 36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98500" sx="89000" sy="89000" algn="ctr" rotWithShape="0">
              <a:prstClr val="black">
                <a:alpha val="2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37379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60</Words>
  <Application>Microsoft Office PowerPoint</Application>
  <PresentationFormat>Широкоэкранный</PresentationFormat>
  <Paragraphs>15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Ретро</vt:lpstr>
      <vt:lpstr>Учебная ознакомительная практика</vt:lpstr>
      <vt:lpstr>Главное меню программы</vt:lpstr>
      <vt:lpstr>Другие меню программы</vt:lpstr>
      <vt:lpstr>Добавление записи</vt:lpstr>
      <vt:lpstr>Ввод из файла</vt:lpstr>
      <vt:lpstr>Удаление и изменение записей</vt:lpstr>
      <vt:lpstr>Вывод данных на экран</vt:lpstr>
      <vt:lpstr>Вывод данных в текстовый файл</vt:lpstr>
      <vt:lpstr>Распечатка информации данных по запросу</vt:lpstr>
      <vt:lpstr>Перевод данных</vt:lpstr>
      <vt:lpstr>Сортировка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 УЧЕБНАЯ ОЗНАКОМИТЕЛЬНАЯ</dc:title>
  <dc:creator>Михаил</dc:creator>
  <cp:lastModifiedBy>Михаил</cp:lastModifiedBy>
  <cp:revision>49</cp:revision>
  <dcterms:created xsi:type="dcterms:W3CDTF">2021-12-23T18:42:04Z</dcterms:created>
  <dcterms:modified xsi:type="dcterms:W3CDTF">2021-12-23T20:00:13Z</dcterms:modified>
</cp:coreProperties>
</file>