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64" r:id="rId16"/>
    <p:sldId id="258" r:id="rId17"/>
    <p:sldId id="259" r:id="rId18"/>
    <p:sldId id="260" r:id="rId19"/>
    <p:sldId id="261" r:id="rId20"/>
    <p:sldId id="262" r:id="rId21"/>
    <p:sldId id="263" r:id="rId22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17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559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5809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3557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1175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860849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34668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44973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7561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91758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048975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095766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931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1536700"/>
            <a:ext cx="3482975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296525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0673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4629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3168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11521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485621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7904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1873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7642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176412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869564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23574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89656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820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4953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32666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7612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907039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68897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2603500"/>
            <a:ext cx="68897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41235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4850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9685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266486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90996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1556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065518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8301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6312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8850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18862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9900779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51900" y="2603500"/>
            <a:ext cx="30416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45950" y="2603500"/>
            <a:ext cx="30416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7588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4108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6236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99260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951414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0259722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945252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0999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02193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6601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9371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0529577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0391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2121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295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68897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2603500"/>
            <a:ext cx="68897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7573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755674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647708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525204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4777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580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049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482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9303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608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16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387911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190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441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6311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5530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6138003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6810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990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7979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84989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34806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53635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92197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2898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68565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6391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7923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801977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1181100"/>
            <a:ext cx="688975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1181100"/>
            <a:ext cx="688975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3615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61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543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8975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4711700"/>
            <a:ext cx="688975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69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95104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339855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29896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4812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5834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583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498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8787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820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3051480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1799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648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5833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0611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26658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472721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005959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5780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63893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4379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6162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76494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402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5144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887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0833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258119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173515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54589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527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6955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2066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42911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98076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831664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7280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1971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610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159551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968107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831368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8234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3239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004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034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033488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734100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4346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5499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5457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575352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063561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8187240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9323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9996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748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67509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4360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831473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833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604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7617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584784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155500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731724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30293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41300"/>
            <a:ext cx="3657600" cy="7926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41300"/>
            <a:ext cx="10820400" cy="79263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746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35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27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9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4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16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733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305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877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449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350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271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92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40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161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733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305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877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449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8851900" y="2603500"/>
            <a:ext cx="62357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35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27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9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4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16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733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305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877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449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35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27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9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4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161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733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305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877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449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90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27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7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9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36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94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51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08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2781300"/>
            <a:ext cx="1393190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1181100"/>
            <a:ext cx="139319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906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27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75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96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368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940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512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084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6908800"/>
            <a:ext cx="139319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6908800"/>
            <a:ext cx="139319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663700" y="241300"/>
            <a:ext cx="129413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2700"/>
            <a:ext cx="23545800" cy="199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151300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72800" cy="199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72800" cy="199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72800" cy="199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72800" cy="199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72800" cy="199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0"/>
            <a:ext cx="23545800" cy="199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0</Words>
  <Characters>0</Characters>
  <Application>Microsoft Macintosh PowerPoint</Application>
  <PresentationFormat>Custom</PresentationFormat>
  <Lines>0</Lines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Gill Sans</vt:lpstr>
      <vt:lpstr>ヒラギノ角ゴ ProN W3</vt:lpstr>
      <vt:lpstr>BrownStd Italic</vt:lpstr>
      <vt:lpstr>BrownStd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Suzanne EL-Moursi</cp:lastModifiedBy>
  <cp:revision>1</cp:revision>
  <dcterms:modified xsi:type="dcterms:W3CDTF">2013-01-21T00:56:25Z</dcterms:modified>
</cp:coreProperties>
</file>