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9"/>
  </p:notesMasterIdLst>
  <p:sldIdLst>
    <p:sldId id="256" r:id="rId2"/>
    <p:sldId id="274" r:id="rId3"/>
    <p:sldId id="267" r:id="rId4"/>
    <p:sldId id="261" r:id="rId5"/>
    <p:sldId id="260" r:id="rId6"/>
    <p:sldId id="259" r:id="rId7"/>
    <p:sldId id="276" r:id="rId8"/>
  </p:sldIdLst>
  <p:sldSz cx="18288000" cy="10287000"/>
  <p:notesSz cx="6858000" cy="9144000"/>
  <p:embeddedFontLst>
    <p:embeddedFont>
      <p:font typeface="Nunito Sans" pitchFamily="2" charset="0"/>
      <p:regular r:id="rId10"/>
      <p:bold r:id="rId11"/>
      <p:italic r:id="rId12"/>
      <p:boldItalic r:id="rId13"/>
    </p:embeddedFont>
    <p:embeddedFont>
      <p:font typeface="Russo One" panose="020B0604020202020204" charset="0"/>
      <p:regular r:id="rId14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57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4506A619-4A22-40D7-8C02-6E8432946D0E}">
  <a:tblStyle styleId="{4506A619-4A22-40D7-8C02-6E8432946D0E}" styleName="Table_0">
    <a:wholeTbl>
      <a:tcTxStyle>
        <a:font>
          <a:latin typeface="Arial"/>
          <a:ea typeface="Arial"/>
          <a:cs typeface="Arial"/>
        </a:font>
        <a:srgbClr val="000000"/>
      </a:tcTxStyle>
      <a:tcStyle>
        <a:tcBdr/>
      </a:tcStyle>
    </a:wholeTbl>
    <a:band1H>
      <a:tcTxStyle/>
      <a:tcStyle>
        <a:tcBdr/>
      </a:tcStyle>
    </a:band1H>
    <a:band2H>
      <a:tcTxStyle/>
      <a:tcStyle>
        <a:tcBdr/>
      </a:tcStyle>
    </a:band2H>
    <a:band1V>
      <a:tcTxStyle/>
      <a:tcStyle>
        <a:tcBdr/>
      </a:tcStyle>
    </a:band1V>
    <a:band2V>
      <a:tcTxStyle/>
      <a:tcStyle>
        <a:tcBdr/>
      </a:tcStyle>
    </a:band2V>
    <a:lastCol>
      <a:tcTxStyle/>
      <a:tcStyle>
        <a:tcBdr/>
      </a:tcStyle>
    </a:lastCol>
    <a:firstCol>
      <a:tcTxStyle/>
      <a:tcStyle>
        <a:tcBdr/>
      </a:tcStyle>
    </a:firstCol>
    <a:lastRow>
      <a:tcTxStyle/>
      <a:tcStyle>
        <a:tcBdr/>
      </a:tcStyle>
    </a:lastRow>
    <a:seCell>
      <a:tcTxStyle/>
      <a:tcStyle>
        <a:tcBdr/>
      </a:tcStyle>
    </a:seCell>
    <a:swCell>
      <a:tcTxStyle/>
      <a:tcStyle>
        <a:tcBdr/>
      </a:tcStyle>
    </a:swCell>
    <a:firstRow>
      <a:tcTxStyle/>
      <a:tcStyle>
        <a:tcBdr/>
      </a:tcStyle>
    </a:firstRow>
    <a:neCell>
      <a:tcTxStyle/>
      <a:tcStyle>
        <a:tcBdr/>
      </a:tcStyle>
    </a:neCell>
    <a:nwCell>
      <a:tcTxStyle/>
      <a:tcStyle>
        <a:tcBdr/>
      </a:tcStyle>
    </a:nwCel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>
      <p:cViewPr varScale="1">
        <p:scale>
          <a:sx n="62" d="100"/>
          <a:sy n="62" d="100"/>
        </p:scale>
        <p:origin x="1176" y="282"/>
      </p:cViewPr>
      <p:guideLst>
        <p:guide orient="horz" pos="2160"/>
        <p:guide pos="2857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4.fntdata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font" Target="fonts/font3.fntdata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font" Target="fonts/font2.fntdata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font" Target="fonts/font1.fntdata"/><Relationship Id="rId4" Type="http://schemas.openxmlformats.org/officeDocument/2006/relationships/slide" Target="slides/slide3.xml"/><Relationship Id="rId9" Type="http://schemas.openxmlformats.org/officeDocument/2006/relationships/notesMaster" Target="notesMasters/notesMaster1.xml"/><Relationship Id="rId14" Type="http://schemas.openxmlformats.org/officeDocument/2006/relationships/font" Target="fonts/font5.fntdata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1143225" y="685800"/>
            <a:ext cx="457222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82" name="Google Shape;82;p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65" name="Google Shape;1965;p19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66" name="Google Shape;1966;p19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5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58" name="Google Shape;1558;p12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59" name="Google Shape;1559;p12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6" name="Google Shape;226;p6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27" name="Google Shape;227;p6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94" name="Google Shape;194;p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1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0" name="Google Shape;170;p4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71" name="Google Shape;171;p4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0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28" name="Google Shape;2028;p2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2029" name="Google Shape;2029;p2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Google Shape;12;p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3" name="Google Shape;13;p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4" name="Google Shape;14;p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Vertical Text" type="vertTx">
  <p:cSld name="VERTICAL_TEXT">
    <p:spTree>
      <p:nvGrpSpPr>
        <p:cNvPr id="1" name="Shape 6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9" name="Google Shape;69;p1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0" name="Google Shape;70;p11"/>
          <p:cNvSpPr txBox="1">
            <a:spLocks noGrp="1"/>
          </p:cNvSpPr>
          <p:nvPr>
            <p:ph type="body" idx="1"/>
          </p:nvPr>
        </p:nvSpPr>
        <p:spPr>
          <a:xfrm rot="5400000">
            <a:off x="2309019" y="-251618"/>
            <a:ext cx="4525963" cy="8229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1" name="Google Shape;71;p1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2" name="Google Shape;72;p1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3" name="Google Shape;73;p1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Vertical Title and Text" type="vertTitleAndTx">
  <p:cSld name="VERTICAL_TITLE_AND_VERTICAL_TEXT">
    <p:spTree>
      <p:nvGrpSpPr>
        <p:cNvPr id="1" name="Shape 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5" name="Google Shape;75;p12"/>
          <p:cNvSpPr txBox="1">
            <a:spLocks noGrp="1"/>
          </p:cNvSpPr>
          <p:nvPr>
            <p:ph type="title"/>
          </p:nvPr>
        </p:nvSpPr>
        <p:spPr>
          <a:xfrm rot="5400000">
            <a:off x="4732338" y="2171701"/>
            <a:ext cx="5851525" cy="2057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6" name="Google Shape;76;p12"/>
          <p:cNvSpPr txBox="1">
            <a:spLocks noGrp="1"/>
          </p:cNvSpPr>
          <p:nvPr>
            <p:ph type="body" idx="1"/>
          </p:nvPr>
        </p:nvSpPr>
        <p:spPr>
          <a:xfrm rot="5400000">
            <a:off x="541338" y="190500"/>
            <a:ext cx="5851525" cy="6019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77" name="Google Shape;77;p12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8" name="Google Shape;78;p12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79" name="Google Shape;79;p12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spTree>
      <p:nvGrpSpPr>
        <p:cNvPr id="1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3"/>
          <p:cNvSpPr txBox="1"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7" name="Google Shape;17;p3"/>
          <p:cNvSpPr txBox="1"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ctr">
              <a:spcBef>
                <a:spcPts val="640"/>
              </a:spcBef>
              <a:spcAft>
                <a:spcPts val="0"/>
              </a:spcAft>
              <a:buClr>
                <a:srgbClr val="888888"/>
              </a:buClr>
              <a:buSzPts val="3200"/>
              <a:buNone/>
              <a:defRPr>
                <a:solidFill>
                  <a:srgbClr val="888888"/>
                </a:solidFill>
              </a:defRPr>
            </a:lvl1pPr>
            <a:lvl2pPr lvl="1" algn="ctr">
              <a:spcBef>
                <a:spcPts val="560"/>
              </a:spcBef>
              <a:spcAft>
                <a:spcPts val="0"/>
              </a:spcAft>
              <a:buClr>
                <a:srgbClr val="888888"/>
              </a:buClr>
              <a:buSzPts val="2800"/>
              <a:buNone/>
              <a:defRPr>
                <a:solidFill>
                  <a:srgbClr val="888888"/>
                </a:solidFill>
              </a:defRPr>
            </a:lvl2pPr>
            <a:lvl3pPr lvl="2" algn="ctr">
              <a:spcBef>
                <a:spcPts val="48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>
                <a:solidFill>
                  <a:srgbClr val="888888"/>
                </a:solidFill>
              </a:defRPr>
            </a:lvl3pPr>
            <a:lvl4pPr lvl="3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4pPr>
            <a:lvl5pPr lvl="4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5pPr>
            <a:lvl6pPr lvl="5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6pPr>
            <a:lvl7pPr lvl="6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7pPr>
            <a:lvl8pPr lvl="7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8pPr>
            <a:lvl9pPr lvl="8" algn="ctr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18" name="Google Shape;18;p3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19" name="Google Shape;19;p3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0" name="Google Shape;20;p3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Content" type="obj">
  <p:cSld name="OBJECT">
    <p:spTree>
      <p:nvGrpSpPr>
        <p:cNvPr id="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4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3" name="Google Shape;23;p4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marL="914400" lvl="1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>
            <a:endParaRPr/>
          </a:p>
        </p:txBody>
      </p:sp>
      <p:sp>
        <p:nvSpPr>
          <p:cNvPr id="24" name="Google Shape;24;p4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5" name="Google Shape;25;p4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6" name="Google Shape;26;p4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Header" type="secHead">
  <p:cSld name="SECTION_HEADER">
    <p:spTree>
      <p:nvGrpSpPr>
        <p:cNvPr id="1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5"/>
          <p:cNvSpPr txBox="1"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000"/>
              <a:buFont typeface="Calibri"/>
              <a:buNone/>
              <a:defRPr sz="4000" b="1" cap="none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29" name="Google Shape;29;p5"/>
          <p:cNvSpPr txBox="1"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1pPr>
            <a:lvl2pPr marL="914400" lvl="1" indent="-228600" algn="l">
              <a:spcBef>
                <a:spcPts val="36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2pPr>
            <a:lvl3pPr marL="1371600" lvl="2" indent="-228600" algn="l">
              <a:spcBef>
                <a:spcPts val="32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3pPr>
            <a:lvl4pPr marL="1828800" lvl="3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4pPr>
            <a:lvl5pPr marL="2286000" lvl="4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5pPr>
            <a:lvl6pPr marL="2743200" lvl="5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6pPr>
            <a:lvl7pPr marL="3200400" lvl="6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7pPr>
            <a:lvl8pPr marL="3657600" lvl="7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8pPr>
            <a:lvl9pPr marL="4114800" lvl="8" indent="-228600" algn="l">
              <a:spcBef>
                <a:spcPts val="280"/>
              </a:spcBef>
              <a:spcAft>
                <a:spcPts val="0"/>
              </a:spcAft>
              <a:buClr>
                <a:srgbClr val="888888"/>
              </a:buClr>
              <a:buSzPts val="1400"/>
              <a:buNone/>
              <a:defRPr sz="1400">
                <a:solidFill>
                  <a:srgbClr val="888888"/>
                </a:solidFill>
              </a:defRPr>
            </a:lvl9pPr>
          </a:lstStyle>
          <a:p>
            <a:endParaRPr/>
          </a:p>
        </p:txBody>
      </p:sp>
      <p:sp>
        <p:nvSpPr>
          <p:cNvPr id="30" name="Google Shape;30;p5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1" name="Google Shape;31;p5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2" name="Google Shape;32;p5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wo Content" type="twoObj">
  <p:cSld name="TWO_OBJECTS">
    <p:spTree>
      <p:nvGrpSpPr>
        <p:cNvPr id="1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6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5" name="Google Shape;35;p6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6" name="Google Shape;36;p6"/>
          <p:cNvSpPr txBox="1">
            <a:spLocks noGrp="1"/>
          </p:cNvSpPr>
          <p:nvPr>
            <p:ph type="body" idx="2"/>
          </p:nvPr>
        </p:nvSpPr>
        <p:spPr>
          <a:xfrm>
            <a:off x="4648200" y="1600200"/>
            <a:ext cx="4038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1pPr>
            <a:lvl2pPr marL="914400" lvl="1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–"/>
              <a:defRPr sz="2400"/>
            </a:lvl2pPr>
            <a:lvl3pPr marL="1371600" lvl="2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3pPr>
            <a:lvl4pPr marL="1828800" lvl="3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–"/>
              <a:defRPr sz="1800"/>
            </a:lvl4pPr>
            <a:lvl5pPr marL="2286000" lvl="4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»"/>
              <a:defRPr sz="1800"/>
            </a:lvl5pPr>
            <a:lvl6pPr marL="2743200" lvl="5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6pPr>
            <a:lvl7pPr marL="3200400" lvl="6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7pPr>
            <a:lvl8pPr marL="3657600" lvl="7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8pPr>
            <a:lvl9pPr marL="4114800" lvl="8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9pPr>
          </a:lstStyle>
          <a:p>
            <a:endParaRPr/>
          </a:p>
        </p:txBody>
      </p:sp>
      <p:sp>
        <p:nvSpPr>
          <p:cNvPr id="37" name="Google Shape;37;p6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8" name="Google Shape;38;p6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39" name="Google Shape;39;p6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mparison" type="twoTxTwoObj">
  <p:cSld name="TWO_OBJECTS_WITH_TEXT">
    <p:spTree>
      <p:nvGrpSpPr>
        <p:cNvPr id="1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7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2" name="Google Shape;42;p7"/>
          <p:cNvSpPr txBox="1"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3" name="Google Shape;43;p7"/>
          <p:cNvSpPr txBox="1">
            <a:spLocks noGrp="1"/>
          </p:cNvSpPr>
          <p:nvPr>
            <p:ph type="body" idx="2"/>
          </p:nvPr>
        </p:nvSpPr>
        <p:spPr>
          <a:xfrm>
            <a:off x="457200" y="2174875"/>
            <a:ext cx="4040188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4" name="Google Shape;44;p7"/>
          <p:cNvSpPr txBox="1">
            <a:spLocks noGrp="1"/>
          </p:cNvSpPr>
          <p:nvPr>
            <p:ph type="body" idx="3"/>
          </p:nvPr>
        </p:nvSpPr>
        <p:spPr>
          <a:xfrm>
            <a:off x="4645025" y="1535113"/>
            <a:ext cx="4041775" cy="6397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marL="457200" lvl="0" indent="-2286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 b="1"/>
            </a:lvl1pPr>
            <a:lvl2pPr marL="914400" lvl="1" indent="-228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 b="1"/>
            </a:lvl2pPr>
            <a:lvl3pPr marL="1371600" lvl="2" indent="-2286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 b="1"/>
            </a:lvl3pPr>
            <a:lvl4pPr marL="1828800" lvl="3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4pPr>
            <a:lvl5pPr marL="2286000" lvl="4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5pPr>
            <a:lvl6pPr marL="2743200" lvl="5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6pPr>
            <a:lvl7pPr marL="3200400" lvl="6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7pPr>
            <a:lvl8pPr marL="3657600" lvl="7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8pPr>
            <a:lvl9pPr marL="4114800" lvl="8" indent="-2286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 b="1"/>
            </a:lvl9pPr>
          </a:lstStyle>
          <a:p>
            <a:endParaRPr/>
          </a:p>
        </p:txBody>
      </p:sp>
      <p:sp>
        <p:nvSpPr>
          <p:cNvPr id="45" name="Google Shape;45;p7"/>
          <p:cNvSpPr txBox="1">
            <a:spLocks noGrp="1"/>
          </p:cNvSpPr>
          <p:nvPr>
            <p:ph type="body" idx="4"/>
          </p:nvPr>
        </p:nvSpPr>
        <p:spPr>
          <a:xfrm>
            <a:off x="4645025" y="2174875"/>
            <a:ext cx="4041775" cy="395128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1pPr>
            <a:lvl2pPr marL="914400" lvl="1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2pPr>
            <a:lvl3pPr marL="1371600" lvl="2" indent="-342900" algn="l">
              <a:spcBef>
                <a:spcPts val="36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 sz="1800"/>
            </a:lvl3pPr>
            <a:lvl4pPr marL="1828800" lvl="3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–"/>
              <a:defRPr sz="1600"/>
            </a:lvl4pPr>
            <a:lvl5pPr marL="2286000" lvl="4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»"/>
              <a:defRPr sz="1600"/>
            </a:lvl5pPr>
            <a:lvl6pPr marL="2743200" lvl="5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6pPr>
            <a:lvl7pPr marL="3200400" lvl="6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7pPr>
            <a:lvl8pPr marL="3657600" lvl="7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8pPr>
            <a:lvl9pPr marL="4114800" lvl="8" indent="-330200" algn="l">
              <a:spcBef>
                <a:spcPts val="320"/>
              </a:spcBef>
              <a:spcAft>
                <a:spcPts val="0"/>
              </a:spcAft>
              <a:buClr>
                <a:schemeClr val="dk1"/>
              </a:buClr>
              <a:buSzPts val="1600"/>
              <a:buChar char="•"/>
              <a:defRPr sz="1600"/>
            </a:lvl9pPr>
          </a:lstStyle>
          <a:p>
            <a:endParaRPr/>
          </a:p>
        </p:txBody>
      </p:sp>
      <p:sp>
        <p:nvSpPr>
          <p:cNvPr id="46" name="Google Shape;46;p7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7" name="Google Shape;47;p7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48" name="Google Shape;48;p7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8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1" name="Google Shape;51;p8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2" name="Google Shape;52;p8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3" name="Google Shape;53;p8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ontent with Caption" type="objTx">
  <p:cSld name="OBJECT_WITH_CAPTION_TEXT">
    <p:spTree>
      <p:nvGrpSpPr>
        <p:cNvPr id="1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9"/>
          <p:cNvSpPr txBox="1"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6" name="Google Shape;56;p9"/>
          <p:cNvSpPr txBox="1">
            <a:spLocks noGrp="1"/>
          </p:cNvSpPr>
          <p:nvPr>
            <p:ph type="body" idx="1"/>
          </p:nvPr>
        </p:nvSpPr>
        <p:spPr>
          <a:xfrm>
            <a:off x="3575050" y="273050"/>
            <a:ext cx="5111750" cy="58531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431800" algn="l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marL="914400" lvl="1" indent="-406400" algn="l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Char char="–"/>
              <a:defRPr sz="2800"/>
            </a:lvl2pPr>
            <a:lvl3pPr marL="1371600" lvl="2" indent="-381000" algn="l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marL="1828800" lvl="3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–"/>
              <a:defRPr sz="2000"/>
            </a:lvl4pPr>
            <a:lvl5pPr marL="2286000" lvl="4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»"/>
              <a:defRPr sz="2000"/>
            </a:lvl5pPr>
            <a:lvl6pPr marL="2743200" lvl="5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marL="3200400" lvl="6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marL="3657600" lvl="7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marL="4114800" lvl="8" indent="-355600" algn="l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>
            <a:endParaRPr/>
          </a:p>
        </p:txBody>
      </p:sp>
      <p:sp>
        <p:nvSpPr>
          <p:cNvPr id="57" name="Google Shape;57;p9"/>
          <p:cNvSpPr txBox="1">
            <a:spLocks noGrp="1"/>
          </p:cNvSpPr>
          <p:nvPr>
            <p:ph type="body" idx="2"/>
          </p:nvPr>
        </p:nvSpPr>
        <p:spPr>
          <a:xfrm>
            <a:off x="457200" y="1435100"/>
            <a:ext cx="3008313" cy="46910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58" name="Google Shape;58;p9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59" name="Google Shape;59;p9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0" name="Google Shape;60;p9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Picture with Caption" type="picTx">
  <p:cSld name="PICTURE_WITH_CAPTION_TEXT">
    <p:spTree>
      <p:nvGrpSpPr>
        <p:cNvPr id="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p10"/>
          <p:cNvSpPr txBox="1"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b" anchorCtr="0">
            <a:norm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Calibri"/>
              <a:buNone/>
              <a:defRPr sz="2000" b="1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3" name="Google Shape;63;p10"/>
          <p:cNvSpPr>
            <a:spLocks noGrp="1"/>
          </p:cNvSpPr>
          <p:nvPr>
            <p:ph type="pic" idx="2"/>
          </p:nvPr>
        </p:nvSpPr>
        <p:spPr>
          <a:xfrm>
            <a:off x="1792288" y="612775"/>
            <a:ext cx="5486400" cy="4114800"/>
          </a:xfrm>
          <a:prstGeom prst="rect">
            <a:avLst/>
          </a:prstGeom>
          <a:noFill/>
          <a:ln>
            <a:noFill/>
          </a:ln>
        </p:spPr>
      </p:sp>
      <p:sp>
        <p:nvSpPr>
          <p:cNvPr id="64" name="Google Shape;64;p10"/>
          <p:cNvSpPr txBox="1">
            <a:spLocks noGrp="1"/>
          </p:cNvSpPr>
          <p:nvPr>
            <p:ph type="body" idx="1"/>
          </p:nvPr>
        </p:nvSpPr>
        <p:spPr>
          <a:xfrm>
            <a:off x="1792288" y="5367338"/>
            <a:ext cx="5486400" cy="8048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lvl="0" indent="-228600" algn="l">
              <a:spcBef>
                <a:spcPts val="28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1pPr>
            <a:lvl2pPr marL="914400" lvl="1" indent="-228600" algn="l">
              <a:spcBef>
                <a:spcPts val="24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2pPr>
            <a:lvl3pPr marL="1371600" lvl="2" indent="-228600" algn="l">
              <a:spcBef>
                <a:spcPts val="2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3pPr>
            <a:lvl4pPr marL="1828800" lvl="3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4pPr>
            <a:lvl5pPr marL="2286000" lvl="4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5pPr>
            <a:lvl6pPr marL="2743200" lvl="5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6pPr>
            <a:lvl7pPr marL="3200400" lvl="6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7pPr>
            <a:lvl8pPr marL="3657600" lvl="7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8pPr>
            <a:lvl9pPr marL="4114800" lvl="8" indent="-228600" algn="l">
              <a:spcBef>
                <a:spcPts val="180"/>
              </a:spcBef>
              <a:spcAft>
                <a:spcPts val="0"/>
              </a:spcAft>
              <a:buClr>
                <a:schemeClr val="dk1"/>
              </a:buClr>
              <a:buSzPts val="900"/>
              <a:buNone/>
              <a:defRPr sz="900"/>
            </a:lvl9pPr>
          </a:lstStyle>
          <a:p>
            <a:endParaRPr/>
          </a:p>
        </p:txBody>
      </p:sp>
      <p:sp>
        <p:nvSpPr>
          <p:cNvPr id="65" name="Google Shape;65;p10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6" name="Google Shape;66;p10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>
            <a:endParaRPr/>
          </a:p>
        </p:txBody>
      </p:sp>
      <p:sp>
        <p:nvSpPr>
          <p:cNvPr id="67" name="Google Shape;67;p10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lvl="0" indent="0" algn="r">
              <a:spcBef>
                <a:spcPts val="0"/>
              </a:spcBef>
              <a:buNone/>
              <a:defRPr/>
            </a:lvl1pPr>
            <a:lvl2pPr marL="0" lvl="1" indent="0" algn="r">
              <a:spcBef>
                <a:spcPts val="0"/>
              </a:spcBef>
              <a:buNone/>
              <a:defRPr/>
            </a:lvl2pPr>
            <a:lvl3pPr marL="0" lvl="2" indent="0" algn="r">
              <a:spcBef>
                <a:spcPts val="0"/>
              </a:spcBef>
              <a:buNone/>
              <a:defRPr/>
            </a:lvl3pPr>
            <a:lvl4pPr marL="0" lvl="3" indent="0" algn="r">
              <a:spcBef>
                <a:spcPts val="0"/>
              </a:spcBef>
              <a:buNone/>
              <a:defRPr/>
            </a:lvl4pPr>
            <a:lvl5pPr marL="0" lvl="4" indent="0" algn="r">
              <a:spcBef>
                <a:spcPts val="0"/>
              </a:spcBef>
              <a:buNone/>
              <a:defRPr/>
            </a:lvl5pPr>
            <a:lvl6pPr marL="0" lvl="5" indent="0" algn="r">
              <a:spcBef>
                <a:spcPts val="0"/>
              </a:spcBef>
              <a:buNone/>
              <a:defRPr/>
            </a:lvl6pPr>
            <a:lvl7pPr marL="0" lvl="6" indent="0" algn="r">
              <a:spcBef>
                <a:spcPts val="0"/>
              </a:spcBef>
              <a:buNone/>
              <a:defRPr/>
            </a:lvl7pPr>
            <a:lvl8pPr marL="0" lvl="7" indent="0" algn="r">
              <a:spcBef>
                <a:spcPts val="0"/>
              </a:spcBef>
              <a:buNone/>
              <a:defRPr/>
            </a:lvl8pPr>
            <a:lvl9pPr marL="0" lvl="8" indent="0" algn="r">
              <a:spcBef>
                <a:spcPts val="0"/>
              </a:spcBef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rm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sz="4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t" anchorCtr="0">
            <a:normAutofit/>
          </a:bodyPr>
          <a:lstStyle>
            <a:lvl1pPr marL="457200" marR="0" lvl="0" indent="-431800" algn="l" rtl="0">
              <a:spcBef>
                <a:spcPts val="64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Char char="•"/>
              <a:defRPr sz="32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914400" marR="0" lvl="1" indent="-406400" algn="l" rtl="0">
              <a:spcBef>
                <a:spcPts val="56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–"/>
              <a:defRPr sz="2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1371600" marR="0" lvl="2" indent="-381000" algn="l" rtl="0">
              <a:spcBef>
                <a:spcPts val="48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sz="24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1828800" marR="0" lvl="3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–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2286000" marR="0" lvl="4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»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2743200" marR="0" lvl="5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3200400" marR="0" lvl="6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3657600" marR="0" lvl="7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4114800" marR="0" lvl="8" indent="-355600" algn="l" rtl="0">
              <a:spcBef>
                <a:spcPts val="4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sz="20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dt" idx="10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9" name="Google Shape;9;p1"/>
          <p:cNvSpPr txBox="1">
            <a:spLocks noGrp="1"/>
          </p:cNvSpPr>
          <p:nvPr>
            <p:ph type="ftr" idx="11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R="0" lvl="0" algn="ctr" rtl="0">
              <a:spcBef>
                <a:spcPts val="0"/>
              </a:spcBef>
              <a:spcAft>
                <a:spcPts val="0"/>
              </a:spcAft>
              <a:buSzPts val="1400"/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R="0" lvl="1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R="0" lvl="2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R="0" lvl="3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R="0" lvl="4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R="0" lvl="5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R="0" lvl="6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R="0" lvl="7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R="0" lvl="8" algn="l" rtl="0">
              <a:spcBef>
                <a:spcPts val="0"/>
              </a:spcBef>
              <a:spcAft>
                <a:spcPts val="0"/>
              </a:spcAft>
              <a:buSzPts val="1400"/>
              <a:buNone/>
              <a:def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endParaRPr/>
          </a:p>
        </p:txBody>
      </p:sp>
      <p:sp>
        <p:nvSpPr>
          <p:cNvPr id="10" name="Google Shape;10;p1"/>
          <p:cNvSpPr txBox="1">
            <a:spLocks noGrp="1"/>
          </p:cNvSpPr>
          <p:nvPr>
            <p:ph type="sldNum" idx="12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45700" rIns="91425" bIns="45700" anchor="ctr" anchorCtr="0">
            <a:noAutofit/>
          </a:bodyPr>
          <a:lstStyle>
            <a:lvl1pPr marL="0" marR="0" lvl="0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marL="0" marR="0" lvl="1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marL="0" marR="0" lvl="2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marL="0" marR="0" lvl="3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marL="0" marR="0" lvl="4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marL="0" marR="0" lvl="5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marL="0" marR="0" lvl="6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marL="0" marR="0" lvl="7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marL="0" marR="0" lvl="8" indent="0" algn="r" rtl="0">
              <a:spcBef>
                <a:spcPts val="0"/>
              </a:spcBef>
              <a:buNone/>
              <a:defRPr sz="1200" b="0" i="0" u="none" strike="noStrike" cap="non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‹Nr.›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8" Type="http://schemas.openxmlformats.org/officeDocument/2006/relationships/image" Target="../media/image6.png"/><Relationship Id="rId3" Type="http://schemas.openxmlformats.org/officeDocument/2006/relationships/image" Target="../media/image1.png"/><Relationship Id="rId7" Type="http://schemas.openxmlformats.org/officeDocument/2006/relationships/image" Target="../media/image5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4.png"/><Relationship Id="rId5" Type="http://schemas.openxmlformats.org/officeDocument/2006/relationships/image" Target="../media/image3.png"/><Relationship Id="rId4" Type="http://schemas.openxmlformats.org/officeDocument/2006/relationships/image" Target="../media/image2.png"/><Relationship Id="rId9" Type="http://schemas.openxmlformats.org/officeDocument/2006/relationships/image" Target="../media/image7.png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0.png"/><Relationship Id="rId5" Type="http://schemas.openxmlformats.org/officeDocument/2006/relationships/image" Target="../media/image9.png"/><Relationship Id="rId4" Type="http://schemas.openxmlformats.org/officeDocument/2006/relationships/image" Target="../media/image8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http://www.kaggle.com/" TargetMode="External"/><Relationship Id="rId7" Type="http://schemas.openxmlformats.org/officeDocument/2006/relationships/image" Target="../media/image13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2.jpg"/><Relationship Id="rId5" Type="http://schemas.openxmlformats.org/officeDocument/2006/relationships/image" Target="../media/image11.jpg"/><Relationship Id="rId4" Type="http://schemas.openxmlformats.org/officeDocument/2006/relationships/hyperlink" Target="http://www.data.gv.at/" TargetMode="Externa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jp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5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18.png"/><Relationship Id="rId5" Type="http://schemas.openxmlformats.org/officeDocument/2006/relationships/image" Target="../media/image3.png"/><Relationship Id="rId4" Type="http://schemas.openxmlformats.org/officeDocument/2006/relationships/image" Target="../media/image2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20.png"/><Relationship Id="rId3" Type="http://schemas.openxmlformats.org/officeDocument/2006/relationships/image" Target="../media/image2.png"/><Relationship Id="rId7" Type="http://schemas.openxmlformats.org/officeDocument/2006/relationships/image" Target="../media/image19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Relationship Id="rId6" Type="http://schemas.openxmlformats.org/officeDocument/2006/relationships/image" Target="../media/image6.png"/><Relationship Id="rId5" Type="http://schemas.openxmlformats.org/officeDocument/2006/relationships/image" Target="../media/image18.png"/><Relationship Id="rId4" Type="http://schemas.openxmlformats.org/officeDocument/2006/relationships/image" Target="../media/image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4" name="Google Shape;84;p13"/>
          <p:cNvGrpSpPr/>
          <p:nvPr/>
        </p:nvGrpSpPr>
        <p:grpSpPr>
          <a:xfrm>
            <a:off x="0" y="0"/>
            <a:ext cx="11456167" cy="6487979"/>
            <a:chOff x="0" y="0"/>
            <a:chExt cx="3017262" cy="1708768"/>
          </a:xfrm>
        </p:grpSpPr>
        <p:sp>
          <p:nvSpPr>
            <p:cNvPr id="85" name="Google Shape;85;p13"/>
            <p:cNvSpPr/>
            <p:nvPr/>
          </p:nvSpPr>
          <p:spPr>
            <a:xfrm>
              <a:off x="0" y="0"/>
              <a:ext cx="3017262" cy="1708768"/>
            </a:xfrm>
            <a:custGeom>
              <a:avLst/>
              <a:gdLst/>
              <a:ahLst/>
              <a:cxnLst/>
              <a:rect l="l" t="t" r="r" b="b"/>
              <a:pathLst>
                <a:path w="3017262" h="1708768" extrusionOk="0">
                  <a:moveTo>
                    <a:pt x="0" y="0"/>
                  </a:moveTo>
                  <a:lnTo>
                    <a:pt x="3017262" y="0"/>
                  </a:lnTo>
                  <a:lnTo>
                    <a:pt x="3017262" y="1708768"/>
                  </a:lnTo>
                  <a:lnTo>
                    <a:pt x="0" y="1708768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86" name="Google Shape;86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87" name="Google Shape;87;p1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725343" y="6752571"/>
            <a:ext cx="606713" cy="410359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88" name="Google Shape;88;p13"/>
          <p:cNvGrpSpPr/>
          <p:nvPr/>
        </p:nvGrpSpPr>
        <p:grpSpPr>
          <a:xfrm>
            <a:off x="11800021" y="0"/>
            <a:ext cx="6487979" cy="6487979"/>
            <a:chOff x="0" y="0"/>
            <a:chExt cx="812800" cy="812800"/>
          </a:xfrm>
        </p:grpSpPr>
        <p:sp>
          <p:nvSpPr>
            <p:cNvPr id="89" name="Google Shape;89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90" name="Google Shape;90;p1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91" name="Google Shape;91;p13"/>
          <p:cNvGrpSpPr/>
          <p:nvPr/>
        </p:nvGrpSpPr>
        <p:grpSpPr>
          <a:xfrm>
            <a:off x="14921045" y="7010985"/>
            <a:ext cx="3366955" cy="3329252"/>
            <a:chOff x="-33073" y="-2"/>
            <a:chExt cx="4489273" cy="4439002"/>
          </a:xfrm>
        </p:grpSpPr>
        <p:grpSp>
          <p:nvGrpSpPr>
            <p:cNvPr id="92" name="Google Shape;92;p13"/>
            <p:cNvGrpSpPr/>
            <p:nvPr/>
          </p:nvGrpSpPr>
          <p:grpSpPr>
            <a:xfrm>
              <a:off x="0" y="0"/>
              <a:ext cx="2228100" cy="2228100"/>
              <a:chOff x="0" y="0"/>
              <a:chExt cx="812800" cy="812800"/>
            </a:xfrm>
          </p:grpSpPr>
          <p:sp>
            <p:nvSpPr>
              <p:cNvPr id="93" name="Google Shape;93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94" name="Google Shape;94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5" name="Google Shape;95;p13"/>
            <p:cNvGrpSpPr/>
            <p:nvPr/>
          </p:nvGrpSpPr>
          <p:grpSpPr>
            <a:xfrm>
              <a:off x="2228100" y="2210900"/>
              <a:ext cx="2228100" cy="2228100"/>
              <a:chOff x="0" y="0"/>
              <a:chExt cx="812800" cy="812800"/>
            </a:xfrm>
          </p:grpSpPr>
          <p:sp>
            <p:nvSpPr>
              <p:cNvPr id="96" name="Google Shape;96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97" name="Google Shape;97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98" name="Google Shape;98;p13"/>
            <p:cNvGrpSpPr/>
            <p:nvPr/>
          </p:nvGrpSpPr>
          <p:grpSpPr>
            <a:xfrm>
              <a:off x="2228100" y="-2"/>
              <a:ext cx="2228100" cy="2228102"/>
              <a:chOff x="0" y="-1"/>
              <a:chExt cx="812800" cy="812801"/>
            </a:xfrm>
          </p:grpSpPr>
          <p:sp>
            <p:nvSpPr>
              <p:cNvPr id="99" name="Google Shape;99;p13"/>
              <p:cNvSpPr/>
              <p:nvPr/>
            </p:nvSpPr>
            <p:spPr>
              <a:xfrm>
                <a:off x="0" y="-1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100" name="Google Shape;100;p13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01" name="Google Shape;101;p13"/>
            <p:cNvGrpSpPr/>
            <p:nvPr/>
          </p:nvGrpSpPr>
          <p:grpSpPr>
            <a:xfrm>
              <a:off x="-33073" y="0"/>
              <a:ext cx="2261173" cy="4438999"/>
              <a:chOff x="-12065" y="-806526"/>
              <a:chExt cx="824865" cy="1619326"/>
            </a:xfrm>
          </p:grpSpPr>
          <p:sp>
            <p:nvSpPr>
              <p:cNvPr id="102" name="Google Shape;102;p13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103" name="Google Shape;103;p13"/>
              <p:cNvSpPr txBox="1"/>
              <p:nvPr/>
            </p:nvSpPr>
            <p:spPr>
              <a:xfrm>
                <a:off x="-12065" y="-806526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04" name="Google Shape;104;p13"/>
          <p:cNvGrpSpPr/>
          <p:nvPr/>
        </p:nvGrpSpPr>
        <p:grpSpPr>
          <a:xfrm>
            <a:off x="11800021" y="6957750"/>
            <a:ext cx="3046615" cy="3614096"/>
            <a:chOff x="0" y="0"/>
            <a:chExt cx="685176" cy="812800"/>
          </a:xfrm>
        </p:grpSpPr>
        <p:sp>
          <p:nvSpPr>
            <p:cNvPr id="105" name="Google Shape;105;p13"/>
            <p:cNvSpPr/>
            <p:nvPr/>
          </p:nvSpPr>
          <p:spPr>
            <a:xfrm>
              <a:off x="0" y="0"/>
              <a:ext cx="685176" cy="748740"/>
            </a:xfrm>
            <a:custGeom>
              <a:avLst/>
              <a:gdLst/>
              <a:ahLst/>
              <a:cxnLst/>
              <a:rect l="l" t="t" r="r" b="b"/>
              <a:pathLst>
                <a:path w="685176" h="748740" extrusionOk="0">
                  <a:moveTo>
                    <a:pt x="228515" y="19070"/>
                  </a:moveTo>
                  <a:cubicBezTo>
                    <a:pt x="263529" y="7556"/>
                    <a:pt x="303578" y="0"/>
                    <a:pt x="342772" y="0"/>
                  </a:cubicBezTo>
                  <a:cubicBezTo>
                    <a:pt x="381968" y="0"/>
                    <a:pt x="419685" y="6476"/>
                    <a:pt x="454441" y="17990"/>
                  </a:cubicBezTo>
                  <a:cubicBezTo>
                    <a:pt x="455182" y="18350"/>
                    <a:pt x="455921" y="18350"/>
                    <a:pt x="456660" y="18710"/>
                  </a:cubicBezTo>
                  <a:cubicBezTo>
                    <a:pt x="587188" y="64765"/>
                    <a:pt x="683327" y="186379"/>
                    <a:pt x="685176" y="327079"/>
                  </a:cubicBezTo>
                  <a:lnTo>
                    <a:pt x="685176" y="748740"/>
                  </a:lnTo>
                  <a:lnTo>
                    <a:pt x="0" y="748740"/>
                  </a:lnTo>
                  <a:lnTo>
                    <a:pt x="0" y="327392"/>
                  </a:lnTo>
                  <a:cubicBezTo>
                    <a:pt x="1849" y="185660"/>
                    <a:pt x="96509" y="64045"/>
                    <a:pt x="228515" y="19070"/>
                  </a:cubicBez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6" name="Google Shape;106;p13"/>
            <p:cNvSpPr txBox="1"/>
            <p:nvPr/>
          </p:nvSpPr>
          <p:spPr>
            <a:xfrm>
              <a:off x="0" y="127000"/>
              <a:ext cx="660400" cy="685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07" name="Google Shape;107;p13"/>
          <p:cNvGrpSpPr/>
          <p:nvPr/>
        </p:nvGrpSpPr>
        <p:grpSpPr>
          <a:xfrm>
            <a:off x="11800021" y="0"/>
            <a:ext cx="6487979" cy="6487979"/>
            <a:chOff x="0" y="0"/>
            <a:chExt cx="812800" cy="812800"/>
          </a:xfrm>
        </p:grpSpPr>
        <p:sp>
          <p:nvSpPr>
            <p:cNvPr id="108" name="Google Shape;108;p1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406400" y="0"/>
                  </a:moveTo>
                  <a:lnTo>
                    <a:pt x="540616" y="82374"/>
                  </a:lnTo>
                  <a:lnTo>
                    <a:pt x="693768" y="119032"/>
                  </a:lnTo>
                  <a:lnTo>
                    <a:pt x="730427" y="272184"/>
                  </a:lnTo>
                  <a:lnTo>
                    <a:pt x="812800" y="406400"/>
                  </a:lnTo>
                  <a:lnTo>
                    <a:pt x="730427" y="540616"/>
                  </a:lnTo>
                  <a:lnTo>
                    <a:pt x="693768" y="693768"/>
                  </a:lnTo>
                  <a:lnTo>
                    <a:pt x="540616" y="730427"/>
                  </a:lnTo>
                  <a:lnTo>
                    <a:pt x="406400" y="812800"/>
                  </a:lnTo>
                  <a:lnTo>
                    <a:pt x="272184" y="730427"/>
                  </a:lnTo>
                  <a:lnTo>
                    <a:pt x="119032" y="693768"/>
                  </a:lnTo>
                  <a:lnTo>
                    <a:pt x="82374" y="540616"/>
                  </a:lnTo>
                  <a:lnTo>
                    <a:pt x="0" y="406400"/>
                  </a:lnTo>
                  <a:lnTo>
                    <a:pt x="82374" y="272184"/>
                  </a:lnTo>
                  <a:lnTo>
                    <a:pt x="119032" y="119032"/>
                  </a:lnTo>
                  <a:lnTo>
                    <a:pt x="272184" y="82374"/>
                  </a:lnTo>
                  <a:lnTo>
                    <a:pt x="406400" y="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09" name="Google Shape;109;p13"/>
            <p:cNvSpPr txBox="1"/>
            <p:nvPr/>
          </p:nvSpPr>
          <p:spPr>
            <a:xfrm>
              <a:off x="139700" y="139700"/>
              <a:ext cx="533400" cy="5334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10" name="Google Shape;110;p1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6775346" y="7102164"/>
            <a:ext cx="1260550" cy="145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1" name="Google Shape;111;p1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081986" y="8793287"/>
            <a:ext cx="1435725" cy="14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12" name="Google Shape;112;p1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781191" y="1638127"/>
            <a:ext cx="2592739" cy="3211726"/>
          </a:xfrm>
          <a:prstGeom prst="rect">
            <a:avLst/>
          </a:prstGeom>
          <a:noFill/>
          <a:ln>
            <a:noFill/>
          </a:ln>
        </p:spPr>
      </p:pic>
      <p:pic>
        <p:nvPicPr>
          <p:cNvPr id="113" name="Google Shape;113;p13"/>
          <p:cNvPicPr preferRelativeResize="0"/>
          <p:nvPr/>
        </p:nvPicPr>
        <p:blipFill rotWithShape="1">
          <a:blip r:embed="rId7">
            <a:alphaModFix/>
          </a:blip>
          <a:srcRect/>
          <a:stretch/>
        </p:blipFill>
        <p:spPr>
          <a:xfrm>
            <a:off x="5501465" y="706965"/>
            <a:ext cx="5074049" cy="5074049"/>
          </a:xfrm>
          <a:prstGeom prst="rect">
            <a:avLst/>
          </a:prstGeom>
          <a:noFill/>
          <a:ln>
            <a:noFill/>
          </a:ln>
        </p:spPr>
      </p:pic>
      <p:pic>
        <p:nvPicPr>
          <p:cNvPr id="114" name="Google Shape;114;p13"/>
          <p:cNvPicPr preferRelativeResize="0"/>
          <p:nvPr/>
        </p:nvPicPr>
        <p:blipFill rotWithShape="1">
          <a:blip r:embed="rId8">
            <a:alphaModFix/>
          </a:blip>
          <a:srcRect/>
          <a:stretch/>
        </p:blipFill>
        <p:spPr>
          <a:xfrm>
            <a:off x="12234141" y="8561749"/>
            <a:ext cx="2178373" cy="1655680"/>
          </a:xfrm>
          <a:prstGeom prst="rect">
            <a:avLst/>
          </a:prstGeom>
          <a:noFill/>
          <a:ln>
            <a:noFill/>
          </a:ln>
        </p:spPr>
      </p:pic>
      <p:pic>
        <p:nvPicPr>
          <p:cNvPr id="115" name="Google Shape;115;p13"/>
          <p:cNvPicPr preferRelativeResize="0"/>
          <p:nvPr/>
        </p:nvPicPr>
        <p:blipFill rotWithShape="1">
          <a:blip r:embed="rId9">
            <a:alphaModFix/>
          </a:blip>
          <a:srcRect/>
          <a:stretch/>
        </p:blipFill>
        <p:spPr>
          <a:xfrm>
            <a:off x="-485606" y="782437"/>
            <a:ext cx="4923105" cy="4923105"/>
          </a:xfrm>
          <a:prstGeom prst="rect">
            <a:avLst/>
          </a:prstGeom>
          <a:noFill/>
          <a:ln>
            <a:noFill/>
          </a:ln>
        </p:spPr>
      </p:pic>
      <p:sp>
        <p:nvSpPr>
          <p:cNvPr id="116" name="Google Shape;116;p13"/>
          <p:cNvSpPr txBox="1"/>
          <p:nvPr/>
        </p:nvSpPr>
        <p:spPr>
          <a:xfrm>
            <a:off x="686756" y="7258050"/>
            <a:ext cx="10954843" cy="329295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r>
              <a:rPr lang="en-US" sz="9999" dirty="0">
                <a:solidFill>
                  <a:srgbClr val="040926"/>
                </a:solidFill>
                <a:latin typeface="Russo One"/>
                <a:sym typeface="Russo One"/>
              </a:rPr>
              <a:t>Spotify Analysis Dataset 2025</a:t>
            </a:r>
            <a:endParaRPr lang="de-AT" b="1" dirty="0"/>
          </a:p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117" name="Google Shape;117;p13"/>
          <p:cNvSpPr txBox="1"/>
          <p:nvPr/>
        </p:nvSpPr>
        <p:spPr>
          <a:xfrm>
            <a:off x="1575676" y="6760951"/>
            <a:ext cx="7568324" cy="45845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40037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128" b="1" dirty="0">
                <a:solidFill>
                  <a:srgbClr val="040926"/>
                </a:solidFill>
                <a:latin typeface="Nunito Sans"/>
                <a:sym typeface="Nunito Sans"/>
              </a:rPr>
              <a:t>Team: </a:t>
            </a:r>
            <a:r>
              <a:rPr lang="en-US" sz="2128" b="1" dirty="0" err="1">
                <a:solidFill>
                  <a:srgbClr val="040926"/>
                </a:solidFill>
                <a:latin typeface="Nunito Sans"/>
                <a:sym typeface="Nunito Sans"/>
              </a:rPr>
              <a:t>jAIm</a:t>
            </a:r>
            <a:r>
              <a:rPr lang="en-US" sz="2128" b="1" dirty="0">
                <a:solidFill>
                  <a:srgbClr val="040926"/>
                </a:solidFill>
                <a:latin typeface="Nunito Sans"/>
                <a:sym typeface="Nunito Sans"/>
              </a:rPr>
              <a:t> </a:t>
            </a:r>
            <a:r>
              <a:rPr lang="en-US" sz="2128" dirty="0">
                <a:solidFill>
                  <a:srgbClr val="040926"/>
                </a:solidFill>
                <a:latin typeface="Nunito Sans"/>
                <a:sym typeface="Nunito Sans"/>
              </a:rPr>
              <a:t>(Jan Ritt, Obermüller Imre)  </a:t>
            </a:r>
            <a:r>
              <a:rPr lang="en-US" sz="2128" b="1" dirty="0">
                <a:solidFill>
                  <a:srgbClr val="040926"/>
                </a:solidFill>
                <a:latin typeface="Nunito Sans"/>
                <a:sym typeface="Nunito Sans"/>
              </a:rPr>
              <a:t>Date:</a:t>
            </a:r>
            <a:r>
              <a:rPr lang="en-US" sz="2128" dirty="0">
                <a:solidFill>
                  <a:srgbClr val="040926"/>
                </a:solidFill>
                <a:latin typeface="Nunito Sans"/>
                <a:sym typeface="Nunito Sans"/>
              </a:rPr>
              <a:t> 10/01/2025</a:t>
            </a:r>
            <a:endParaRPr dirty="0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1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1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1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1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1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926"/>
        </a:solidFill>
        <a:effectLst/>
      </p:bgPr>
    </p:bg>
    <p:spTree>
      <p:nvGrpSpPr>
        <p:cNvPr id="1" name="Shape 19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8" name="Google Shape;1968;p31"/>
          <p:cNvGrpSpPr/>
          <p:nvPr/>
        </p:nvGrpSpPr>
        <p:grpSpPr>
          <a:xfrm>
            <a:off x="14767646" y="7013532"/>
            <a:ext cx="3520353" cy="3506765"/>
            <a:chOff x="0" y="0"/>
            <a:chExt cx="4693804" cy="4675687"/>
          </a:xfrm>
        </p:grpSpPr>
        <p:grpSp>
          <p:nvGrpSpPr>
            <p:cNvPr id="1969" name="Google Shape;1969;p31"/>
            <p:cNvGrpSpPr/>
            <p:nvPr/>
          </p:nvGrpSpPr>
          <p:grpSpPr>
            <a:xfrm>
              <a:off x="0" y="0"/>
              <a:ext cx="2346902" cy="2346902"/>
              <a:chOff x="0" y="0"/>
              <a:chExt cx="812800" cy="812800"/>
            </a:xfrm>
          </p:grpSpPr>
          <p:sp>
            <p:nvSpPr>
              <p:cNvPr id="1970" name="Google Shape;1970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1971" name="Google Shape;1971;p31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2" name="Google Shape;1972;p31"/>
            <p:cNvGrpSpPr/>
            <p:nvPr/>
          </p:nvGrpSpPr>
          <p:grpSpPr>
            <a:xfrm>
              <a:off x="2346902" y="2328785"/>
              <a:ext cx="2346902" cy="2346902"/>
              <a:chOff x="0" y="0"/>
              <a:chExt cx="812800" cy="812800"/>
            </a:xfrm>
          </p:grpSpPr>
          <p:sp>
            <p:nvSpPr>
              <p:cNvPr id="1973" name="Google Shape;1973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1974" name="Google Shape;1974;p31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5" name="Google Shape;1975;p31"/>
            <p:cNvGrpSpPr/>
            <p:nvPr/>
          </p:nvGrpSpPr>
          <p:grpSpPr>
            <a:xfrm>
              <a:off x="2346902" y="0"/>
              <a:ext cx="2346902" cy="2346902"/>
              <a:chOff x="0" y="0"/>
              <a:chExt cx="812800" cy="812800"/>
            </a:xfrm>
          </p:grpSpPr>
          <p:sp>
            <p:nvSpPr>
              <p:cNvPr id="1976" name="Google Shape;1976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1977" name="Google Shape;1977;p31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78" name="Google Shape;1978;p31"/>
            <p:cNvGrpSpPr/>
            <p:nvPr/>
          </p:nvGrpSpPr>
          <p:grpSpPr>
            <a:xfrm>
              <a:off x="0" y="2328785"/>
              <a:ext cx="2346902" cy="2346902"/>
              <a:chOff x="0" y="0"/>
              <a:chExt cx="812800" cy="812800"/>
            </a:xfrm>
          </p:grpSpPr>
          <p:sp>
            <p:nvSpPr>
              <p:cNvPr id="1979" name="Google Shape;1979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1980" name="Google Shape;1980;p31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1981" name="Google Shape;1981;p31"/>
          <p:cNvGrpSpPr/>
          <p:nvPr/>
        </p:nvGrpSpPr>
        <p:grpSpPr>
          <a:xfrm>
            <a:off x="14767646" y="3506766"/>
            <a:ext cx="3520353" cy="3506765"/>
            <a:chOff x="0" y="0"/>
            <a:chExt cx="4693804" cy="4675687"/>
          </a:xfrm>
        </p:grpSpPr>
        <p:grpSp>
          <p:nvGrpSpPr>
            <p:cNvPr id="1982" name="Google Shape;1982;p31"/>
            <p:cNvGrpSpPr/>
            <p:nvPr/>
          </p:nvGrpSpPr>
          <p:grpSpPr>
            <a:xfrm>
              <a:off x="0" y="0"/>
              <a:ext cx="2346902" cy="2346902"/>
              <a:chOff x="0" y="0"/>
              <a:chExt cx="812800" cy="812800"/>
            </a:xfrm>
          </p:grpSpPr>
          <p:sp>
            <p:nvSpPr>
              <p:cNvPr id="1983" name="Google Shape;1983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1984" name="Google Shape;1984;p31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5" name="Google Shape;1985;p31"/>
            <p:cNvGrpSpPr/>
            <p:nvPr/>
          </p:nvGrpSpPr>
          <p:grpSpPr>
            <a:xfrm>
              <a:off x="2346902" y="2328785"/>
              <a:ext cx="2346902" cy="2346902"/>
              <a:chOff x="0" y="0"/>
              <a:chExt cx="812800" cy="812800"/>
            </a:xfrm>
          </p:grpSpPr>
          <p:sp>
            <p:nvSpPr>
              <p:cNvPr id="1986" name="Google Shape;1986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1987" name="Google Shape;1987;p31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88" name="Google Shape;1988;p31"/>
            <p:cNvGrpSpPr/>
            <p:nvPr/>
          </p:nvGrpSpPr>
          <p:grpSpPr>
            <a:xfrm>
              <a:off x="2346902" y="0"/>
              <a:ext cx="2346902" cy="2346902"/>
              <a:chOff x="0" y="0"/>
              <a:chExt cx="812800" cy="812800"/>
            </a:xfrm>
          </p:grpSpPr>
          <p:sp>
            <p:nvSpPr>
              <p:cNvPr id="1989" name="Google Shape;1989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1990" name="Google Shape;1990;p31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1991" name="Google Shape;1991;p31"/>
            <p:cNvGrpSpPr/>
            <p:nvPr/>
          </p:nvGrpSpPr>
          <p:grpSpPr>
            <a:xfrm>
              <a:off x="0" y="2328785"/>
              <a:ext cx="2346902" cy="2346902"/>
              <a:chOff x="0" y="0"/>
              <a:chExt cx="812800" cy="812800"/>
            </a:xfrm>
          </p:grpSpPr>
          <p:sp>
            <p:nvSpPr>
              <p:cNvPr id="1992" name="Google Shape;1992;p31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1993" name="Google Shape;1993;p31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66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1994" name="Google Shape;1994;p31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16768250" y="7118121"/>
            <a:ext cx="1327763" cy="1537410"/>
          </a:xfrm>
          <a:prstGeom prst="rect">
            <a:avLst/>
          </a:prstGeom>
          <a:noFill/>
          <a:ln>
            <a:noFill/>
          </a:ln>
        </p:spPr>
      </p:pic>
      <p:pic>
        <p:nvPicPr>
          <p:cNvPr id="1995" name="Google Shape;1995;p31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3131419" y="8884070"/>
            <a:ext cx="1512278" cy="1512278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996" name="Google Shape;1996;p31"/>
          <p:cNvGrpSpPr/>
          <p:nvPr/>
        </p:nvGrpSpPr>
        <p:grpSpPr>
          <a:xfrm>
            <a:off x="14767646" y="0"/>
            <a:ext cx="1760177" cy="1760177"/>
            <a:chOff x="0" y="0"/>
            <a:chExt cx="812800" cy="812800"/>
          </a:xfrm>
        </p:grpSpPr>
        <p:sp>
          <p:nvSpPr>
            <p:cNvPr id="1997" name="Google Shape;1997;p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998" name="Google Shape;1998;p31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450" tIns="72450" rIns="72450" bIns="72450" anchor="ctr" anchorCtr="0">
              <a:noAutofit/>
            </a:bodyPr>
            <a:lstStyle/>
            <a:p>
              <a:pPr marL="0" marR="0" lvl="0" indent="0" algn="ctr" rtl="0">
                <a:lnSpc>
                  <a:spcPct val="97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999" name="Google Shape;1999;p31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4973058" y="5395168"/>
            <a:ext cx="1378923" cy="1378923"/>
          </a:xfrm>
          <a:prstGeom prst="rect">
            <a:avLst/>
          </a:prstGeom>
          <a:noFill/>
          <a:ln>
            <a:noFill/>
          </a:ln>
        </p:spPr>
      </p:pic>
      <p:pic>
        <p:nvPicPr>
          <p:cNvPr id="2000" name="Google Shape;2000;p31"/>
          <p:cNvPicPr preferRelativeResize="0"/>
          <p:nvPr/>
        </p:nvPicPr>
        <p:blipFill rotWithShape="1">
          <a:blip r:embed="rId6">
            <a:alphaModFix amt="23000"/>
          </a:blip>
          <a:srcRect/>
          <a:stretch/>
        </p:blipFill>
        <p:spPr>
          <a:xfrm>
            <a:off x="-768631" y="7631340"/>
            <a:ext cx="4381360" cy="5073154"/>
          </a:xfrm>
          <a:prstGeom prst="rect">
            <a:avLst/>
          </a:prstGeom>
          <a:noFill/>
          <a:ln>
            <a:noFill/>
          </a:ln>
        </p:spPr>
      </p:pic>
      <p:sp>
        <p:nvSpPr>
          <p:cNvPr id="2001" name="Google Shape;2001;p31"/>
          <p:cNvSpPr txBox="1"/>
          <p:nvPr/>
        </p:nvSpPr>
        <p:spPr>
          <a:xfrm>
            <a:off x="1028700" y="6421665"/>
            <a:ext cx="1107070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Search for data &amp; basic analysis</a:t>
            </a:r>
            <a:r>
              <a:rPr lang="en-US" sz="4500" b="0" i="0" u="none" strike="noStrike" cap="none" dirty="0">
                <a:solidFill>
                  <a:srgbClr val="DEC0F1"/>
                </a:solidFill>
                <a:latin typeface="Nunito Sans"/>
                <a:ea typeface="Nunito Sans"/>
                <a:cs typeface="Nunito Sans"/>
                <a:sym typeface="Nunito Sans"/>
              </a:rPr>
              <a:t> </a:t>
            </a:r>
            <a:endParaRPr dirty="0"/>
          </a:p>
        </p:txBody>
      </p:sp>
      <p:sp>
        <p:nvSpPr>
          <p:cNvPr id="2002" name="Google Shape;2002;p31"/>
          <p:cNvSpPr txBox="1"/>
          <p:nvPr/>
        </p:nvSpPr>
        <p:spPr>
          <a:xfrm>
            <a:off x="1028700" y="3170010"/>
            <a:ext cx="8628300" cy="276998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DEC0F1"/>
                </a:solidFill>
                <a:latin typeface="Russo One"/>
                <a:sym typeface="Russo One"/>
              </a:rPr>
              <a:t>Data Science &amp; AI</a:t>
            </a:r>
            <a:endParaRPr dirty="0"/>
          </a:p>
        </p:txBody>
      </p:sp>
      <p:pic>
        <p:nvPicPr>
          <p:cNvPr id="2003" name="Google Shape;2003;p31"/>
          <p:cNvPicPr preferRelativeResize="0"/>
          <p:nvPr/>
        </p:nvPicPr>
        <p:blipFill rotWithShape="1">
          <a:blip r:embed="rId6">
            <a:alphaModFix amt="23000"/>
          </a:blip>
          <a:srcRect/>
          <a:stretch/>
        </p:blipFill>
        <p:spPr>
          <a:xfrm rot="2814985">
            <a:off x="11477979" y="-2226461"/>
            <a:ext cx="4819157" cy="5580077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04" name="Google Shape;2004;p31"/>
          <p:cNvGrpSpPr/>
          <p:nvPr/>
        </p:nvGrpSpPr>
        <p:grpSpPr>
          <a:xfrm>
            <a:off x="13007469" y="7006738"/>
            <a:ext cx="1760177" cy="1760177"/>
            <a:chOff x="0" y="0"/>
            <a:chExt cx="812800" cy="812800"/>
          </a:xfrm>
        </p:grpSpPr>
        <p:sp>
          <p:nvSpPr>
            <p:cNvPr id="2005" name="Google Shape;2005;p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2006" name="Google Shape;2006;p31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450" tIns="72450" rIns="72450" bIns="72450" anchor="ctr" anchorCtr="0">
              <a:noAutofit/>
            </a:bodyPr>
            <a:lstStyle/>
            <a:p>
              <a:pPr marL="0" marR="0" lvl="0" indent="0" algn="ctr" rtl="0">
                <a:lnSpc>
                  <a:spcPct val="97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07" name="Google Shape;2007;p31"/>
          <p:cNvGrpSpPr/>
          <p:nvPr/>
        </p:nvGrpSpPr>
        <p:grpSpPr>
          <a:xfrm>
            <a:off x="11247293" y="8760121"/>
            <a:ext cx="1760177" cy="1760177"/>
            <a:chOff x="0" y="0"/>
            <a:chExt cx="812800" cy="812800"/>
          </a:xfrm>
        </p:grpSpPr>
        <p:sp>
          <p:nvSpPr>
            <p:cNvPr id="2008" name="Google Shape;2008;p31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2009" name="Google Shape;2009;p31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72450" tIns="72450" rIns="72450" bIns="72450" anchor="ctr" anchorCtr="0">
              <a:noAutofit/>
            </a:bodyPr>
            <a:lstStyle/>
            <a:p>
              <a:pPr marL="0" marR="0" lvl="0" indent="0" algn="ctr" rtl="0">
                <a:lnSpc>
                  <a:spcPct val="97166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96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8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98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9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9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9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99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9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99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99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0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0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0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0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0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040926"/>
        </a:solidFill>
        <a:effectLst/>
      </p:bgPr>
    </p:bg>
    <p:spTree>
      <p:nvGrpSpPr>
        <p:cNvPr id="1" name="Shape 15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561" name="Google Shape;1561;p24"/>
          <p:cNvGrpSpPr/>
          <p:nvPr/>
        </p:nvGrpSpPr>
        <p:grpSpPr>
          <a:xfrm>
            <a:off x="338770" y="3837244"/>
            <a:ext cx="5563177" cy="6160322"/>
            <a:chOff x="0" y="-28575"/>
            <a:chExt cx="1589424" cy="1760031"/>
          </a:xfrm>
        </p:grpSpPr>
        <p:sp>
          <p:nvSpPr>
            <p:cNvPr id="1562" name="Google Shape;1562;p24"/>
            <p:cNvSpPr/>
            <p:nvPr/>
          </p:nvSpPr>
          <p:spPr>
            <a:xfrm>
              <a:off x="0" y="0"/>
              <a:ext cx="1589424" cy="1731456"/>
            </a:xfrm>
            <a:custGeom>
              <a:avLst/>
              <a:gdLst/>
              <a:ahLst/>
              <a:cxnLst/>
              <a:rect l="l" t="t" r="r" b="b"/>
              <a:pathLst>
                <a:path w="1589424" h="1731456" extrusionOk="0">
                  <a:moveTo>
                    <a:pt x="0" y="0"/>
                  </a:moveTo>
                  <a:lnTo>
                    <a:pt x="1589424" y="0"/>
                  </a:lnTo>
                  <a:lnTo>
                    <a:pt x="1589424" y="1731456"/>
                  </a:lnTo>
                  <a:lnTo>
                    <a:pt x="0" y="1731456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563" name="Google Shape;1563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64" name="Google Shape;1564;p24"/>
          <p:cNvSpPr/>
          <p:nvPr/>
        </p:nvSpPr>
        <p:spPr>
          <a:xfrm>
            <a:off x="7073525" y="4177271"/>
            <a:ext cx="2621718" cy="2621708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sp>
        <p:nvSpPr>
          <p:cNvPr id="1565" name="Google Shape;1565;p24"/>
          <p:cNvSpPr/>
          <p:nvPr/>
        </p:nvSpPr>
        <p:spPr>
          <a:xfrm>
            <a:off x="13122034" y="4177271"/>
            <a:ext cx="2621718" cy="2621708"/>
          </a:xfrm>
          <a:custGeom>
            <a:avLst/>
            <a:gdLst/>
            <a:ahLst/>
            <a:cxnLst/>
            <a:rect l="l" t="t" r="r" b="b"/>
            <a:pathLst>
              <a:path w="6350000" h="6349974" extrusionOk="0">
                <a:moveTo>
                  <a:pt x="6350000" y="3175025"/>
                </a:moveTo>
                <a:cubicBezTo>
                  <a:pt x="6350000" y="4928451"/>
                  <a:pt x="4928476" y="6349974"/>
                  <a:pt x="3175000" y="6349974"/>
                </a:cubicBezTo>
                <a:cubicBezTo>
                  <a:pt x="1421498" y="6349974"/>
                  <a:pt x="0" y="4928451"/>
                  <a:pt x="0" y="3175025"/>
                </a:cubicBezTo>
                <a:cubicBezTo>
                  <a:pt x="0" y="1421511"/>
                  <a:pt x="1421498" y="0"/>
                  <a:pt x="3175000" y="0"/>
                </a:cubicBezTo>
                <a:cubicBezTo>
                  <a:pt x="4928501" y="0"/>
                  <a:pt x="6350000" y="1421511"/>
                  <a:pt x="6350000" y="3175025"/>
                </a:cubicBezTo>
                <a:close/>
              </a:path>
            </a:pathLst>
          </a:custGeom>
          <a:solidFill>
            <a:srgbClr val="000000">
              <a:alpha val="0"/>
            </a:srgbClr>
          </a:solidFill>
          <a:ln w="12700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ctr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  <p:grpSp>
        <p:nvGrpSpPr>
          <p:cNvPr id="1566" name="Google Shape;1566;p24"/>
          <p:cNvGrpSpPr/>
          <p:nvPr/>
        </p:nvGrpSpPr>
        <p:grpSpPr>
          <a:xfrm>
            <a:off x="7073525" y="7215381"/>
            <a:ext cx="4404073" cy="2042919"/>
            <a:chOff x="0" y="-28575"/>
            <a:chExt cx="5872098" cy="2723892"/>
          </a:xfrm>
        </p:grpSpPr>
        <p:sp>
          <p:nvSpPr>
            <p:cNvPr id="1567" name="Google Shape;1567;p24"/>
            <p:cNvSpPr txBox="1"/>
            <p:nvPr/>
          </p:nvSpPr>
          <p:spPr>
            <a:xfrm>
              <a:off x="0" y="-28575"/>
              <a:ext cx="5872098" cy="7313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1" i="0" u="none" strike="noStrike" cap="none">
                  <a:solidFill>
                    <a:srgbClr val="04092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Persona 2</a:t>
              </a:r>
              <a:endParaRPr/>
            </a:p>
          </p:txBody>
        </p:sp>
        <p:sp>
          <p:nvSpPr>
            <p:cNvPr id="1568" name="Google Shape;1568;p24"/>
            <p:cNvSpPr txBox="1"/>
            <p:nvPr/>
          </p:nvSpPr>
          <p:spPr>
            <a:xfrm>
              <a:off x="0" y="1070775"/>
              <a:ext cx="5872098" cy="1624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9749" marR="0" lvl="1" indent="-269874" algn="l" rtl="0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926"/>
                </a:buClr>
                <a:buSzPts val="2499"/>
                <a:buFont typeface="Arial"/>
                <a:buChar char="•"/>
              </a:pPr>
              <a:r>
                <a:rPr lang="en-US" sz="2499" b="0" i="0" u="none" strike="noStrike" cap="none">
                  <a:solidFill>
                    <a:srgbClr val="04092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Visualize the ideal customer for which your solutions are intended.</a:t>
              </a:r>
              <a:endParaRPr/>
            </a:p>
          </p:txBody>
        </p:sp>
      </p:grpSp>
      <p:grpSp>
        <p:nvGrpSpPr>
          <p:cNvPr id="1569" name="Google Shape;1569;p24"/>
          <p:cNvGrpSpPr/>
          <p:nvPr/>
        </p:nvGrpSpPr>
        <p:grpSpPr>
          <a:xfrm>
            <a:off x="13122034" y="7215381"/>
            <a:ext cx="4404073" cy="2042919"/>
            <a:chOff x="0" y="-28575"/>
            <a:chExt cx="5872098" cy="2723892"/>
          </a:xfrm>
        </p:grpSpPr>
        <p:sp>
          <p:nvSpPr>
            <p:cNvPr id="1570" name="Google Shape;1570;p24"/>
            <p:cNvSpPr txBox="1"/>
            <p:nvPr/>
          </p:nvSpPr>
          <p:spPr>
            <a:xfrm>
              <a:off x="0" y="-28575"/>
              <a:ext cx="5872098" cy="731308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1" i="0" u="none" strike="noStrike" cap="none">
                  <a:solidFill>
                    <a:srgbClr val="04092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Persona 3</a:t>
              </a:r>
              <a:endParaRPr/>
            </a:p>
          </p:txBody>
        </p:sp>
        <p:sp>
          <p:nvSpPr>
            <p:cNvPr id="1571" name="Google Shape;1571;p24"/>
            <p:cNvSpPr txBox="1"/>
            <p:nvPr/>
          </p:nvSpPr>
          <p:spPr>
            <a:xfrm>
              <a:off x="0" y="1070775"/>
              <a:ext cx="5872098" cy="1624542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539749" marR="0" lvl="1" indent="-269874" algn="l" rtl="0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926"/>
                </a:buClr>
                <a:buSzPts val="2499"/>
                <a:buFont typeface="Arial"/>
                <a:buChar char="•"/>
              </a:pPr>
              <a:r>
                <a:rPr lang="en-US" sz="2499" b="0" i="0" u="none" strike="noStrike" cap="none">
                  <a:solidFill>
                    <a:srgbClr val="040926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Visualize the ideal customer for which your solutions are intended.</a:t>
              </a:r>
              <a:endParaRPr/>
            </a:p>
          </p:txBody>
        </p:sp>
      </p:grpSp>
      <p:grpSp>
        <p:nvGrpSpPr>
          <p:cNvPr id="1572" name="Google Shape;1572;p24"/>
          <p:cNvGrpSpPr/>
          <p:nvPr/>
        </p:nvGrpSpPr>
        <p:grpSpPr>
          <a:xfrm>
            <a:off x="6322943" y="3837244"/>
            <a:ext cx="5589490" cy="6160322"/>
            <a:chOff x="0" y="-28575"/>
            <a:chExt cx="1596942" cy="1760031"/>
          </a:xfrm>
        </p:grpSpPr>
        <p:sp>
          <p:nvSpPr>
            <p:cNvPr id="1573" name="Google Shape;1573;p24"/>
            <p:cNvSpPr/>
            <p:nvPr/>
          </p:nvSpPr>
          <p:spPr>
            <a:xfrm>
              <a:off x="0" y="0"/>
              <a:ext cx="1596942" cy="1731456"/>
            </a:xfrm>
            <a:custGeom>
              <a:avLst/>
              <a:gdLst/>
              <a:ahLst/>
              <a:cxnLst/>
              <a:rect l="l" t="t" r="r" b="b"/>
              <a:pathLst>
                <a:path w="1596942" h="1731456" extrusionOk="0">
                  <a:moveTo>
                    <a:pt x="0" y="0"/>
                  </a:moveTo>
                  <a:lnTo>
                    <a:pt x="1596942" y="0"/>
                  </a:lnTo>
                  <a:lnTo>
                    <a:pt x="1596942" y="1731456"/>
                  </a:lnTo>
                  <a:lnTo>
                    <a:pt x="0" y="1731456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574" name="Google Shape;1574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5" name="Google Shape;1575;p24"/>
          <p:cNvGrpSpPr/>
          <p:nvPr/>
        </p:nvGrpSpPr>
        <p:grpSpPr>
          <a:xfrm>
            <a:off x="12333429" y="3837244"/>
            <a:ext cx="5563177" cy="6160322"/>
            <a:chOff x="0" y="-28575"/>
            <a:chExt cx="1589424" cy="1760031"/>
          </a:xfrm>
        </p:grpSpPr>
        <p:sp>
          <p:nvSpPr>
            <p:cNvPr id="1576" name="Google Shape;1576;p24"/>
            <p:cNvSpPr/>
            <p:nvPr/>
          </p:nvSpPr>
          <p:spPr>
            <a:xfrm>
              <a:off x="0" y="0"/>
              <a:ext cx="1589424" cy="1731456"/>
            </a:xfrm>
            <a:custGeom>
              <a:avLst/>
              <a:gdLst/>
              <a:ahLst/>
              <a:cxnLst/>
              <a:rect l="l" t="t" r="r" b="b"/>
              <a:pathLst>
                <a:path w="1589424" h="1731456" extrusionOk="0">
                  <a:moveTo>
                    <a:pt x="0" y="0"/>
                  </a:moveTo>
                  <a:lnTo>
                    <a:pt x="1589424" y="0"/>
                  </a:lnTo>
                  <a:lnTo>
                    <a:pt x="1589424" y="1731456"/>
                  </a:lnTo>
                  <a:lnTo>
                    <a:pt x="0" y="1731456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577" name="Google Shape;1577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78" name="Google Shape;1578;p24"/>
          <p:cNvGrpSpPr/>
          <p:nvPr/>
        </p:nvGrpSpPr>
        <p:grpSpPr>
          <a:xfrm>
            <a:off x="338770" y="341923"/>
            <a:ext cx="17557836" cy="3194596"/>
            <a:chOff x="0" y="-28575"/>
            <a:chExt cx="4624286" cy="841375"/>
          </a:xfrm>
        </p:grpSpPr>
        <p:sp>
          <p:nvSpPr>
            <p:cNvPr id="1579" name="Google Shape;1579;p24"/>
            <p:cNvSpPr/>
            <p:nvPr/>
          </p:nvSpPr>
          <p:spPr>
            <a:xfrm>
              <a:off x="0" y="0"/>
              <a:ext cx="4624286" cy="812800"/>
            </a:xfrm>
            <a:custGeom>
              <a:avLst/>
              <a:gdLst/>
              <a:ahLst/>
              <a:cxnLst/>
              <a:rect l="l" t="t" r="r" b="b"/>
              <a:pathLst>
                <a:path w="4624286" h="812800" extrusionOk="0">
                  <a:moveTo>
                    <a:pt x="0" y="0"/>
                  </a:moveTo>
                  <a:lnTo>
                    <a:pt x="4624286" y="0"/>
                  </a:lnTo>
                  <a:lnTo>
                    <a:pt x="4624286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580" name="Google Shape;1580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581" name="Google Shape;1581;p24"/>
          <p:cNvSpPr txBox="1"/>
          <p:nvPr/>
        </p:nvSpPr>
        <p:spPr>
          <a:xfrm>
            <a:off x="1428216" y="1019175"/>
            <a:ext cx="15431568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dirty="0">
                <a:solidFill>
                  <a:srgbClr val="DEC0F1"/>
                </a:solidFill>
                <a:latin typeface="Russo One"/>
                <a:sym typeface="Russo One"/>
              </a:rPr>
              <a:t>Workflow</a:t>
            </a:r>
            <a:endParaRPr dirty="0"/>
          </a:p>
        </p:txBody>
      </p:sp>
      <p:grpSp>
        <p:nvGrpSpPr>
          <p:cNvPr id="1582" name="Google Shape;1582;p24"/>
          <p:cNvGrpSpPr/>
          <p:nvPr/>
        </p:nvGrpSpPr>
        <p:grpSpPr>
          <a:xfrm>
            <a:off x="646959" y="7420169"/>
            <a:ext cx="4946799" cy="1824402"/>
            <a:chOff x="0" y="-28575"/>
            <a:chExt cx="6595732" cy="2432535"/>
          </a:xfrm>
        </p:grpSpPr>
        <p:sp>
          <p:nvSpPr>
            <p:cNvPr id="1583" name="Google Shape;1583;p24"/>
            <p:cNvSpPr txBox="1"/>
            <p:nvPr/>
          </p:nvSpPr>
          <p:spPr>
            <a:xfrm>
              <a:off x="0" y="-28575"/>
              <a:ext cx="6595732" cy="933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1" dirty="0">
                  <a:solidFill>
                    <a:srgbClr val="DEC0F1"/>
                  </a:solidFill>
                  <a:latin typeface="Nunito Sans"/>
                  <a:sym typeface="Nunito Sans"/>
                </a:rPr>
                <a:t>Find data</a:t>
              </a:r>
              <a:endParaRPr dirty="0"/>
            </a:p>
          </p:txBody>
        </p:sp>
        <p:sp>
          <p:nvSpPr>
            <p:cNvPr id="1584" name="Google Shape;1584;p24"/>
            <p:cNvSpPr txBox="1"/>
            <p:nvPr/>
          </p:nvSpPr>
          <p:spPr>
            <a:xfrm>
              <a:off x="0" y="1070775"/>
              <a:ext cx="6595732" cy="1333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algn="just">
                <a:lnSpc>
                  <a:spcPct val="130011"/>
                </a:lnSpc>
              </a:pPr>
              <a:r>
                <a:rPr lang="en-US" sz="2499" dirty="0">
                  <a:solidFill>
                    <a:srgbClr val="DEC0F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Find data from </a:t>
              </a:r>
              <a:r>
                <a:rPr lang="en-US" sz="2499" dirty="0">
                  <a:solidFill>
                    <a:srgbClr val="DEC0F1"/>
                  </a:solidFill>
                  <a:latin typeface="Nunito Sans"/>
                  <a:ea typeface="Nunito Sans"/>
                  <a:cs typeface="Nunito Sans"/>
                  <a:sym typeface="Nunito Sans"/>
                  <a:hlinkClick r:id="rId3"/>
                </a:rPr>
                <a:t>www.Kaggle.com</a:t>
              </a:r>
              <a:r>
                <a:rPr lang="en-US" sz="2499" dirty="0">
                  <a:solidFill>
                    <a:srgbClr val="DEC0F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 or </a:t>
              </a:r>
              <a:r>
                <a:rPr lang="en-US" sz="2499" dirty="0">
                  <a:solidFill>
                    <a:srgbClr val="DEC0F1"/>
                  </a:solidFill>
                  <a:latin typeface="Nunito Sans"/>
                  <a:ea typeface="Nunito Sans"/>
                  <a:cs typeface="Nunito Sans"/>
                  <a:sym typeface="Nunito Sans"/>
                  <a:hlinkClick r:id="rId4"/>
                </a:rPr>
                <a:t>www.data.gv.at</a:t>
              </a:r>
              <a:endParaRPr dirty="0"/>
            </a:p>
          </p:txBody>
        </p:sp>
      </p:grpSp>
      <p:pic>
        <p:nvPicPr>
          <p:cNvPr id="1585" name="Google Shape;1585;p24"/>
          <p:cNvPicPr preferRelativeResize="0"/>
          <p:nvPr/>
        </p:nvPicPr>
        <p:blipFill rotWithShape="1">
          <a:blip r:embed="rId5">
            <a:alphaModFix/>
          </a:blip>
          <a:srcRect t="8892" b="8891"/>
          <a:stretch/>
        </p:blipFill>
        <p:spPr>
          <a:xfrm>
            <a:off x="338770" y="3937260"/>
            <a:ext cx="5563177" cy="303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6" name="Google Shape;1586;p24"/>
          <p:cNvPicPr preferRelativeResize="0"/>
          <p:nvPr/>
        </p:nvPicPr>
        <p:blipFill rotWithShape="1">
          <a:blip r:embed="rId6">
            <a:alphaModFix/>
          </a:blip>
          <a:srcRect t="4492" b="13805"/>
          <a:stretch/>
        </p:blipFill>
        <p:spPr>
          <a:xfrm>
            <a:off x="6322943" y="3937260"/>
            <a:ext cx="5563177" cy="3030153"/>
          </a:xfrm>
          <a:prstGeom prst="rect">
            <a:avLst/>
          </a:prstGeom>
          <a:noFill/>
          <a:ln>
            <a:noFill/>
          </a:ln>
        </p:spPr>
      </p:pic>
      <p:pic>
        <p:nvPicPr>
          <p:cNvPr id="1587" name="Google Shape;1587;p24"/>
          <p:cNvPicPr preferRelativeResize="0"/>
          <p:nvPr/>
        </p:nvPicPr>
        <p:blipFill rotWithShape="1">
          <a:blip r:embed="rId7">
            <a:alphaModFix/>
          </a:blip>
          <a:srcRect t="30380" b="30379"/>
          <a:stretch/>
        </p:blipFill>
        <p:spPr>
          <a:xfrm>
            <a:off x="12333429" y="3937260"/>
            <a:ext cx="5563177" cy="3030153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588" name="Google Shape;1588;p24"/>
          <p:cNvGrpSpPr/>
          <p:nvPr/>
        </p:nvGrpSpPr>
        <p:grpSpPr>
          <a:xfrm>
            <a:off x="6644288" y="7420169"/>
            <a:ext cx="4946799" cy="1824402"/>
            <a:chOff x="0" y="-28575"/>
            <a:chExt cx="6595732" cy="2432536"/>
          </a:xfrm>
        </p:grpSpPr>
        <p:sp>
          <p:nvSpPr>
            <p:cNvPr id="1589" name="Google Shape;1589;p24"/>
            <p:cNvSpPr txBox="1"/>
            <p:nvPr/>
          </p:nvSpPr>
          <p:spPr>
            <a:xfrm>
              <a:off x="0" y="-28575"/>
              <a:ext cx="6595732" cy="933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1" dirty="0">
                  <a:solidFill>
                    <a:srgbClr val="DEC0F1"/>
                  </a:solidFill>
                  <a:latin typeface="Nunito Sans"/>
                  <a:sym typeface="Nunito Sans"/>
                </a:rPr>
                <a:t>Analyze metadata</a:t>
              </a:r>
              <a:endParaRPr dirty="0"/>
            </a:p>
          </p:txBody>
        </p:sp>
        <p:sp>
          <p:nvSpPr>
            <p:cNvPr id="1590" name="Google Shape;1590;p24"/>
            <p:cNvSpPr txBox="1"/>
            <p:nvPr/>
          </p:nvSpPr>
          <p:spPr>
            <a:xfrm>
              <a:off x="0" y="1070776"/>
              <a:ext cx="6595732" cy="1333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99" dirty="0">
                  <a:solidFill>
                    <a:srgbClr val="DEC0F1"/>
                  </a:solidFill>
                  <a:latin typeface="Nunito Sans"/>
                  <a:ea typeface="Nunito Sans"/>
                  <a:cs typeface="Nunito Sans"/>
                  <a:sym typeface="Nunito Sans"/>
                </a:rPr>
                <a:t>Which metadata exists and what is the purpose of each?</a:t>
              </a:r>
              <a:endParaRPr dirty="0"/>
            </a:p>
          </p:txBody>
        </p:sp>
      </p:grpSp>
      <p:grpSp>
        <p:nvGrpSpPr>
          <p:cNvPr id="1591" name="Google Shape;1591;p24"/>
          <p:cNvGrpSpPr/>
          <p:nvPr/>
        </p:nvGrpSpPr>
        <p:grpSpPr>
          <a:xfrm>
            <a:off x="12641618" y="7420169"/>
            <a:ext cx="4946799" cy="1824402"/>
            <a:chOff x="0" y="-28575"/>
            <a:chExt cx="6595732" cy="2432536"/>
          </a:xfrm>
        </p:grpSpPr>
        <p:sp>
          <p:nvSpPr>
            <p:cNvPr id="1592" name="Google Shape;1592;p24"/>
            <p:cNvSpPr txBox="1"/>
            <p:nvPr/>
          </p:nvSpPr>
          <p:spPr>
            <a:xfrm>
              <a:off x="0" y="-28575"/>
              <a:ext cx="6595732" cy="93358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l" rtl="0">
                <a:lnSpc>
                  <a:spcPct val="1300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3500" b="1" dirty="0">
                  <a:solidFill>
                    <a:srgbClr val="DEC0F1"/>
                  </a:solidFill>
                  <a:latin typeface="Nunito Sans"/>
                  <a:sym typeface="Nunito Sans"/>
                </a:rPr>
                <a:t>Examine data structure</a:t>
              </a:r>
              <a:endParaRPr dirty="0"/>
            </a:p>
          </p:txBody>
        </p:sp>
        <p:sp>
          <p:nvSpPr>
            <p:cNvPr id="1593" name="Google Shape;1593;p24"/>
            <p:cNvSpPr txBox="1"/>
            <p:nvPr/>
          </p:nvSpPr>
          <p:spPr>
            <a:xfrm>
              <a:off x="0" y="1070776"/>
              <a:ext cx="6595732" cy="133318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0" marR="0" lvl="0" indent="0" algn="just" rtl="0">
                <a:lnSpc>
                  <a:spcPct val="1300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lang="en-US" sz="2499" dirty="0">
                  <a:solidFill>
                    <a:srgbClr val="DEC0F1"/>
                  </a:solidFill>
                  <a:latin typeface="Nunito Sans"/>
                  <a:sym typeface="Nunito Sans"/>
                </a:rPr>
                <a:t>Which rows and columns exist? Classification-column?</a:t>
              </a:r>
              <a:endParaRPr dirty="0"/>
            </a:p>
          </p:txBody>
        </p:sp>
      </p:grpSp>
      <p:grpSp>
        <p:nvGrpSpPr>
          <p:cNvPr id="1594" name="Google Shape;1594;p24"/>
          <p:cNvGrpSpPr/>
          <p:nvPr/>
        </p:nvGrpSpPr>
        <p:grpSpPr>
          <a:xfrm>
            <a:off x="15743752" y="9505690"/>
            <a:ext cx="549275" cy="568585"/>
            <a:chOff x="0" y="-28575"/>
            <a:chExt cx="812800" cy="841375"/>
          </a:xfrm>
        </p:grpSpPr>
        <p:sp>
          <p:nvSpPr>
            <p:cNvPr id="1595" name="Google Shape;1595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596" name="Google Shape;1596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597" name="Google Shape;1597;p24"/>
          <p:cNvGrpSpPr/>
          <p:nvPr/>
        </p:nvGrpSpPr>
        <p:grpSpPr>
          <a:xfrm>
            <a:off x="16755195" y="9505690"/>
            <a:ext cx="549275" cy="568585"/>
            <a:chOff x="0" y="-28575"/>
            <a:chExt cx="812800" cy="841375"/>
          </a:xfrm>
        </p:grpSpPr>
        <p:sp>
          <p:nvSpPr>
            <p:cNvPr id="1598" name="Google Shape;1598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599" name="Google Shape;1599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0" name="Google Shape;1600;p24"/>
          <p:cNvGrpSpPr/>
          <p:nvPr/>
        </p:nvGrpSpPr>
        <p:grpSpPr>
          <a:xfrm>
            <a:off x="17766638" y="9505690"/>
            <a:ext cx="549275" cy="568585"/>
            <a:chOff x="0" y="-28575"/>
            <a:chExt cx="812800" cy="841375"/>
          </a:xfrm>
        </p:grpSpPr>
        <p:sp>
          <p:nvSpPr>
            <p:cNvPr id="1601" name="Google Shape;1601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602" name="Google Shape;1602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3" name="Google Shape;1603;p24"/>
          <p:cNvGrpSpPr/>
          <p:nvPr/>
        </p:nvGrpSpPr>
        <p:grpSpPr>
          <a:xfrm>
            <a:off x="-257381" y="3027232"/>
            <a:ext cx="549275" cy="568585"/>
            <a:chOff x="0" y="-28575"/>
            <a:chExt cx="812800" cy="841375"/>
          </a:xfrm>
        </p:grpSpPr>
        <p:sp>
          <p:nvSpPr>
            <p:cNvPr id="1604" name="Google Shape;1604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605" name="Google Shape;1605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6" name="Google Shape;1606;p24"/>
          <p:cNvGrpSpPr/>
          <p:nvPr/>
        </p:nvGrpSpPr>
        <p:grpSpPr>
          <a:xfrm>
            <a:off x="754063" y="3027232"/>
            <a:ext cx="549275" cy="568585"/>
            <a:chOff x="0" y="-28575"/>
            <a:chExt cx="812800" cy="841375"/>
          </a:xfrm>
        </p:grpSpPr>
        <p:sp>
          <p:nvSpPr>
            <p:cNvPr id="1607" name="Google Shape;1607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608" name="Google Shape;1608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609" name="Google Shape;1609;p24"/>
          <p:cNvGrpSpPr/>
          <p:nvPr/>
        </p:nvGrpSpPr>
        <p:grpSpPr>
          <a:xfrm>
            <a:off x="1765506" y="3027232"/>
            <a:ext cx="549275" cy="568585"/>
            <a:chOff x="0" y="-28575"/>
            <a:chExt cx="812800" cy="841375"/>
          </a:xfrm>
        </p:grpSpPr>
        <p:sp>
          <p:nvSpPr>
            <p:cNvPr id="1610" name="Google Shape;1610;p24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DEC0F1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611" name="Google Shape;1611;p24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60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60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60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59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59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59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6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60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22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29" name="Google Shape;229;p18"/>
          <p:cNvPicPr preferRelativeResize="0"/>
          <p:nvPr/>
        </p:nvPicPr>
        <p:blipFill rotWithShape="1">
          <a:blip r:embed="rId3">
            <a:alphaModFix/>
          </a:blip>
          <a:srcRect l="10796" r="10795"/>
          <a:stretch/>
        </p:blipFill>
        <p:spPr>
          <a:xfrm>
            <a:off x="0" y="5537748"/>
            <a:ext cx="5583813" cy="474925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30" name="Google Shape;230;p18"/>
          <p:cNvGrpSpPr/>
          <p:nvPr/>
        </p:nvGrpSpPr>
        <p:grpSpPr>
          <a:xfrm>
            <a:off x="0" y="0"/>
            <a:ext cx="5583813" cy="5562261"/>
            <a:chOff x="0" y="0"/>
            <a:chExt cx="7445084" cy="7416347"/>
          </a:xfrm>
        </p:grpSpPr>
        <p:grpSp>
          <p:nvGrpSpPr>
            <p:cNvPr id="231" name="Google Shape;231;p18"/>
            <p:cNvGrpSpPr/>
            <p:nvPr/>
          </p:nvGrpSpPr>
          <p:grpSpPr>
            <a:xfrm>
              <a:off x="0" y="0"/>
              <a:ext cx="3722542" cy="3722542"/>
              <a:chOff x="0" y="0"/>
              <a:chExt cx="812800" cy="812800"/>
            </a:xfrm>
          </p:grpSpPr>
          <p:sp>
            <p:nvSpPr>
              <p:cNvPr id="232" name="Google Shape;232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233" name="Google Shape;233;p18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4" name="Google Shape;234;p18"/>
            <p:cNvGrpSpPr/>
            <p:nvPr/>
          </p:nvGrpSpPr>
          <p:grpSpPr>
            <a:xfrm>
              <a:off x="3722542" y="3693805"/>
              <a:ext cx="3722542" cy="3722542"/>
              <a:chOff x="0" y="0"/>
              <a:chExt cx="812800" cy="812800"/>
            </a:xfrm>
          </p:grpSpPr>
          <p:sp>
            <p:nvSpPr>
              <p:cNvPr id="235" name="Google Shape;235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236" name="Google Shape;236;p18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37" name="Google Shape;237;p18"/>
            <p:cNvGrpSpPr/>
            <p:nvPr/>
          </p:nvGrpSpPr>
          <p:grpSpPr>
            <a:xfrm>
              <a:off x="3722542" y="0"/>
              <a:ext cx="3722542" cy="3722542"/>
              <a:chOff x="0" y="0"/>
              <a:chExt cx="812800" cy="812800"/>
            </a:xfrm>
          </p:grpSpPr>
          <p:sp>
            <p:nvSpPr>
              <p:cNvPr id="238" name="Google Shape;238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239" name="Google Shape;239;p18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40" name="Google Shape;240;p18"/>
            <p:cNvGrpSpPr/>
            <p:nvPr/>
          </p:nvGrpSpPr>
          <p:grpSpPr>
            <a:xfrm>
              <a:off x="0" y="3693805"/>
              <a:ext cx="3722542" cy="3722542"/>
              <a:chOff x="0" y="0"/>
              <a:chExt cx="812800" cy="812800"/>
            </a:xfrm>
          </p:grpSpPr>
          <p:sp>
            <p:nvSpPr>
              <p:cNvPr id="241" name="Google Shape;241;p18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242" name="Google Shape;242;p18"/>
              <p:cNvSpPr txBox="1"/>
              <p:nvPr/>
            </p:nvSpPr>
            <p:spPr>
              <a:xfrm>
                <a:off x="0" y="0"/>
                <a:ext cx="812800" cy="812800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97111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pic>
        <p:nvPicPr>
          <p:cNvPr id="243" name="Google Shape;243;p18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3056584" y="241276"/>
            <a:ext cx="2106033" cy="2438564"/>
          </a:xfrm>
          <a:prstGeom prst="rect">
            <a:avLst/>
          </a:prstGeom>
          <a:noFill/>
          <a:ln>
            <a:noFill/>
          </a:ln>
        </p:spPr>
      </p:pic>
      <p:pic>
        <p:nvPicPr>
          <p:cNvPr id="244" name="Google Shape;244;p18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220052" y="3005172"/>
            <a:ext cx="2398702" cy="2398702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45" name="Google Shape;245;p18"/>
          <p:cNvGrpSpPr/>
          <p:nvPr/>
        </p:nvGrpSpPr>
        <p:grpSpPr>
          <a:xfrm>
            <a:off x="16715511" y="-72399"/>
            <a:ext cx="2756617" cy="10359399"/>
            <a:chOff x="0" y="-28575"/>
            <a:chExt cx="812800" cy="3054512"/>
          </a:xfrm>
        </p:grpSpPr>
        <p:sp>
          <p:nvSpPr>
            <p:cNvPr id="246" name="Google Shape;246;p18"/>
            <p:cNvSpPr/>
            <p:nvPr/>
          </p:nvSpPr>
          <p:spPr>
            <a:xfrm>
              <a:off x="0" y="0"/>
              <a:ext cx="463655" cy="3025937"/>
            </a:xfrm>
            <a:custGeom>
              <a:avLst/>
              <a:gdLst/>
              <a:ahLst/>
              <a:cxnLst/>
              <a:rect l="l" t="t" r="r" b="b"/>
              <a:pathLst>
                <a:path w="463655" h="3025937" extrusionOk="0">
                  <a:moveTo>
                    <a:pt x="0" y="0"/>
                  </a:moveTo>
                  <a:lnTo>
                    <a:pt x="463655" y="0"/>
                  </a:lnTo>
                  <a:lnTo>
                    <a:pt x="463655" y="3025937"/>
                  </a:lnTo>
                  <a:lnTo>
                    <a:pt x="0" y="3025937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247" name="Google Shape;247;p18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48" name="Google Shape;248;p18"/>
          <p:cNvSpPr txBox="1"/>
          <p:nvPr/>
        </p:nvSpPr>
        <p:spPr>
          <a:xfrm>
            <a:off x="6813710" y="700122"/>
            <a:ext cx="6355975" cy="166199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9000" dirty="0">
                <a:solidFill>
                  <a:srgbClr val="040926"/>
                </a:solidFill>
                <a:latin typeface="Russo One"/>
                <a:sym typeface="Russo One"/>
              </a:rPr>
              <a:t>Findings</a:t>
            </a:r>
            <a:endParaRPr dirty="0"/>
          </a:p>
        </p:txBody>
      </p:sp>
      <p:grpSp>
        <p:nvGrpSpPr>
          <p:cNvPr id="249" name="Google Shape;249;p18"/>
          <p:cNvGrpSpPr/>
          <p:nvPr/>
        </p:nvGrpSpPr>
        <p:grpSpPr>
          <a:xfrm>
            <a:off x="6813706" y="2749824"/>
            <a:ext cx="7559281" cy="2209351"/>
            <a:chOff x="-5" y="-28575"/>
            <a:chExt cx="10079040" cy="2945802"/>
          </a:xfrm>
        </p:grpSpPr>
        <p:sp>
          <p:nvSpPr>
            <p:cNvPr id="250" name="Google Shape;250;p18"/>
            <p:cNvSpPr txBox="1"/>
            <p:nvPr/>
          </p:nvSpPr>
          <p:spPr>
            <a:xfrm>
              <a:off x="-5" y="1103397"/>
              <a:ext cx="10079035" cy="181383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604519" lvl="1" indent="-302260">
                <a:lnSpc>
                  <a:spcPct val="130010"/>
                </a:lnSpc>
                <a:buClr>
                  <a:srgbClr val="040926"/>
                </a:buClr>
                <a:buSzPts val="2799"/>
                <a:buFont typeface="Arial"/>
                <a:buChar char="•"/>
              </a:pPr>
              <a:r>
                <a:rPr lang="en-US" sz="1800" dirty="0"/>
                <a:t>About 26% churn (2,071 churned vs 5,929 active out of 8,000). The target is moderately imbalanced, so report metrics beyond accuracy..</a:t>
              </a:r>
            </a:p>
            <a:p>
              <a:pPr marL="604519" marR="0" lvl="1" indent="-302260" algn="l" rtl="0">
                <a:lnSpc>
                  <a:spcPct val="13001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926"/>
                </a:buClr>
                <a:buSzPts val="2799"/>
                <a:buFont typeface="Arial"/>
                <a:buChar char="•"/>
              </a:pPr>
              <a:endParaRPr dirty="0"/>
            </a:p>
          </p:txBody>
        </p:sp>
        <p:sp>
          <p:nvSpPr>
            <p:cNvPr id="251" name="Google Shape;251;p18"/>
            <p:cNvSpPr txBox="1"/>
            <p:nvPr/>
          </p:nvSpPr>
          <p:spPr>
            <a:xfrm>
              <a:off x="0" y="-28575"/>
              <a:ext cx="10079035" cy="8535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sz="3200" b="1" dirty="0"/>
                <a:t>Churn rate and class balance:</a:t>
              </a:r>
              <a:endParaRPr sz="3200" b="1" dirty="0"/>
            </a:p>
          </p:txBody>
        </p:sp>
      </p:grpSp>
      <p:grpSp>
        <p:nvGrpSpPr>
          <p:cNvPr id="252" name="Google Shape;252;p18"/>
          <p:cNvGrpSpPr/>
          <p:nvPr/>
        </p:nvGrpSpPr>
        <p:grpSpPr>
          <a:xfrm>
            <a:off x="6813706" y="5167980"/>
            <a:ext cx="7559279" cy="1847287"/>
            <a:chOff x="-6" y="95810"/>
            <a:chExt cx="10079038" cy="2463050"/>
          </a:xfrm>
        </p:grpSpPr>
        <p:sp>
          <p:nvSpPr>
            <p:cNvPr id="253" name="Google Shape;253;p18"/>
            <p:cNvSpPr txBox="1"/>
            <p:nvPr/>
          </p:nvSpPr>
          <p:spPr>
            <a:xfrm>
              <a:off x="-6" y="1118465"/>
              <a:ext cx="10079035" cy="144039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604519" lvl="1" indent="-302260">
                <a:lnSpc>
                  <a:spcPct val="130010"/>
                </a:lnSpc>
                <a:buClr>
                  <a:srgbClr val="040926"/>
                </a:buClr>
                <a:buSzPts val="2799"/>
                <a:buFont typeface="Arial"/>
                <a:buChar char="•"/>
              </a:pPr>
              <a:r>
                <a:rPr lang="en-US" sz="1800" dirty="0"/>
                <a:t>Boxplots indicate churned users have lower typical usage (lower </a:t>
              </a:r>
              <a:r>
                <a:rPr lang="en-US" sz="1800" dirty="0" err="1"/>
                <a:t>listening_time</a:t>
              </a:r>
              <a:r>
                <a:rPr lang="en-US" sz="1800" dirty="0"/>
                <a:t> and </a:t>
              </a:r>
              <a:r>
                <a:rPr lang="en-US" sz="1800" dirty="0" err="1"/>
                <a:t>songs_played_per_day</a:t>
              </a:r>
              <a:r>
                <a:rPr lang="en-US" sz="1800" dirty="0"/>
                <a:t>) than active users, suggesting engagement is a strong signal for churn.</a:t>
              </a:r>
            </a:p>
          </p:txBody>
        </p:sp>
        <p:sp>
          <p:nvSpPr>
            <p:cNvPr id="254" name="Google Shape;254;p18"/>
            <p:cNvSpPr txBox="1"/>
            <p:nvPr/>
          </p:nvSpPr>
          <p:spPr>
            <a:xfrm>
              <a:off x="-3" y="95810"/>
              <a:ext cx="10079035" cy="8535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sz="3200" b="1" dirty="0"/>
                <a:t>Usage intensity vs churn:</a:t>
              </a:r>
              <a:r>
                <a:rPr lang="en-US" b="1" dirty="0"/>
                <a:t>:</a:t>
              </a:r>
              <a:endParaRPr b="1" dirty="0"/>
            </a:p>
          </p:txBody>
        </p:sp>
      </p:grpSp>
      <p:grpSp>
        <p:nvGrpSpPr>
          <p:cNvPr id="255" name="Google Shape;255;p18"/>
          <p:cNvGrpSpPr/>
          <p:nvPr/>
        </p:nvGrpSpPr>
        <p:grpSpPr>
          <a:xfrm>
            <a:off x="6813707" y="7586136"/>
            <a:ext cx="7559277" cy="2150588"/>
            <a:chOff x="-3" y="80160"/>
            <a:chExt cx="10079035" cy="2867450"/>
          </a:xfrm>
        </p:grpSpPr>
        <p:sp>
          <p:nvSpPr>
            <p:cNvPr id="256" name="Google Shape;256;p18"/>
            <p:cNvSpPr txBox="1"/>
            <p:nvPr/>
          </p:nvSpPr>
          <p:spPr>
            <a:xfrm>
              <a:off x="-3" y="1133781"/>
              <a:ext cx="10079035" cy="1813829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marL="604519" lvl="1" indent="-302260">
                <a:lnSpc>
                  <a:spcPct val="130010"/>
                </a:lnSpc>
                <a:buClr>
                  <a:srgbClr val="040926"/>
                </a:buClr>
                <a:buSzPts val="2799"/>
                <a:buFont typeface="Arial"/>
                <a:buChar char="•"/>
              </a:pPr>
              <a:r>
                <a:rPr lang="en-US" sz="1800" dirty="0"/>
                <a:t>The churn-by-subscription visuals show notable differences across plans; churn share is highest for lower‑tier plans and lowest for higher‑tier plans, indicating plan segmentation is predictive</a:t>
              </a:r>
              <a:r>
                <a:rPr lang="en-US" dirty="0"/>
                <a:t>.</a:t>
              </a:r>
            </a:p>
            <a:p>
              <a:pPr marL="604519" marR="0" lvl="1" indent="-302260" algn="l" rtl="0">
                <a:lnSpc>
                  <a:spcPct val="130010"/>
                </a:lnSpc>
                <a:spcBef>
                  <a:spcPts val="0"/>
                </a:spcBef>
                <a:spcAft>
                  <a:spcPts val="0"/>
                </a:spcAft>
                <a:buClr>
                  <a:srgbClr val="040926"/>
                </a:buClr>
                <a:buSzPts val="2799"/>
                <a:buFont typeface="Arial"/>
                <a:buChar char="•"/>
              </a:pPr>
              <a:endParaRPr dirty="0"/>
            </a:p>
          </p:txBody>
        </p:sp>
        <p:sp>
          <p:nvSpPr>
            <p:cNvPr id="257" name="Google Shape;257;p18"/>
            <p:cNvSpPr txBox="1"/>
            <p:nvPr/>
          </p:nvSpPr>
          <p:spPr>
            <a:xfrm>
              <a:off x="-3" y="80160"/>
              <a:ext cx="10079035" cy="853567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0" tIns="0" rIns="0" bIns="0" anchor="t" anchorCtr="0">
              <a:spAutoFit/>
            </a:bodyPr>
            <a:lstStyle/>
            <a:p>
              <a:pPr lvl="0">
                <a:lnSpc>
                  <a:spcPct val="130000"/>
                </a:lnSpc>
              </a:pPr>
              <a:r>
                <a:rPr lang="en-US" sz="3200" b="1" dirty="0"/>
                <a:t>Subscription type matters:</a:t>
              </a:r>
              <a:endParaRPr b="1" dirty="0"/>
            </a:p>
          </p:txBody>
        </p:sp>
      </p:grpSp>
      <p:pic>
        <p:nvPicPr>
          <p:cNvPr id="258" name="Google Shape;258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997648" y="2683715"/>
            <a:ext cx="1435725" cy="1435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59" name="Google Shape;259;p18"/>
          <p:cNvCxnSpPr/>
          <p:nvPr/>
        </p:nvCxnSpPr>
        <p:spPr>
          <a:xfrm>
            <a:off x="9377224" y="3389999"/>
            <a:ext cx="6492240" cy="0"/>
          </a:xfrm>
          <a:prstGeom prst="straightConnector1">
            <a:avLst/>
          </a:prstGeom>
          <a:noFill/>
          <a:ln w="66675" cap="flat" cmpd="sng">
            <a:solidFill>
              <a:srgbClr val="7D2AE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0" name="Google Shape;260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997648" y="5143500"/>
            <a:ext cx="1435725" cy="1435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1" name="Google Shape;261;p18"/>
          <p:cNvCxnSpPr/>
          <p:nvPr/>
        </p:nvCxnSpPr>
        <p:spPr>
          <a:xfrm>
            <a:off x="9377224" y="5856180"/>
            <a:ext cx="6492240" cy="0"/>
          </a:xfrm>
          <a:prstGeom prst="straightConnector1">
            <a:avLst/>
          </a:prstGeom>
          <a:noFill/>
          <a:ln w="66675" cap="flat" cmpd="sng">
            <a:solidFill>
              <a:srgbClr val="7D2AE8"/>
            </a:solidFill>
            <a:prstDash val="solid"/>
            <a:round/>
            <a:headEnd type="none" w="sm" len="sm"/>
            <a:tailEnd type="none" w="sm" len="sm"/>
          </a:ln>
        </p:spPr>
      </p:cxnSp>
      <p:pic>
        <p:nvPicPr>
          <p:cNvPr id="262" name="Google Shape;262;p18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5997648" y="7569890"/>
            <a:ext cx="1435725" cy="1435725"/>
          </a:xfrm>
          <a:prstGeom prst="rect">
            <a:avLst/>
          </a:prstGeom>
          <a:noFill/>
          <a:ln>
            <a:noFill/>
          </a:ln>
        </p:spPr>
      </p:pic>
      <p:cxnSp>
        <p:nvCxnSpPr>
          <p:cNvPr id="263" name="Google Shape;263;p18"/>
          <p:cNvCxnSpPr/>
          <p:nvPr/>
        </p:nvCxnSpPr>
        <p:spPr>
          <a:xfrm>
            <a:off x="9377224" y="8287753"/>
            <a:ext cx="6492240" cy="0"/>
          </a:xfrm>
          <a:prstGeom prst="straightConnector1">
            <a:avLst/>
          </a:prstGeom>
          <a:noFill/>
          <a:ln w="66675" cap="flat" cmpd="sng">
            <a:solidFill>
              <a:srgbClr val="7D2AE8"/>
            </a:solidFill>
            <a:prstDash val="solid"/>
            <a:round/>
            <a:headEnd type="none" w="sm" len="sm"/>
            <a:tailEnd type="none" w="sm" len="sm"/>
          </a:ln>
        </p:spPr>
      </p:cxn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44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4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3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1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96" name="Google Shape;196;p17"/>
          <p:cNvGrpSpPr/>
          <p:nvPr/>
        </p:nvGrpSpPr>
        <p:grpSpPr>
          <a:xfrm>
            <a:off x="0" y="2832059"/>
            <a:ext cx="18287996" cy="7454941"/>
            <a:chOff x="0" y="-28575"/>
            <a:chExt cx="4816592" cy="1963441"/>
          </a:xfrm>
        </p:grpSpPr>
        <p:sp>
          <p:nvSpPr>
            <p:cNvPr id="197" name="Google Shape;197;p17"/>
            <p:cNvSpPr/>
            <p:nvPr/>
          </p:nvSpPr>
          <p:spPr>
            <a:xfrm>
              <a:off x="0" y="0"/>
              <a:ext cx="4816592" cy="1934866"/>
            </a:xfrm>
            <a:custGeom>
              <a:avLst/>
              <a:gdLst/>
              <a:ahLst/>
              <a:cxnLst/>
              <a:rect l="l" t="t" r="r" b="b"/>
              <a:pathLst>
                <a:path w="4816592" h="1934866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934866"/>
                  </a:lnTo>
                  <a:lnTo>
                    <a:pt x="0" y="1934866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  <p:txBody>
            <a:bodyPr/>
            <a:lstStyle/>
            <a:p>
              <a:endParaRPr lang="de-AT" dirty="0"/>
            </a:p>
          </p:txBody>
        </p:sp>
        <p:sp>
          <p:nvSpPr>
            <p:cNvPr id="198" name="Google Shape;198;p1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0" name="Google Shape;200;p17"/>
          <p:cNvSpPr txBox="1"/>
          <p:nvPr/>
        </p:nvSpPr>
        <p:spPr>
          <a:xfrm>
            <a:off x="1395930" y="348998"/>
            <a:ext cx="12579000" cy="115416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7500" dirty="0">
                <a:solidFill>
                  <a:srgbClr val="040926"/>
                </a:solidFill>
                <a:latin typeface="Russo One"/>
                <a:sym typeface="Russo One"/>
              </a:rPr>
              <a:t>Active vs. Churned</a:t>
            </a:r>
            <a:endParaRPr dirty="0"/>
          </a:p>
        </p:txBody>
      </p:sp>
      <p:grpSp>
        <p:nvGrpSpPr>
          <p:cNvPr id="201" name="Google Shape;201;p17"/>
          <p:cNvGrpSpPr/>
          <p:nvPr/>
        </p:nvGrpSpPr>
        <p:grpSpPr>
          <a:xfrm>
            <a:off x="16324390" y="-34517"/>
            <a:ext cx="1963611" cy="1998127"/>
            <a:chOff x="0" y="-46022"/>
            <a:chExt cx="2618148" cy="2664170"/>
          </a:xfrm>
        </p:grpSpPr>
        <p:grpSp>
          <p:nvGrpSpPr>
            <p:cNvPr id="202" name="Google Shape;202;p17"/>
            <p:cNvGrpSpPr/>
            <p:nvPr/>
          </p:nvGrpSpPr>
          <p:grpSpPr>
            <a:xfrm>
              <a:off x="0" y="-46022"/>
              <a:ext cx="1309074" cy="1355096"/>
              <a:chOff x="0" y="-28575"/>
              <a:chExt cx="812800" cy="841375"/>
            </a:xfrm>
          </p:grpSpPr>
          <p:sp>
            <p:nvSpPr>
              <p:cNvPr id="203" name="Google Shape;203;p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204" name="Google Shape;204;p17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05" name="Google Shape;205;p17"/>
            <p:cNvGrpSpPr/>
            <p:nvPr/>
          </p:nvGrpSpPr>
          <p:grpSpPr>
            <a:xfrm>
              <a:off x="1309074" y="1263052"/>
              <a:ext cx="1309074" cy="1355096"/>
              <a:chOff x="0" y="-28575"/>
              <a:chExt cx="812800" cy="841375"/>
            </a:xfrm>
          </p:grpSpPr>
          <p:sp>
            <p:nvSpPr>
              <p:cNvPr id="206" name="Google Shape;206;p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207" name="Google Shape;207;p17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08" name="Google Shape;208;p17"/>
          <p:cNvGrpSpPr/>
          <p:nvPr/>
        </p:nvGrpSpPr>
        <p:grpSpPr>
          <a:xfrm>
            <a:off x="14360779" y="-34517"/>
            <a:ext cx="1963611" cy="1998127"/>
            <a:chOff x="0" y="-46022"/>
            <a:chExt cx="2618148" cy="2664170"/>
          </a:xfrm>
        </p:grpSpPr>
        <p:grpSp>
          <p:nvGrpSpPr>
            <p:cNvPr id="209" name="Google Shape;209;p17"/>
            <p:cNvGrpSpPr/>
            <p:nvPr/>
          </p:nvGrpSpPr>
          <p:grpSpPr>
            <a:xfrm>
              <a:off x="0" y="-46022"/>
              <a:ext cx="1309074" cy="1355096"/>
              <a:chOff x="0" y="-28575"/>
              <a:chExt cx="812800" cy="841375"/>
            </a:xfrm>
          </p:grpSpPr>
          <p:sp>
            <p:nvSpPr>
              <p:cNvPr id="210" name="Google Shape;210;p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211" name="Google Shape;211;p17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2" name="Google Shape;212;p17"/>
            <p:cNvGrpSpPr/>
            <p:nvPr/>
          </p:nvGrpSpPr>
          <p:grpSpPr>
            <a:xfrm>
              <a:off x="1309074" y="1263052"/>
              <a:ext cx="1309074" cy="1355096"/>
              <a:chOff x="0" y="-28575"/>
              <a:chExt cx="812800" cy="841375"/>
            </a:xfrm>
          </p:grpSpPr>
          <p:sp>
            <p:nvSpPr>
              <p:cNvPr id="213" name="Google Shape;213;p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214" name="Google Shape;214;p17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15" name="Google Shape;215;p17"/>
          <p:cNvGrpSpPr/>
          <p:nvPr/>
        </p:nvGrpSpPr>
        <p:grpSpPr>
          <a:xfrm>
            <a:off x="16324390" y="1929093"/>
            <a:ext cx="1963611" cy="1998127"/>
            <a:chOff x="0" y="-46022"/>
            <a:chExt cx="2618148" cy="2664170"/>
          </a:xfrm>
        </p:grpSpPr>
        <p:grpSp>
          <p:nvGrpSpPr>
            <p:cNvPr id="216" name="Google Shape;216;p17"/>
            <p:cNvGrpSpPr/>
            <p:nvPr/>
          </p:nvGrpSpPr>
          <p:grpSpPr>
            <a:xfrm>
              <a:off x="0" y="-46022"/>
              <a:ext cx="1309074" cy="1355096"/>
              <a:chOff x="0" y="-28575"/>
              <a:chExt cx="812800" cy="841375"/>
            </a:xfrm>
          </p:grpSpPr>
          <p:sp>
            <p:nvSpPr>
              <p:cNvPr id="217" name="Google Shape;217;p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7D2AE8"/>
              </a:solidFill>
              <a:ln>
                <a:noFill/>
              </a:ln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218" name="Google Shape;218;p17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  <p:grpSp>
          <p:nvGrpSpPr>
            <p:cNvPr id="219" name="Google Shape;219;p17"/>
            <p:cNvGrpSpPr/>
            <p:nvPr/>
          </p:nvGrpSpPr>
          <p:grpSpPr>
            <a:xfrm>
              <a:off x="1309074" y="1263052"/>
              <a:ext cx="1309074" cy="1355096"/>
              <a:chOff x="0" y="-28575"/>
              <a:chExt cx="812800" cy="841375"/>
            </a:xfrm>
          </p:grpSpPr>
          <p:sp>
            <p:nvSpPr>
              <p:cNvPr id="220" name="Google Shape;220;p17"/>
              <p:cNvSpPr/>
              <p:nvPr/>
            </p:nvSpPr>
            <p:spPr>
              <a:xfrm>
                <a:off x="0" y="0"/>
                <a:ext cx="812800" cy="812800"/>
              </a:xfrm>
              <a:custGeom>
                <a:avLst/>
                <a:gdLst/>
                <a:ahLst/>
                <a:cxnLst/>
                <a:rect l="l" t="t" r="r" b="b"/>
                <a:pathLst>
                  <a:path w="812800" h="812800" extrusionOk="0">
                    <a:moveTo>
                      <a:pt x="0" y="0"/>
                    </a:moveTo>
                    <a:lnTo>
                      <a:pt x="812800" y="0"/>
                    </a:lnTo>
                    <a:lnTo>
                      <a:pt x="812800" y="812800"/>
                    </a:lnTo>
                    <a:lnTo>
                      <a:pt x="0" y="812800"/>
                    </a:lnTo>
                    <a:close/>
                  </a:path>
                </a:pathLst>
              </a:custGeom>
              <a:solidFill>
                <a:srgbClr val="040926"/>
              </a:solidFill>
              <a:ln>
                <a:noFill/>
              </a:ln>
            </p:spPr>
            <p:txBody>
              <a:bodyPr/>
              <a:lstStyle/>
              <a:p>
                <a:endParaRPr lang="de-AT"/>
              </a:p>
            </p:txBody>
          </p:sp>
          <p:sp>
            <p:nvSpPr>
              <p:cNvPr id="221" name="Google Shape;221;p17"/>
              <p:cNvSpPr txBox="1"/>
              <p:nvPr/>
            </p:nvSpPr>
            <p:spPr>
              <a:xfrm>
                <a:off x="0" y="-28575"/>
                <a:ext cx="812800" cy="841375"/>
              </a:xfrm>
              <a:prstGeom prst="rect">
                <a:avLst/>
              </a:prstGeom>
              <a:noFill/>
              <a:ln>
                <a:noFill/>
              </a:ln>
            </p:spPr>
            <p:txBody>
              <a:bodyPr spcFirstLastPara="1" wrap="square" lIns="50800" tIns="50800" rIns="50800" bIns="50800" anchor="ctr" anchorCtr="0">
                <a:noAutofit/>
              </a:bodyPr>
              <a:lstStyle/>
              <a:p>
                <a:pPr marL="0" marR="0" lvl="0" indent="0" algn="ctr" rtl="0">
                  <a:lnSpc>
                    <a:spcPct val="180500"/>
                  </a:lnSpc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 sz="1800" b="0" i="0" u="none" strike="noStrike" cap="none">
                  <a:solidFill>
                    <a:schemeClr val="dk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</p:grpSp>
      </p:grpSp>
      <p:grpSp>
        <p:nvGrpSpPr>
          <p:cNvPr id="222" name="Google Shape;222;p17"/>
          <p:cNvGrpSpPr/>
          <p:nvPr/>
        </p:nvGrpSpPr>
        <p:grpSpPr>
          <a:xfrm>
            <a:off x="14360779" y="1929093"/>
            <a:ext cx="981805" cy="1016322"/>
            <a:chOff x="0" y="-28575"/>
            <a:chExt cx="812800" cy="841375"/>
          </a:xfrm>
        </p:grpSpPr>
        <p:sp>
          <p:nvSpPr>
            <p:cNvPr id="223" name="Google Shape;223;p17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224" name="Google Shape;224;p17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39950" tIns="39950" rIns="39950" bIns="3995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3" name="Grafik 2" descr="Ein Bild, das Text, Screenshot, Diagramm, Reihe enthält.">
            <a:extLst>
              <a:ext uri="{FF2B5EF4-FFF2-40B4-BE49-F238E27FC236}">
                <a16:creationId xmlns:a16="http://schemas.microsoft.com/office/drawing/2014/main" id="{35DD20DF-F3C1-A1E1-A557-DA0343D37D9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69686" y="3731122"/>
            <a:ext cx="14148623" cy="5608590"/>
          </a:xfrm>
          <a:prstGeom prst="rect">
            <a:avLst/>
          </a:prstGeom>
        </p:spPr>
      </p:pic>
      <p:sp>
        <p:nvSpPr>
          <p:cNvPr id="5" name="Google Shape;1477;p21">
            <a:extLst>
              <a:ext uri="{FF2B5EF4-FFF2-40B4-BE49-F238E27FC236}">
                <a16:creationId xmlns:a16="http://schemas.microsoft.com/office/drawing/2014/main" id="{E913F7E9-CD9C-B8CA-BDF8-C7B0C1A9529D}"/>
              </a:ext>
            </a:extLst>
          </p:cNvPr>
          <p:cNvSpPr txBox="1"/>
          <p:nvPr/>
        </p:nvSpPr>
        <p:spPr>
          <a:xfrm>
            <a:off x="676369" y="1873368"/>
            <a:ext cx="13193507" cy="830997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 dirty="0">
                <a:solidFill>
                  <a:schemeClr val="tx1"/>
                </a:solidFill>
                <a:latin typeface="Nunito Sans"/>
                <a:sym typeface="Nunito Sans"/>
              </a:rPr>
              <a:t>Counts of active vs. churned per </a:t>
            </a:r>
            <a:r>
              <a:rPr lang="en-US" sz="4500" dirty="0" err="1">
                <a:solidFill>
                  <a:schemeClr val="tx1"/>
                </a:solidFill>
                <a:latin typeface="Nunito Sans"/>
                <a:sym typeface="Nunito Sans"/>
              </a:rPr>
              <a:t>subscription_type</a:t>
            </a:r>
            <a:endParaRPr dirty="0">
              <a:solidFill>
                <a:schemeClr val="tx1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1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2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1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73" name="Google Shape;173;p16"/>
          <p:cNvPicPr preferRelativeResize="0"/>
          <p:nvPr/>
        </p:nvPicPr>
        <p:blipFill rotWithShape="1">
          <a:blip r:embed="rId3">
            <a:alphaModFix/>
          </a:blip>
          <a:srcRect l="33084" r="23985"/>
          <a:stretch/>
        </p:blipFill>
        <p:spPr>
          <a:xfrm>
            <a:off x="2839407" y="0"/>
            <a:ext cx="6518292" cy="1028700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174" name="Google Shape;174;p16"/>
          <p:cNvGrpSpPr/>
          <p:nvPr/>
        </p:nvGrpSpPr>
        <p:grpSpPr>
          <a:xfrm>
            <a:off x="0" y="-108496"/>
            <a:ext cx="3086101" cy="10395496"/>
            <a:chOff x="0" y="-28575"/>
            <a:chExt cx="812800" cy="2737908"/>
          </a:xfrm>
        </p:grpSpPr>
        <p:sp>
          <p:nvSpPr>
            <p:cNvPr id="175" name="Google Shape;175;p16"/>
            <p:cNvSpPr/>
            <p:nvPr/>
          </p:nvSpPr>
          <p:spPr>
            <a:xfrm>
              <a:off x="0" y="0"/>
              <a:ext cx="747827" cy="2709333"/>
            </a:xfrm>
            <a:custGeom>
              <a:avLst/>
              <a:gdLst/>
              <a:ahLst/>
              <a:cxnLst/>
              <a:rect l="l" t="t" r="r" b="b"/>
              <a:pathLst>
                <a:path w="747827" h="2709333" extrusionOk="0">
                  <a:moveTo>
                    <a:pt x="0" y="0"/>
                  </a:moveTo>
                  <a:lnTo>
                    <a:pt x="747827" y="0"/>
                  </a:lnTo>
                  <a:lnTo>
                    <a:pt x="747827" y="2709333"/>
                  </a:lnTo>
                  <a:lnTo>
                    <a:pt x="0" y="2709333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76" name="Google Shape;176;p16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177" name="Google Shape;177;p16"/>
          <p:cNvSpPr txBox="1"/>
          <p:nvPr/>
        </p:nvSpPr>
        <p:spPr>
          <a:xfrm rot="-5400000">
            <a:off x="-2942256" y="4374997"/>
            <a:ext cx="8723919" cy="2031325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2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00" dirty="0">
                <a:solidFill>
                  <a:srgbClr val="DEC0F1"/>
                </a:solidFill>
                <a:latin typeface="Russo One"/>
                <a:sym typeface="Russo One"/>
              </a:rPr>
              <a:t>Summary</a:t>
            </a:r>
            <a:endParaRPr dirty="0"/>
          </a:p>
        </p:txBody>
      </p:sp>
      <p:sp>
        <p:nvSpPr>
          <p:cNvPr id="178" name="Google Shape;178;p16"/>
          <p:cNvSpPr txBox="1"/>
          <p:nvPr/>
        </p:nvSpPr>
        <p:spPr>
          <a:xfrm>
            <a:off x="10268426" y="3950264"/>
            <a:ext cx="7243758" cy="504138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lvl="0">
              <a:lnSpc>
                <a:spcPct val="130000"/>
              </a:lnSpc>
            </a:pPr>
            <a:r>
              <a:rPr lang="en-US" sz="2800" dirty="0"/>
              <a:t>We validated the Kaggle Spotify churn dataset, created and executed an EDA notebook. Generated visuals: target distribution, engagement by churn, churn by subscription.</a:t>
            </a:r>
          </a:p>
          <a:p>
            <a:pPr lvl="0">
              <a:lnSpc>
                <a:spcPct val="130000"/>
              </a:lnSpc>
            </a:pPr>
            <a:r>
              <a:rPr lang="en-US" sz="2800" dirty="0"/>
              <a:t> </a:t>
            </a:r>
            <a:r>
              <a:rPr lang="en-US" sz="2800" b="1" u="sng" dirty="0"/>
              <a:t>Key takeaways:</a:t>
            </a:r>
            <a:r>
              <a:rPr lang="en-US" sz="2800" u="sng" dirty="0"/>
              <a:t> </a:t>
            </a:r>
          </a:p>
          <a:p>
            <a:pPr lvl="0">
              <a:lnSpc>
                <a:spcPct val="130000"/>
              </a:lnSpc>
            </a:pPr>
            <a:r>
              <a:rPr lang="en-US" sz="2800" dirty="0"/>
              <a:t>Churn is ~26%, churned users show lower engagement, and lower‑tier plans have higher churn.</a:t>
            </a:r>
            <a:endParaRPr sz="2800" dirty="0"/>
          </a:p>
        </p:txBody>
      </p:sp>
      <p:grpSp>
        <p:nvGrpSpPr>
          <p:cNvPr id="180" name="Google Shape;180;p16"/>
          <p:cNvGrpSpPr/>
          <p:nvPr/>
        </p:nvGrpSpPr>
        <p:grpSpPr>
          <a:xfrm>
            <a:off x="13077277" y="1028700"/>
            <a:ext cx="1671075" cy="1671075"/>
            <a:chOff x="0" y="0"/>
            <a:chExt cx="812800" cy="812800"/>
          </a:xfrm>
        </p:grpSpPr>
        <p:sp>
          <p:nvSpPr>
            <p:cNvPr id="181" name="Google Shape;181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82" name="Google Shape;182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3" name="Google Shape;183;p16"/>
          <p:cNvGrpSpPr/>
          <p:nvPr/>
        </p:nvGrpSpPr>
        <p:grpSpPr>
          <a:xfrm>
            <a:off x="10313444" y="1028700"/>
            <a:ext cx="1671075" cy="1671075"/>
            <a:chOff x="0" y="0"/>
            <a:chExt cx="812800" cy="812800"/>
          </a:xfrm>
        </p:grpSpPr>
        <p:sp>
          <p:nvSpPr>
            <p:cNvPr id="184" name="Google Shape;184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85" name="Google Shape;185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186" name="Google Shape;186;p16"/>
          <p:cNvGrpSpPr/>
          <p:nvPr/>
        </p:nvGrpSpPr>
        <p:grpSpPr>
          <a:xfrm>
            <a:off x="15841109" y="1028700"/>
            <a:ext cx="1671075" cy="1671075"/>
            <a:chOff x="0" y="0"/>
            <a:chExt cx="812800" cy="812800"/>
          </a:xfrm>
        </p:grpSpPr>
        <p:sp>
          <p:nvSpPr>
            <p:cNvPr id="187" name="Google Shape;187;p16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188" name="Google Shape;188;p16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189" name="Google Shape;189;p16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10471865" y="1173114"/>
            <a:ext cx="1260550" cy="145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0" name="Google Shape;190;p16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15972820" y="1169249"/>
            <a:ext cx="1435725" cy="14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191" name="Google Shape;191;p16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3377742" y="1201422"/>
            <a:ext cx="1070145" cy="132563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18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18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183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19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18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190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DEC0F1"/>
        </a:solidFill>
        <a:effectLst/>
      </p:bgPr>
    </p:bg>
    <p:spTree>
      <p:nvGrpSpPr>
        <p:cNvPr id="1" name="Shape 20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031" name="Google Shape;2031;p33"/>
          <p:cNvGrpSpPr/>
          <p:nvPr/>
        </p:nvGrpSpPr>
        <p:grpSpPr>
          <a:xfrm>
            <a:off x="0" y="-108496"/>
            <a:ext cx="18287996" cy="5522409"/>
            <a:chOff x="0" y="-28575"/>
            <a:chExt cx="4816592" cy="1454462"/>
          </a:xfrm>
        </p:grpSpPr>
        <p:sp>
          <p:nvSpPr>
            <p:cNvPr id="2032" name="Google Shape;2032;p33"/>
            <p:cNvSpPr/>
            <p:nvPr/>
          </p:nvSpPr>
          <p:spPr>
            <a:xfrm>
              <a:off x="0" y="0"/>
              <a:ext cx="4816592" cy="1425887"/>
            </a:xfrm>
            <a:custGeom>
              <a:avLst/>
              <a:gdLst/>
              <a:ahLst/>
              <a:cxnLst/>
              <a:rect l="l" t="t" r="r" b="b"/>
              <a:pathLst>
                <a:path w="4816592" h="1425887" extrusionOk="0">
                  <a:moveTo>
                    <a:pt x="0" y="0"/>
                  </a:moveTo>
                  <a:lnTo>
                    <a:pt x="4816592" y="0"/>
                  </a:lnTo>
                  <a:lnTo>
                    <a:pt x="4816592" y="1425887"/>
                  </a:lnTo>
                  <a:lnTo>
                    <a:pt x="0" y="1425887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2033" name="Google Shape;2033;p33"/>
            <p:cNvSpPr txBox="1"/>
            <p:nvPr/>
          </p:nvSpPr>
          <p:spPr>
            <a:xfrm>
              <a:off x="0" y="-28575"/>
              <a:ext cx="812800" cy="841375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50800" tIns="50800" rIns="50800" bIns="50800" anchor="ctr" anchorCtr="0">
              <a:noAutofit/>
            </a:bodyPr>
            <a:lstStyle/>
            <a:p>
              <a:pPr marL="0" marR="0" lvl="0" indent="0" algn="ctr" rtl="0">
                <a:lnSpc>
                  <a:spcPct val="180500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sp>
        <p:nvSpPr>
          <p:cNvPr id="2034" name="Google Shape;2034;p33"/>
          <p:cNvSpPr txBox="1"/>
          <p:nvPr/>
        </p:nvSpPr>
        <p:spPr>
          <a:xfrm>
            <a:off x="3729073" y="2139976"/>
            <a:ext cx="10829854" cy="167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19998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11036" b="0" i="0" u="none" strike="noStrike" cap="none">
                <a:solidFill>
                  <a:srgbClr val="DEC0F1"/>
                </a:solidFill>
                <a:latin typeface="Russo One"/>
                <a:ea typeface="Russo One"/>
                <a:cs typeface="Russo One"/>
                <a:sym typeface="Russo One"/>
              </a:rPr>
              <a:t>Thank you!</a:t>
            </a:r>
            <a:endParaRPr/>
          </a:p>
        </p:txBody>
      </p:sp>
      <p:sp>
        <p:nvSpPr>
          <p:cNvPr id="2035" name="Google Shape;2035;p33"/>
          <p:cNvSpPr txBox="1"/>
          <p:nvPr/>
        </p:nvSpPr>
        <p:spPr>
          <a:xfrm>
            <a:off x="5927472" y="6982876"/>
            <a:ext cx="6433055" cy="700192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spAutoFit/>
          </a:bodyPr>
          <a:lstStyle/>
          <a:p>
            <a:pPr marL="0" marR="0" lvl="0" indent="0" algn="ctr" rtl="0">
              <a:lnSpc>
                <a:spcPct val="13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rPr lang="en-US" sz="3500" dirty="0">
                <a:solidFill>
                  <a:srgbClr val="040926"/>
                </a:solidFill>
                <a:latin typeface="Nunito Sans"/>
                <a:sym typeface="Nunito Sans"/>
              </a:rPr>
              <a:t>Any questions? Feel free to ask!</a:t>
            </a:r>
            <a:endParaRPr dirty="0"/>
          </a:p>
        </p:txBody>
      </p:sp>
      <p:grpSp>
        <p:nvGrpSpPr>
          <p:cNvPr id="2036" name="Google Shape;2036;p33"/>
          <p:cNvGrpSpPr/>
          <p:nvPr/>
        </p:nvGrpSpPr>
        <p:grpSpPr>
          <a:xfrm>
            <a:off x="6982916" y="4578376"/>
            <a:ext cx="1671075" cy="1671075"/>
            <a:chOff x="0" y="0"/>
            <a:chExt cx="812800" cy="812800"/>
          </a:xfrm>
        </p:grpSpPr>
        <p:sp>
          <p:nvSpPr>
            <p:cNvPr id="2037" name="Google Shape;2037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2038" name="Google Shape;2038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39" name="Google Shape;2039;p33"/>
          <p:cNvGrpSpPr/>
          <p:nvPr/>
        </p:nvGrpSpPr>
        <p:grpSpPr>
          <a:xfrm>
            <a:off x="4219083" y="4578376"/>
            <a:ext cx="1671075" cy="1671075"/>
            <a:chOff x="0" y="0"/>
            <a:chExt cx="812800" cy="812800"/>
          </a:xfrm>
        </p:grpSpPr>
        <p:sp>
          <p:nvSpPr>
            <p:cNvPr id="2040" name="Google Shape;2040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2041" name="Google Shape;2041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grpSp>
        <p:nvGrpSpPr>
          <p:cNvPr id="2042" name="Google Shape;2042;p33"/>
          <p:cNvGrpSpPr/>
          <p:nvPr/>
        </p:nvGrpSpPr>
        <p:grpSpPr>
          <a:xfrm>
            <a:off x="9746748" y="4578376"/>
            <a:ext cx="1671075" cy="1671075"/>
            <a:chOff x="0" y="0"/>
            <a:chExt cx="812800" cy="812800"/>
          </a:xfrm>
        </p:grpSpPr>
        <p:sp>
          <p:nvSpPr>
            <p:cNvPr id="2043" name="Google Shape;2043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7D2AE8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2044" name="Google Shape;2044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45" name="Google Shape;2045;p33"/>
          <p:cNvPicPr preferRelativeResize="0"/>
          <p:nvPr/>
        </p:nvPicPr>
        <p:blipFill rotWithShape="1">
          <a:blip r:embed="rId3">
            <a:alphaModFix/>
          </a:blip>
          <a:srcRect/>
          <a:stretch/>
        </p:blipFill>
        <p:spPr>
          <a:xfrm>
            <a:off x="4377504" y="4722790"/>
            <a:ext cx="1260550" cy="145958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6" name="Google Shape;2046;p33"/>
          <p:cNvPicPr preferRelativeResize="0"/>
          <p:nvPr/>
        </p:nvPicPr>
        <p:blipFill rotWithShape="1">
          <a:blip r:embed="rId4">
            <a:alphaModFix/>
          </a:blip>
          <a:srcRect/>
          <a:stretch/>
        </p:blipFill>
        <p:spPr>
          <a:xfrm>
            <a:off x="9878459" y="4718924"/>
            <a:ext cx="1435725" cy="1435725"/>
          </a:xfrm>
          <a:prstGeom prst="rect">
            <a:avLst/>
          </a:prstGeom>
          <a:noFill/>
          <a:ln>
            <a:noFill/>
          </a:ln>
        </p:spPr>
      </p:pic>
      <p:pic>
        <p:nvPicPr>
          <p:cNvPr id="2047" name="Google Shape;2047;p33"/>
          <p:cNvPicPr preferRelativeResize="0"/>
          <p:nvPr/>
        </p:nvPicPr>
        <p:blipFill rotWithShape="1">
          <a:blip r:embed="rId5">
            <a:alphaModFix/>
          </a:blip>
          <a:srcRect/>
          <a:stretch/>
        </p:blipFill>
        <p:spPr>
          <a:xfrm>
            <a:off x="7283381" y="4751098"/>
            <a:ext cx="1070145" cy="1325630"/>
          </a:xfrm>
          <a:prstGeom prst="rect">
            <a:avLst/>
          </a:prstGeom>
          <a:noFill/>
          <a:ln>
            <a:noFill/>
          </a:ln>
        </p:spPr>
      </p:pic>
      <p:grpSp>
        <p:nvGrpSpPr>
          <p:cNvPr id="2048" name="Google Shape;2048;p33"/>
          <p:cNvGrpSpPr/>
          <p:nvPr/>
        </p:nvGrpSpPr>
        <p:grpSpPr>
          <a:xfrm>
            <a:off x="12397842" y="4578376"/>
            <a:ext cx="1671075" cy="1671075"/>
            <a:chOff x="0" y="0"/>
            <a:chExt cx="812800" cy="812800"/>
          </a:xfrm>
        </p:grpSpPr>
        <p:sp>
          <p:nvSpPr>
            <p:cNvPr id="2049" name="Google Shape;2049;p33"/>
            <p:cNvSpPr/>
            <p:nvPr/>
          </p:nvSpPr>
          <p:spPr>
            <a:xfrm>
              <a:off x="0" y="0"/>
              <a:ext cx="812800" cy="812800"/>
            </a:xfrm>
            <a:custGeom>
              <a:avLst/>
              <a:gdLst/>
              <a:ahLst/>
              <a:cxnLst/>
              <a:rect l="l" t="t" r="r" b="b"/>
              <a:pathLst>
                <a:path w="812800" h="812800" extrusionOk="0">
                  <a:moveTo>
                    <a:pt x="0" y="0"/>
                  </a:moveTo>
                  <a:lnTo>
                    <a:pt x="812800" y="0"/>
                  </a:lnTo>
                  <a:lnTo>
                    <a:pt x="812800" y="812800"/>
                  </a:lnTo>
                  <a:lnTo>
                    <a:pt x="0" y="812800"/>
                  </a:lnTo>
                  <a:close/>
                </a:path>
              </a:pathLst>
            </a:custGeom>
            <a:solidFill>
              <a:srgbClr val="040926"/>
            </a:solidFill>
            <a:ln>
              <a:noFill/>
            </a:ln>
          </p:spPr>
          <p:txBody>
            <a:bodyPr/>
            <a:lstStyle/>
            <a:p>
              <a:endParaRPr lang="de-AT"/>
            </a:p>
          </p:txBody>
        </p:sp>
        <p:sp>
          <p:nvSpPr>
            <p:cNvPr id="2050" name="Google Shape;2050;p33"/>
            <p:cNvSpPr txBox="1"/>
            <p:nvPr/>
          </p:nvSpPr>
          <p:spPr>
            <a:xfrm>
              <a:off x="0" y="0"/>
              <a:ext cx="812800" cy="812800"/>
            </a:xfrm>
            <a:prstGeom prst="rect">
              <a:avLst/>
            </a:prstGeom>
            <a:noFill/>
            <a:ln>
              <a:noFill/>
            </a:ln>
          </p:spPr>
          <p:txBody>
            <a:bodyPr spcFirstLastPara="1" wrap="square" lIns="68800" tIns="68800" rIns="68800" bIns="68800" anchor="ctr" anchorCtr="0">
              <a:noAutofit/>
            </a:bodyPr>
            <a:lstStyle/>
            <a:p>
              <a:pPr marL="0" marR="0" lvl="0" indent="0" algn="ctr" rtl="0">
                <a:lnSpc>
                  <a:spcPct val="97111"/>
                </a:lnSpc>
                <a:spcBef>
                  <a:spcPts val="0"/>
                </a:spcBef>
                <a:spcAft>
                  <a:spcPts val="0"/>
                </a:spcAft>
                <a:buNone/>
              </a:pPr>
              <a:endParaRPr sz="1800" b="0" i="0" u="none" strike="noStrike" cap="non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endParaRPr>
            </a:p>
          </p:txBody>
        </p:sp>
      </p:grpSp>
      <p:pic>
        <p:nvPicPr>
          <p:cNvPr id="2051" name="Google Shape;2051;p33"/>
          <p:cNvPicPr preferRelativeResize="0"/>
          <p:nvPr/>
        </p:nvPicPr>
        <p:blipFill rotWithShape="1">
          <a:blip r:embed="rId6">
            <a:alphaModFix/>
          </a:blip>
          <a:srcRect/>
          <a:stretch/>
        </p:blipFill>
        <p:spPr>
          <a:xfrm>
            <a:off x="12617688" y="4674533"/>
            <a:ext cx="1231383" cy="1402196"/>
          </a:xfrm>
          <a:prstGeom prst="rect">
            <a:avLst/>
          </a:prstGeom>
          <a:noFill/>
          <a:ln>
            <a:noFill/>
          </a:ln>
        </p:spPr>
      </p:pic>
      <p:pic>
        <p:nvPicPr>
          <p:cNvPr id="2" name="Grafik 1">
            <a:extLst>
              <a:ext uri="{FF2B5EF4-FFF2-40B4-BE49-F238E27FC236}">
                <a16:creationId xmlns:a16="http://schemas.microsoft.com/office/drawing/2014/main" id="{2BC1E5A9-E292-10B9-1E56-B385BF1AF2CD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498064" y="7079659"/>
            <a:ext cx="3560373" cy="2773920"/>
          </a:xfrm>
          <a:prstGeom prst="rect">
            <a:avLst/>
          </a:prstGeom>
        </p:spPr>
      </p:pic>
      <p:pic>
        <p:nvPicPr>
          <p:cNvPr id="3" name="Picture 2">
            <a:extLst>
              <a:ext uri="{FF2B5EF4-FFF2-40B4-BE49-F238E27FC236}">
                <a16:creationId xmlns:a16="http://schemas.microsoft.com/office/drawing/2014/main" id="{E7CE1F3A-8FD7-3C14-CCB8-960F18333DDD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12360527" y="8466619"/>
            <a:ext cx="5420289" cy="1219567"/>
          </a:xfrm>
          <a:prstGeom prst="rect">
            <a:avLst/>
          </a:prstGeom>
          <a:noFill/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3" presetClass="entr" presetSubtype="16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/>
                                        <p:tgtEl>
                                          <p:spTgt spid="203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/>
                                        <p:tgtEl>
                                          <p:spTgt spid="203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1" dur="500"/>
                                        <p:tgtEl>
                                          <p:spTgt spid="2039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2" dur="500"/>
                                        <p:tgtEl>
                                          <p:spTgt spid="2039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5" dur="500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6" dur="500"/>
                                        <p:tgtEl>
                                          <p:spTgt spid="2042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17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9" dur="500"/>
                                        <p:tgtEl>
                                          <p:spTgt spid="204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0" dur="500"/>
                                        <p:tgtEl>
                                          <p:spTgt spid="204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1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3" dur="500"/>
                                        <p:tgtEl>
                                          <p:spTgt spid="2046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4" dur="500"/>
                                        <p:tgtEl>
                                          <p:spTgt spid="2046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5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27" dur="500"/>
                                        <p:tgtEl>
                                          <p:spTgt spid="2047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28" dur="500"/>
                                        <p:tgtEl>
                                          <p:spTgt spid="2047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29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4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1" dur="500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2" dur="500"/>
                                        <p:tgtEl>
                                          <p:spTgt spid="2048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  <p:par>
                                <p:cTn id="33" presetID="23" presetClass="entr" presetSubtype="16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35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36" dur="500"/>
                                        <p:tgtEl>
                                          <p:spTgt spid="2051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7" fill="hold">
                      <p:stCondLst>
                        <p:cond delay="indefinite"/>
                      </p:stCondLst>
                      <p:childTnLst>
                        <p:par>
                          <p:cTn id="38" fill="hold">
                            <p:stCondLst>
                              <p:cond delay="0"/>
                            </p:stCondLst>
                            <p:childTnLst>
                              <p:par>
                                <p:cTn id="39" presetID="2" presetClass="entr" presetSubtype="2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41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1+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42" dur="500" fill="hold"/>
                                        <p:tgtEl>
                                          <p:spTgt spid="3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284</Words>
  <Application>Microsoft Office PowerPoint</Application>
  <PresentationFormat>Benutzerdefiniert</PresentationFormat>
  <Paragraphs>30</Paragraphs>
  <Slides>7</Slides>
  <Notes>7</Notes>
  <HiddenSlides>0</HiddenSlides>
  <MMClips>0</MMClips>
  <ScaleCrop>false</ScaleCrop>
  <HeadingPairs>
    <vt:vector size="6" baseType="variant">
      <vt:variant>
        <vt:lpstr>Verwendete Schriftarten</vt:lpstr>
      </vt:variant>
      <vt:variant>
        <vt:i4>4</vt:i4>
      </vt:variant>
      <vt:variant>
        <vt:lpstr>Design</vt:lpstr>
      </vt:variant>
      <vt:variant>
        <vt:i4>1</vt:i4>
      </vt:variant>
      <vt:variant>
        <vt:lpstr>Folientitel</vt:lpstr>
      </vt:variant>
      <vt:variant>
        <vt:i4>7</vt:i4>
      </vt:variant>
    </vt:vector>
  </HeadingPairs>
  <TitlesOfParts>
    <vt:vector size="12" baseType="lpstr">
      <vt:lpstr>Nunito Sans</vt:lpstr>
      <vt:lpstr>Calibri</vt:lpstr>
      <vt:lpstr>Russo One</vt:lpstr>
      <vt:lpstr>Arial</vt:lpstr>
      <vt:lpstr>Office Theme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  <vt:lpstr>PowerPoint-Präsentation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creator>Imre Obermüller</dc:creator>
  <cp:lastModifiedBy>Imre Obermüller</cp:lastModifiedBy>
  <cp:revision>3</cp:revision>
  <dcterms:modified xsi:type="dcterms:W3CDTF">2025-10-01T12:25:59Z</dcterms:modified>
</cp:coreProperties>
</file>