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030" autoAdjust="0"/>
  </p:normalViewPr>
  <p:slideViewPr>
    <p:cSldViewPr snapToGrid="0">
      <p:cViewPr varScale="1">
        <p:scale>
          <a:sx n="105" d="100"/>
          <a:sy n="105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184F6-01B9-47DC-9F98-2C6884D2D0AE}" type="datetimeFigureOut">
              <a:rPr kumimoji="1" lang="ja-JP" altLang="en-US" smtClean="0"/>
              <a:t>2025/6/5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BE7EF-CFE7-4DF0-BCBC-FB94110FAC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5566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CBE7EF-CFE7-4DF0-BCBC-FB94110FACA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3125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766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956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20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47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70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47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6/5/2025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95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6/5/2025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52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6/5/2025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45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79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03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834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400" kern="1200" cap="none" spc="1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 spc="8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8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8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 spc="8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 spc="8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ECA69B-4C2A-7F31-8019-E90DB3BD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pic>
        <p:nvPicPr>
          <p:cNvPr id="4" name="Picture 3" descr="ビジネス アイコンが付いたカラフルな電球">
            <a:extLst>
              <a:ext uri="{FF2B5EF4-FFF2-40B4-BE49-F238E27FC236}">
                <a16:creationId xmlns:a16="http://schemas.microsoft.com/office/drawing/2014/main" id="{CFEF46B9-4238-90FB-8A93-82763BCAA1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643"/>
          <a:stretch>
            <a:fillRect/>
          </a:stretch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57DEAC1-B3AA-6569-0A44-A191DF2F3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00"/>
            <a:ext cx="12191999" cy="13716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EDEF803-B24F-55EF-3E57-0015EB165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" y="5715000"/>
            <a:ext cx="8027544" cy="960120"/>
          </a:xfrm>
          <a:ln>
            <a:noFill/>
          </a:ln>
        </p:spPr>
        <p:txBody>
          <a:bodyPr anchor="ctr">
            <a:normAutofit fontScale="90000"/>
          </a:bodyPr>
          <a:lstStyle/>
          <a:p>
            <a:r>
              <a:rPr lang="en-US" altLang="ja-JP" sz="3600" dirty="0"/>
              <a:t>Japan Needs More Proactive Mindsets</a:t>
            </a:r>
            <a:endParaRPr kumimoji="1" lang="ja-JP" altLang="en-US" sz="36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6B3C1B8-A3D9-CCE8-8103-E7ACB2670B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47585" y="5715000"/>
            <a:ext cx="3630168" cy="960120"/>
          </a:xfrm>
        </p:spPr>
        <p:txBody>
          <a:bodyPr anchor="ctr">
            <a:normAutofit/>
          </a:bodyPr>
          <a:lstStyle/>
          <a:p>
            <a:pPr algn="r"/>
            <a:r>
              <a:rPr kumimoji="1" lang="en-US" altLang="ja-JP" sz="1800" dirty="0"/>
              <a:t>IMAMURA Yuto</a:t>
            </a:r>
            <a:endParaRPr kumimoji="1"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156660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90" name="Straight Connector 308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2" name="Straight Connector 309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94" name="Rectangle 309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96" name="Straight Connector 309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【起業前に考えよう】起業に伴う7つのリスクとそのマネジメント方法">
            <a:extLst>
              <a:ext uri="{FF2B5EF4-FFF2-40B4-BE49-F238E27FC236}">
                <a16:creationId xmlns:a16="http://schemas.microsoft.com/office/drawing/2014/main" id="{35289043-4DFF-4E1F-6642-3A5901DD33D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>
            <a:fillRect/>
          </a:stretch>
        </p:blipFill>
        <p:spPr bwMode="auto">
          <a:xfrm>
            <a:off x="800100" y="1575400"/>
            <a:ext cx="6750761" cy="3797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98" name="Straight Connector 3097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885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424720C-EBE7-FD74-C23F-FA411559E209}"/>
              </a:ext>
            </a:extLst>
          </p:cNvPr>
          <p:cNvSpPr txBox="1"/>
          <p:nvPr/>
        </p:nvSpPr>
        <p:spPr>
          <a:xfrm>
            <a:off x="7662672" y="2414020"/>
            <a:ext cx="40799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・</a:t>
            </a:r>
            <a:r>
              <a:rPr lang="en-US" altLang="ja-JP" sz="2400" dirty="0"/>
              <a:t>The tradition of focusing on the same opinion</a:t>
            </a:r>
          </a:p>
          <a:p>
            <a:endParaRPr kumimoji="1" lang="en-US" altLang="ja-JP" sz="2400" dirty="0"/>
          </a:p>
          <a:p>
            <a:r>
              <a:rPr lang="ja-JP" altLang="en-US" sz="2400" dirty="0"/>
              <a:t>・</a:t>
            </a:r>
            <a:r>
              <a:rPr lang="en-US" altLang="ja-JP" sz="2400" dirty="0"/>
              <a:t>The attitude to fit in with the company rather than selling yourself. 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71416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EFCB212F-924C-8AD0-9E5D-1AF3B57D5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10687812" cy="79819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ja-JP" sz="3700"/>
              <a:t>The rate of establishing a company</a:t>
            </a:r>
            <a:endParaRPr kumimoji="1" lang="ja-JP" altLang="en-US" sz="370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87D2816A-93D4-06CF-5A42-289DAF48A1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94" r="-2" b="-2"/>
          <a:stretch>
            <a:fillRect/>
          </a:stretch>
        </p:blipFill>
        <p:spPr>
          <a:xfrm>
            <a:off x="431796" y="2752725"/>
            <a:ext cx="6692160" cy="3263110"/>
          </a:xfrm>
          <a:prstGeom prst="rect">
            <a:avLst/>
          </a:prstGeom>
        </p:spPr>
      </p:pic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63A39251-7BE9-4BE2-0360-8D8B2BEE1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899" y="1903093"/>
            <a:ext cx="4191001" cy="1753613"/>
          </a:xfrm>
        </p:spPr>
        <p:txBody>
          <a:bodyPr anchor="b">
            <a:normAutofit/>
          </a:bodyPr>
          <a:lstStyle/>
          <a:p>
            <a:r>
              <a:rPr lang="en-US" altLang="ja-JP" dirty="0"/>
              <a:t>Japan is 5.1%</a:t>
            </a:r>
          </a:p>
          <a:p>
            <a:r>
              <a:rPr lang="en-US" altLang="ja-JP" dirty="0"/>
              <a:t>America are 9.2%</a:t>
            </a:r>
          </a:p>
          <a:p>
            <a:r>
              <a:rPr lang="en-US" altLang="ja-JP" dirty="0"/>
              <a:t>French is 12.1%</a:t>
            </a:r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E0104E4-99BC-494F-8342-F250828E5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0" name="Picture 16" descr="620点を超える起業家 日本人のイラスト素材、ロイヤリティフリーのベクター素材グラフィックスとクリップアート - iStock | 経営者,  ビジネスマン, パソコン 日本人">
            <a:extLst>
              <a:ext uri="{FF2B5EF4-FFF2-40B4-BE49-F238E27FC236}">
                <a16:creationId xmlns:a16="http://schemas.microsoft.com/office/drawing/2014/main" id="{A38ABDEB-FA05-E316-13EB-0A419C8C5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99" y="4086226"/>
            <a:ext cx="4018956" cy="204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1632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57" name="Straight Connector 2056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9" name="Straight Connector 2058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61" name="Rectangle 2060">
            <a:extLst>
              <a:ext uri="{FF2B5EF4-FFF2-40B4-BE49-F238E27FC236}">
                <a16:creationId xmlns:a16="http://schemas.microsoft.com/office/drawing/2014/main" id="{341BFA31-6544-45C2-9DA0-9E1C5E0B1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8E12057-FDBA-E7B8-3B4E-C253810E7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871759"/>
            <a:ext cx="10925176" cy="112887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ja-JP" sz="3400" cap="all" spc="30"/>
              <a:t>The success rate of establishing a company</a:t>
            </a:r>
            <a:endParaRPr kumimoji="1" lang="en-US" altLang="ja-JP" sz="3400" cap="all" spc="30"/>
          </a:p>
        </p:txBody>
      </p:sp>
      <p:cxnSp>
        <p:nvCxnSpPr>
          <p:cNvPr id="2063" name="Straight Connector 2062">
            <a:extLst>
              <a:ext uri="{FF2B5EF4-FFF2-40B4-BE49-F238E27FC236}">
                <a16:creationId xmlns:a16="http://schemas.microsoft.com/office/drawing/2014/main" id="{DC36F877-5419-44C1-A2CD-376BDDDC3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620点を超える起業家 日本人のイラスト素材、ロイヤリティフリーのベクター素材グラフィックスとクリップアート - iStock | 経営者,  ビジネスマン, パソコン 日本人">
            <a:extLst>
              <a:ext uri="{FF2B5EF4-FFF2-40B4-BE49-F238E27FC236}">
                <a16:creationId xmlns:a16="http://schemas.microsoft.com/office/drawing/2014/main" id="{686A9B76-59AF-66E6-B0FB-E98412945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4181" y="2967263"/>
            <a:ext cx="4491967" cy="3166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2 起業の実態の国際比較">
            <a:extLst>
              <a:ext uri="{FF2B5EF4-FFF2-40B4-BE49-F238E27FC236}">
                <a16:creationId xmlns:a16="http://schemas.microsoft.com/office/drawing/2014/main" id="{0E59E8C6-62BA-E5B6-8979-557D18723A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0" b="19060"/>
          <a:stretch>
            <a:fillRect/>
          </a:stretch>
        </p:blipFill>
        <p:spPr bwMode="auto">
          <a:xfrm>
            <a:off x="4618624" y="2064514"/>
            <a:ext cx="6773276" cy="3253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65" name="Straight Connector 2064">
            <a:extLst>
              <a:ext uri="{FF2B5EF4-FFF2-40B4-BE49-F238E27FC236}">
                <a16:creationId xmlns:a16="http://schemas.microsoft.com/office/drawing/2014/main" id="{44B21692-652C-4371-95C5-05248EF34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789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528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11" name="Straight Connector 4102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2" name="Straight Connector 4104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3" name="Rectangle 4106">
            <a:extLst>
              <a:ext uri="{FF2B5EF4-FFF2-40B4-BE49-F238E27FC236}">
                <a16:creationId xmlns:a16="http://schemas.microsoft.com/office/drawing/2014/main" id="{0EECA69B-4C2A-7F31-8019-E90DB3BD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pic>
        <p:nvPicPr>
          <p:cNvPr id="4098" name="Picture 2" descr="起業したいけど・・・」関心があってもできない理由｜ニュースイッチ by 日刊工業新聞社">
            <a:extLst>
              <a:ext uri="{FF2B5EF4-FFF2-40B4-BE49-F238E27FC236}">
                <a16:creationId xmlns:a16="http://schemas.microsoft.com/office/drawing/2014/main" id="{01049934-DF3A-1409-1532-2509219FD7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>
            <a:fillRect/>
          </a:stretch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4" name="Rectangle 4108">
            <a:extLst>
              <a:ext uri="{FF2B5EF4-FFF2-40B4-BE49-F238E27FC236}">
                <a16:creationId xmlns:a16="http://schemas.microsoft.com/office/drawing/2014/main" id="{1103FDB8-D911-F8F8-F9EC-FB7FF5435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4324"/>
            <a:ext cx="12192000" cy="2573677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17000"/>
                </a:schemeClr>
              </a:gs>
              <a:gs pos="65000">
                <a:schemeClr val="bg1">
                  <a:alpha val="29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CCB71F3-E05D-3D96-5086-D9ED1C2AA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4466" y="5564484"/>
            <a:ext cx="7983068" cy="974347"/>
          </a:xfrm>
          <a:ln>
            <a:noFill/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altLang="ja-JP" dirty="0"/>
              <a:t>We have to do more challenges.</a:t>
            </a:r>
            <a:endParaRPr kumimoji="1" lang="en-US" altLang="ja-JP" sz="3600" cap="all" spc="30" dirty="0"/>
          </a:p>
        </p:txBody>
      </p:sp>
    </p:spTree>
    <p:extLst>
      <p:ext uri="{BB962C8B-B14F-4D97-AF65-F5344CB8AC3E}">
        <p14:creationId xmlns:p14="http://schemas.microsoft.com/office/powerpoint/2010/main" val="14852987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Yu Mincho Demibold"/>
        <a:ea typeface=""/>
        <a:cs typeface=""/>
      </a:majorFont>
      <a:minorFont>
        <a:latin typeface="Yu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63</Words>
  <Application>Microsoft Office PowerPoint</Application>
  <PresentationFormat>ワイド画面</PresentationFormat>
  <Paragraphs>12</Paragraphs>
  <Slides>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游ゴシック</vt:lpstr>
      <vt:lpstr>Yu Gothic Medium</vt:lpstr>
      <vt:lpstr>Yu Mincho Demibold</vt:lpstr>
      <vt:lpstr>Arial</vt:lpstr>
      <vt:lpstr>Calisto MT</vt:lpstr>
      <vt:lpstr>ChronicleVTI</vt:lpstr>
      <vt:lpstr>Japan Needs More Proactive Mindsets</vt:lpstr>
      <vt:lpstr>PowerPoint プレゼンテーション</vt:lpstr>
      <vt:lpstr>The rate of establishing a company</vt:lpstr>
      <vt:lpstr>The success rate of establishing a company</vt:lpstr>
      <vt:lpstr>We have to do more challenges.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今村 優斗(sj0104ks)</dc:creator>
  <cp:lastModifiedBy>今村 優斗(sj0104ks)</cp:lastModifiedBy>
  <cp:revision>1</cp:revision>
  <dcterms:created xsi:type="dcterms:W3CDTF">2025-06-05T12:38:26Z</dcterms:created>
  <dcterms:modified xsi:type="dcterms:W3CDTF">2025-06-05T14:05:03Z</dcterms:modified>
</cp:coreProperties>
</file>