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95756" y="2680536"/>
            <a:ext cx="21602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Triángulo isósceles"/>
          <p:cNvSpPr/>
          <p:nvPr/>
        </p:nvSpPr>
        <p:spPr>
          <a:xfrm>
            <a:off x="2013366" y="2060848"/>
            <a:ext cx="396044" cy="288032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4 Conector recto"/>
          <p:cNvCxnSpPr/>
          <p:nvPr/>
        </p:nvCxnSpPr>
        <p:spPr>
          <a:xfrm>
            <a:off x="2013366" y="2356500"/>
            <a:ext cx="3960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209038" y="2356500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209038" y="3472624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49 Grupo"/>
          <p:cNvGrpSpPr/>
          <p:nvPr/>
        </p:nvGrpSpPr>
        <p:grpSpPr>
          <a:xfrm>
            <a:off x="2008508" y="3796660"/>
            <a:ext cx="388012" cy="136396"/>
            <a:chOff x="2008508" y="3796660"/>
            <a:chExt cx="388012" cy="136396"/>
          </a:xfrm>
        </p:grpSpPr>
        <p:cxnSp>
          <p:nvCxnSpPr>
            <p:cNvPr id="13" name="12 Conector recto"/>
            <p:cNvCxnSpPr/>
            <p:nvPr/>
          </p:nvCxnSpPr>
          <p:spPr>
            <a:xfrm>
              <a:off x="2008508" y="3796660"/>
              <a:ext cx="388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2059340" y="3861048"/>
              <a:ext cx="2920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2102544" y="3933056"/>
              <a:ext cx="2194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16 Conector recto"/>
          <p:cNvCxnSpPr/>
          <p:nvPr/>
        </p:nvCxnSpPr>
        <p:spPr>
          <a:xfrm>
            <a:off x="2219119" y="1736812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Marco\IC\P1\Grupo\P1\alter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55" y="1268760"/>
            <a:ext cx="468052" cy="4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2699792" y="28919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29970" y="2020198"/>
            <a:ext cx="8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Diodo</a:t>
            </a:r>
            <a:endParaRPr lang="en-US" dirty="0"/>
          </a:p>
        </p:txBody>
      </p:sp>
      <p:sp>
        <p:nvSpPr>
          <p:cNvPr id="26" name="25 Elipse"/>
          <p:cNvSpPr/>
          <p:nvPr/>
        </p:nvSpPr>
        <p:spPr>
          <a:xfrm>
            <a:off x="2172876" y="36111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Elipse"/>
          <p:cNvSpPr/>
          <p:nvPr/>
        </p:nvSpPr>
        <p:spPr>
          <a:xfrm>
            <a:off x="2172876" y="24928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Elipse"/>
          <p:cNvSpPr/>
          <p:nvPr/>
        </p:nvSpPr>
        <p:spPr>
          <a:xfrm>
            <a:off x="2180496" y="18448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1403648" y="1880828"/>
            <a:ext cx="663312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67544" y="161921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Puntos de medición</a:t>
            </a:r>
            <a:endParaRPr lang="en-U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637570" y="1198493"/>
            <a:ext cx="171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Fuente de señales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67 CuadroTexto"/>
              <p:cNvSpPr txBox="1"/>
              <p:nvPr/>
            </p:nvSpPr>
            <p:spPr>
              <a:xfrm>
                <a:off x="5208436" y="212959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36" y="2129592"/>
                <a:ext cx="9361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2" name="1031 Grupo"/>
          <p:cNvGrpSpPr/>
          <p:nvPr/>
        </p:nvGrpSpPr>
        <p:grpSpPr>
          <a:xfrm>
            <a:off x="5832140" y="1332600"/>
            <a:ext cx="2875002" cy="2096400"/>
            <a:chOff x="5832140" y="1332600"/>
            <a:chExt cx="2875002" cy="2096400"/>
          </a:xfrm>
        </p:grpSpPr>
        <p:sp>
          <p:nvSpPr>
            <p:cNvPr id="4" name="3 Triángulo isósceles"/>
            <p:cNvSpPr/>
            <p:nvPr/>
          </p:nvSpPr>
          <p:spPr>
            <a:xfrm>
              <a:off x="6264188" y="1844824"/>
              <a:ext cx="1080120" cy="9361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24 Conector recto"/>
            <p:cNvCxnSpPr/>
            <p:nvPr/>
          </p:nvCxnSpPr>
          <p:spPr>
            <a:xfrm>
              <a:off x="7261665" y="2318400"/>
              <a:ext cx="10187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Elipse"/>
            <p:cNvSpPr/>
            <p:nvPr/>
          </p:nvSpPr>
          <p:spPr>
            <a:xfrm>
              <a:off x="8244408" y="227825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5904148" y="2060848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5904148" y="1340768"/>
              <a:ext cx="0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flipV="1">
              <a:off x="5912884" y="1332600"/>
              <a:ext cx="1503432" cy="11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7416316" y="1332600"/>
              <a:ext cx="0" cy="985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5904148" y="2560732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6300192" y="1849016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-</a:t>
              </a:r>
              <a:endParaRPr lang="en-US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300192" y="2353350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+</a:t>
              </a:r>
              <a:endParaRPr lang="en-US" dirty="0"/>
            </a:p>
          </p:txBody>
        </p:sp>
        <p:sp>
          <p:nvSpPr>
            <p:cNvPr id="42" name="41 Elipse"/>
            <p:cNvSpPr/>
            <p:nvPr/>
          </p:nvSpPr>
          <p:spPr>
            <a:xfrm>
              <a:off x="5832140" y="252337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43 Grupo"/>
            <p:cNvGrpSpPr/>
            <p:nvPr/>
          </p:nvGrpSpPr>
          <p:grpSpPr>
            <a:xfrm>
              <a:off x="7412476" y="2747898"/>
              <a:ext cx="296416" cy="105038"/>
              <a:chOff x="6640036" y="2554930"/>
              <a:chExt cx="296416" cy="105038"/>
            </a:xfrm>
          </p:grpSpPr>
          <p:cxnSp>
            <p:nvCxnSpPr>
              <p:cNvPr id="43" name="42 Conector recto"/>
              <p:cNvCxnSpPr/>
              <p:nvPr/>
            </p:nvCxnSpPr>
            <p:spPr>
              <a:xfrm>
                <a:off x="6640036" y="255493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>
                <a:off x="6648420" y="2659968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48 Conector recto"/>
            <p:cNvCxnSpPr/>
            <p:nvPr/>
          </p:nvCxnSpPr>
          <p:spPr>
            <a:xfrm>
              <a:off x="7557608" y="2325482"/>
              <a:ext cx="0" cy="4224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51 Grupo"/>
            <p:cNvGrpSpPr/>
            <p:nvPr/>
          </p:nvGrpSpPr>
          <p:grpSpPr>
            <a:xfrm>
              <a:off x="7370106" y="3292604"/>
              <a:ext cx="388012" cy="136396"/>
              <a:chOff x="2008508" y="3796660"/>
              <a:chExt cx="388012" cy="136396"/>
            </a:xfrm>
          </p:grpSpPr>
          <p:cxnSp>
            <p:nvCxnSpPr>
              <p:cNvPr id="53" name="52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53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55 Conector recto"/>
            <p:cNvCxnSpPr/>
            <p:nvPr/>
          </p:nvCxnSpPr>
          <p:spPr>
            <a:xfrm>
              <a:off x="7566971" y="2866698"/>
              <a:ext cx="0" cy="425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Rectángulo"/>
            <p:cNvSpPr/>
            <p:nvPr/>
          </p:nvSpPr>
          <p:spPr>
            <a:xfrm>
              <a:off x="7908052" y="2430604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62 Conector recto"/>
            <p:cNvCxnSpPr>
              <a:endCxn id="61" idx="0"/>
            </p:cNvCxnSpPr>
            <p:nvPr/>
          </p:nvCxnSpPr>
          <p:spPr>
            <a:xfrm>
              <a:off x="8016064" y="2317692"/>
              <a:ext cx="0" cy="112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8016064" y="3076580"/>
              <a:ext cx="0" cy="112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flipH="1">
              <a:off x="7556492" y="3189492"/>
              <a:ext cx="4593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68 CuadroTexto"/>
            <p:cNvSpPr txBox="1"/>
            <p:nvPr/>
          </p:nvSpPr>
          <p:spPr>
            <a:xfrm>
              <a:off x="8124076" y="25689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</a:t>
              </a:r>
              <a:endParaRPr lang="en-US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7052241" y="261098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C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71 CuadroTexto"/>
                <p:cNvSpPr txBox="1"/>
                <p:nvPr/>
              </p:nvSpPr>
              <p:spPr>
                <a:xfrm>
                  <a:off x="7771038" y="187618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7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038" y="1876182"/>
                  <a:ext cx="9361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72 Conector recto"/>
            <p:cNvCxnSpPr/>
            <p:nvPr/>
          </p:nvCxnSpPr>
          <p:spPr>
            <a:xfrm>
              <a:off x="6776980" y="2596158"/>
              <a:ext cx="0" cy="3917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6776980" y="1641314"/>
              <a:ext cx="0" cy="3917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75 CuadroTexto"/>
                <p:cNvSpPr txBox="1"/>
                <p:nvPr/>
              </p:nvSpPr>
              <p:spPr>
                <a:xfrm>
                  <a:off x="6306028" y="134421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𝑉</m:t>
                        </m:r>
                        <m:r>
                          <a:rPr lang="es-AR" b="0" i="1" smtClean="0">
                            <a:latin typeface="Cambria Math"/>
                          </a:rPr>
                          <m:t>𝑐𝑐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7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028" y="1344216"/>
                  <a:ext cx="9361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76 CuadroTexto"/>
                <p:cNvSpPr txBox="1"/>
                <p:nvPr/>
              </p:nvSpPr>
              <p:spPr>
                <a:xfrm>
                  <a:off x="6298409" y="2948370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/>
                          </a:rPr>
                          <m:t>−</m:t>
                        </m:r>
                        <m:r>
                          <a:rPr lang="es-AR" i="1" smtClean="0">
                            <a:latin typeface="Cambria Math"/>
                          </a:rPr>
                          <m:t>𝑉</m:t>
                        </m:r>
                        <m:r>
                          <a:rPr lang="es-AR" b="0" i="1" smtClean="0">
                            <a:latin typeface="Cambria Math"/>
                          </a:rPr>
                          <m:t>𝑐𝑐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7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409" y="2948370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108 CuadroTexto"/>
          <p:cNvSpPr txBox="1"/>
          <p:nvPr/>
        </p:nvSpPr>
        <p:spPr>
          <a:xfrm>
            <a:off x="8376104" y="50154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</a:t>
            </a:r>
            <a:endParaRPr lang="en-US" dirty="0"/>
          </a:p>
        </p:txBody>
      </p:sp>
      <p:grpSp>
        <p:nvGrpSpPr>
          <p:cNvPr id="1033" name="1032 Grupo"/>
          <p:cNvGrpSpPr/>
          <p:nvPr/>
        </p:nvGrpSpPr>
        <p:grpSpPr>
          <a:xfrm>
            <a:off x="3683536" y="3953738"/>
            <a:ext cx="3379058" cy="2715622"/>
            <a:chOff x="3683536" y="3953738"/>
            <a:chExt cx="3379058" cy="2715622"/>
          </a:xfrm>
        </p:grpSpPr>
        <p:sp>
          <p:nvSpPr>
            <p:cNvPr id="85" name="84 Triángulo isósceles"/>
            <p:cNvSpPr/>
            <p:nvPr/>
          </p:nvSpPr>
          <p:spPr>
            <a:xfrm>
              <a:off x="4619640" y="4157248"/>
              <a:ext cx="1080120" cy="9361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85 Conector recto"/>
            <p:cNvCxnSpPr/>
            <p:nvPr/>
          </p:nvCxnSpPr>
          <p:spPr>
            <a:xfrm>
              <a:off x="5617117" y="4630824"/>
              <a:ext cx="10187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86 Elipse"/>
            <p:cNvSpPr/>
            <p:nvPr/>
          </p:nvSpPr>
          <p:spPr>
            <a:xfrm>
              <a:off x="6599860" y="4590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87 Conector recto"/>
            <p:cNvCxnSpPr/>
            <p:nvPr/>
          </p:nvCxnSpPr>
          <p:spPr>
            <a:xfrm>
              <a:off x="4259600" y="4373272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>
              <a:off x="4259600" y="4873156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92 CuadroTexto"/>
            <p:cNvSpPr txBox="1"/>
            <p:nvPr/>
          </p:nvSpPr>
          <p:spPr>
            <a:xfrm>
              <a:off x="4691648" y="4664448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-</a:t>
              </a:r>
              <a:endParaRPr lang="en-US" dirty="0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4655133" y="4188130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+</a:t>
              </a:r>
              <a:endParaRPr lang="en-US" dirty="0"/>
            </a:p>
          </p:txBody>
        </p:sp>
        <p:sp>
          <p:nvSpPr>
            <p:cNvPr id="95" name="94 Elipse"/>
            <p:cNvSpPr/>
            <p:nvPr/>
          </p:nvSpPr>
          <p:spPr>
            <a:xfrm>
              <a:off x="4198444" y="43401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95 Grupo"/>
            <p:cNvGrpSpPr/>
            <p:nvPr/>
          </p:nvGrpSpPr>
          <p:grpSpPr>
            <a:xfrm>
              <a:off x="6098566" y="5060322"/>
              <a:ext cx="296416" cy="105038"/>
              <a:chOff x="6640036" y="2554930"/>
              <a:chExt cx="296416" cy="105038"/>
            </a:xfrm>
          </p:grpSpPr>
          <p:cxnSp>
            <p:nvCxnSpPr>
              <p:cNvPr id="97" name="96 Conector recto"/>
              <p:cNvCxnSpPr/>
              <p:nvPr/>
            </p:nvCxnSpPr>
            <p:spPr>
              <a:xfrm>
                <a:off x="6640036" y="255493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7 Conector recto"/>
              <p:cNvCxnSpPr/>
              <p:nvPr/>
            </p:nvCxnSpPr>
            <p:spPr>
              <a:xfrm>
                <a:off x="6648420" y="2659968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98 Conector recto"/>
            <p:cNvCxnSpPr/>
            <p:nvPr/>
          </p:nvCxnSpPr>
          <p:spPr>
            <a:xfrm>
              <a:off x="6243698" y="4637906"/>
              <a:ext cx="0" cy="4224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99 Grupo"/>
            <p:cNvGrpSpPr/>
            <p:nvPr/>
          </p:nvGrpSpPr>
          <p:grpSpPr>
            <a:xfrm>
              <a:off x="6056196" y="5605028"/>
              <a:ext cx="388012" cy="136396"/>
              <a:chOff x="2008508" y="3796660"/>
              <a:chExt cx="388012" cy="136396"/>
            </a:xfrm>
          </p:grpSpPr>
          <p:cxnSp>
            <p:nvCxnSpPr>
              <p:cNvPr id="101" name="100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01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102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103 Conector recto"/>
            <p:cNvCxnSpPr/>
            <p:nvPr/>
          </p:nvCxnSpPr>
          <p:spPr>
            <a:xfrm>
              <a:off x="6253061" y="5179122"/>
              <a:ext cx="0" cy="425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104 Rectángulo"/>
            <p:cNvSpPr/>
            <p:nvPr/>
          </p:nvSpPr>
          <p:spPr>
            <a:xfrm>
              <a:off x="5148064" y="5061814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105 Conector recto"/>
            <p:cNvCxnSpPr/>
            <p:nvPr/>
          </p:nvCxnSpPr>
          <p:spPr>
            <a:xfrm>
              <a:off x="5580092" y="5384802"/>
              <a:ext cx="2021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109 CuadroTexto"/>
            <p:cNvSpPr txBox="1"/>
            <p:nvPr/>
          </p:nvSpPr>
          <p:spPr>
            <a:xfrm>
              <a:off x="6456548" y="492341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C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110 CuadroTexto"/>
                <p:cNvSpPr txBox="1"/>
                <p:nvPr/>
              </p:nvSpPr>
              <p:spPr>
                <a:xfrm>
                  <a:off x="3683536" y="3953738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1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536" y="3953738"/>
                  <a:ext cx="9361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111 CuadroTexto"/>
                <p:cNvSpPr txBox="1"/>
                <p:nvPr/>
              </p:nvSpPr>
              <p:spPr>
                <a:xfrm>
                  <a:off x="6126490" y="418860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11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490" y="4188606"/>
                  <a:ext cx="9361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118 Rectángulo"/>
            <p:cNvSpPr/>
            <p:nvPr/>
          </p:nvSpPr>
          <p:spPr>
            <a:xfrm>
              <a:off x="4162440" y="5618342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119 Grupo"/>
            <p:cNvGrpSpPr/>
            <p:nvPr/>
          </p:nvGrpSpPr>
          <p:grpSpPr>
            <a:xfrm>
              <a:off x="4071020" y="6532964"/>
              <a:ext cx="388012" cy="136396"/>
              <a:chOff x="2008508" y="3796660"/>
              <a:chExt cx="388012" cy="136396"/>
            </a:xfrm>
          </p:grpSpPr>
          <p:cxnSp>
            <p:nvCxnSpPr>
              <p:cNvPr id="121" name="120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122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123 Conector recto"/>
            <p:cNvCxnSpPr/>
            <p:nvPr/>
          </p:nvCxnSpPr>
          <p:spPr>
            <a:xfrm flipH="1">
              <a:off x="4267885" y="6264318"/>
              <a:ext cx="1018" cy="2686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4263693" y="4869160"/>
              <a:ext cx="0" cy="7406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 flipH="1">
              <a:off x="4274773" y="5396076"/>
              <a:ext cx="637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35 CuadroTexto"/>
            <p:cNvSpPr txBox="1"/>
            <p:nvPr/>
          </p:nvSpPr>
          <p:spPr>
            <a:xfrm>
              <a:off x="5049805" y="494259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R2</a:t>
              </a:r>
              <a:endParaRPr lang="en-US" dirty="0"/>
            </a:p>
          </p:txBody>
        </p:sp>
        <p:cxnSp>
          <p:nvCxnSpPr>
            <p:cNvPr id="137" name="136 Conector recto"/>
            <p:cNvCxnSpPr/>
            <p:nvPr/>
          </p:nvCxnSpPr>
          <p:spPr>
            <a:xfrm flipV="1">
              <a:off x="5782228" y="4638444"/>
              <a:ext cx="0" cy="7449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40 CuadroTexto"/>
            <p:cNvSpPr txBox="1"/>
            <p:nvPr/>
          </p:nvSpPr>
          <p:spPr>
            <a:xfrm>
              <a:off x="3764145" y="57566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42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70 Grupo"/>
          <p:cNvGrpSpPr/>
          <p:nvPr/>
        </p:nvGrpSpPr>
        <p:grpSpPr>
          <a:xfrm>
            <a:off x="1115616" y="1312599"/>
            <a:ext cx="4979982" cy="2836481"/>
            <a:chOff x="1115616" y="1312599"/>
            <a:chExt cx="4979982" cy="2836481"/>
          </a:xfrm>
        </p:grpSpPr>
        <p:sp>
          <p:nvSpPr>
            <p:cNvPr id="18" name="17 Rectángulo"/>
            <p:cNvSpPr/>
            <p:nvPr/>
          </p:nvSpPr>
          <p:spPr>
            <a:xfrm>
              <a:off x="1763688" y="2680536"/>
              <a:ext cx="1800200" cy="1468544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2095756" y="1340768"/>
              <a:ext cx="1612148" cy="792088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4220344" y="2680536"/>
              <a:ext cx="1503784" cy="1396536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4534272" y="2982760"/>
              <a:ext cx="864096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23 Conector recto"/>
            <p:cNvCxnSpPr/>
            <p:nvPr/>
          </p:nvCxnSpPr>
          <p:spPr>
            <a:xfrm>
              <a:off x="3419872" y="3284984"/>
              <a:ext cx="1114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3419872" y="3454416"/>
              <a:ext cx="1114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3442732" y="3891420"/>
              <a:ext cx="149863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3442732" y="3995044"/>
              <a:ext cx="157083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2842418" y="2060848"/>
              <a:ext cx="0" cy="72008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2411760" y="2060848"/>
              <a:ext cx="0" cy="72008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3409608" y="2060848"/>
              <a:ext cx="0" cy="72008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2899088" y="3070574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Tec</a:t>
              </a:r>
              <a:r>
                <a:rPr lang="es-AR" sz="1600" dirty="0" smtClean="0"/>
                <a:t> -</a:t>
              </a:r>
              <a:endParaRPr lang="en-US" sz="1600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2897148" y="3270629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Tec</a:t>
              </a:r>
              <a:r>
                <a:rPr lang="es-AR" sz="1600" dirty="0" smtClean="0"/>
                <a:t> +</a:t>
              </a:r>
              <a:endParaRPr lang="en-US" sz="1600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2114884" y="3738518"/>
              <a:ext cx="131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Termistor 10k</a:t>
              </a:r>
              <a:endParaRPr lang="en-US" sz="1600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3082692" y="1784301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Dac0</a:t>
              </a:r>
              <a:endParaRPr lang="en-US" sz="1600" dirty="0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2203748" y="178668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A1</a:t>
              </a:r>
              <a:endParaRPr lang="en-US" sz="1600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2627784" y="178668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A2</a:t>
              </a:r>
              <a:endParaRPr lang="en-US" sz="1600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123728" y="2720406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Tact</a:t>
              </a:r>
              <a:endParaRPr lang="en-US" sz="1600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2563788" y="2717696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Tset</a:t>
              </a:r>
              <a:endParaRPr lang="en-US" sz="1600" dirty="0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3082692" y="271741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Vset</a:t>
              </a:r>
              <a:endParaRPr lang="en-US" sz="1600" dirty="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4616388" y="3058960"/>
              <a:ext cx="711696" cy="639688"/>
            </a:xfrm>
            <a:prstGeom prst="rect">
              <a:avLst/>
            </a:prstGeom>
            <a:solidFill>
              <a:schemeClr val="bg1">
                <a:lumMod val="65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30 Conector recto"/>
            <p:cNvCxnSpPr/>
            <p:nvPr/>
          </p:nvCxnSpPr>
          <p:spPr>
            <a:xfrm flipV="1">
              <a:off x="4948984" y="3504535"/>
              <a:ext cx="0" cy="39277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flipV="1">
              <a:off x="5005948" y="3482340"/>
              <a:ext cx="0" cy="50058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Elipse"/>
            <p:cNvSpPr/>
            <p:nvPr/>
          </p:nvSpPr>
          <p:spPr>
            <a:xfrm>
              <a:off x="4911452" y="3378804"/>
              <a:ext cx="109736" cy="12220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2062308" y="1312599"/>
              <a:ext cx="1535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err="1" smtClean="0"/>
                <a:t>Arduino</a:t>
              </a:r>
              <a:r>
                <a:rPr lang="es-AR" sz="1500" dirty="0" smtClean="0"/>
                <a:t> </a:t>
              </a:r>
              <a:r>
                <a:rPr lang="es-AR" sz="1500" dirty="0" err="1" smtClean="0"/>
                <a:t>Due</a:t>
              </a:r>
              <a:endParaRPr lang="en-US" sz="1500" dirty="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1115616" y="3249851"/>
              <a:ext cx="1535028" cy="32316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s-AR" sz="1500" dirty="0" err="1" smtClean="0"/>
                <a:t>Wavelength</a:t>
              </a:r>
              <a:r>
                <a:rPr lang="es-AR" sz="1500" dirty="0" smtClean="0"/>
                <a:t> 3293</a:t>
              </a:r>
              <a:endParaRPr lang="en-US" sz="1500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4139952" y="2636912"/>
              <a:ext cx="1535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smtClean="0"/>
                <a:t>Disipador</a:t>
              </a:r>
              <a:endParaRPr lang="en-US" sz="1500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4560570" y="2993739"/>
              <a:ext cx="1535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smtClean="0"/>
                <a:t>Platina</a:t>
              </a:r>
              <a:endParaRPr lang="en-US" sz="1500" dirty="0"/>
            </a:p>
          </p:txBody>
        </p:sp>
        <p:cxnSp>
          <p:nvCxnSpPr>
            <p:cNvPr id="59" name="58 Conector recto de flecha"/>
            <p:cNvCxnSpPr/>
            <p:nvPr/>
          </p:nvCxnSpPr>
          <p:spPr>
            <a:xfrm flipH="1" flipV="1">
              <a:off x="5148064" y="2416785"/>
              <a:ext cx="180020" cy="607435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CuadroTexto"/>
            <p:cNvSpPr txBox="1"/>
            <p:nvPr/>
          </p:nvSpPr>
          <p:spPr>
            <a:xfrm>
              <a:off x="4097175" y="2118683"/>
              <a:ext cx="170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err="1" smtClean="0"/>
                <a:t>Peltier</a:t>
              </a:r>
              <a:r>
                <a:rPr lang="es-AR" sz="1500" dirty="0" smtClean="0"/>
                <a:t> 40 x 40 mm</a:t>
              </a:r>
              <a:endParaRPr lang="en-US" sz="1500" dirty="0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1319476" y="1340768"/>
              <a:ext cx="612842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CuadroTexto"/>
            <p:cNvSpPr txBox="1"/>
            <p:nvPr/>
          </p:nvSpPr>
          <p:spPr>
            <a:xfrm>
              <a:off x="1274625" y="1868577"/>
              <a:ext cx="1535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smtClean="0"/>
                <a:t>Pc</a:t>
              </a:r>
              <a:endParaRPr lang="en-US" sz="1500" dirty="0"/>
            </a:p>
          </p:txBody>
        </p:sp>
        <p:cxnSp>
          <p:nvCxnSpPr>
            <p:cNvPr id="65" name="64 Conector recto"/>
            <p:cNvCxnSpPr/>
            <p:nvPr/>
          </p:nvCxnSpPr>
          <p:spPr>
            <a:xfrm>
              <a:off x="1892464" y="1659280"/>
              <a:ext cx="268268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1436505" y="1492404"/>
              <a:ext cx="658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USB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231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66</Words>
  <Application>Microsoft Office PowerPoint</Application>
  <PresentationFormat>Presentación en pantalla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13</cp:revision>
  <dcterms:created xsi:type="dcterms:W3CDTF">2018-09-18T15:55:09Z</dcterms:created>
  <dcterms:modified xsi:type="dcterms:W3CDTF">2018-09-25T12:55:36Z</dcterms:modified>
</cp:coreProperties>
</file>