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19/09/2018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19/09/2018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19/09/2018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19/09/2018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29 Grupo"/>
          <p:cNvGrpSpPr/>
          <p:nvPr/>
        </p:nvGrpSpPr>
        <p:grpSpPr>
          <a:xfrm>
            <a:off x="467544" y="1198493"/>
            <a:ext cx="3888432" cy="2734563"/>
            <a:chOff x="467544" y="1198493"/>
            <a:chExt cx="3888432" cy="2734563"/>
          </a:xfrm>
        </p:grpSpPr>
        <p:sp>
          <p:nvSpPr>
            <p:cNvPr id="2" name="1 Rectángulo"/>
            <p:cNvSpPr/>
            <p:nvPr/>
          </p:nvSpPr>
          <p:spPr>
            <a:xfrm>
              <a:off x="2095756" y="2680536"/>
              <a:ext cx="216024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2 Triángulo isósceles"/>
            <p:cNvSpPr/>
            <p:nvPr/>
          </p:nvSpPr>
          <p:spPr>
            <a:xfrm>
              <a:off x="2013366" y="2060848"/>
              <a:ext cx="396044" cy="28803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4 Conector recto"/>
            <p:cNvCxnSpPr/>
            <p:nvPr/>
          </p:nvCxnSpPr>
          <p:spPr>
            <a:xfrm>
              <a:off x="2013366" y="2356500"/>
              <a:ext cx="3960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7 Conector recto"/>
            <p:cNvCxnSpPr/>
            <p:nvPr/>
          </p:nvCxnSpPr>
          <p:spPr>
            <a:xfrm>
              <a:off x="2209038" y="2356500"/>
              <a:ext cx="0" cy="32403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2209038" y="3472624"/>
              <a:ext cx="0" cy="32403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>
              <a:off x="2008508" y="3796660"/>
              <a:ext cx="3880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>
              <a:off x="2066960" y="3861048"/>
              <a:ext cx="2920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>
              <a:off x="2110164" y="3933056"/>
              <a:ext cx="21943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>
              <a:off x="2219119" y="1736812"/>
              <a:ext cx="0" cy="32403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" name="Picture 3" descr="C:\Marco\IC\P1\Grupo\P1\alterna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5855" y="1268760"/>
              <a:ext cx="468052" cy="468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18 CuadroTexto"/>
            <p:cNvSpPr txBox="1"/>
            <p:nvPr/>
          </p:nvSpPr>
          <p:spPr>
            <a:xfrm>
              <a:off x="2699792" y="289191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R</a:t>
              </a:r>
              <a:endParaRPr lang="en-US" dirty="0"/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2629970" y="2020198"/>
              <a:ext cx="862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Diodo</a:t>
              </a:r>
              <a:endParaRPr lang="en-US" dirty="0"/>
            </a:p>
          </p:txBody>
        </p:sp>
        <p:sp>
          <p:nvSpPr>
            <p:cNvPr id="26" name="25 Elipse"/>
            <p:cNvSpPr/>
            <p:nvPr/>
          </p:nvSpPr>
          <p:spPr>
            <a:xfrm>
              <a:off x="2172876" y="361111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26 Elipse"/>
            <p:cNvSpPr/>
            <p:nvPr/>
          </p:nvSpPr>
          <p:spPr>
            <a:xfrm>
              <a:off x="2172876" y="249289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27 Elipse"/>
            <p:cNvSpPr/>
            <p:nvPr/>
          </p:nvSpPr>
          <p:spPr>
            <a:xfrm>
              <a:off x="2180496" y="184482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23 Conector recto de flecha"/>
            <p:cNvCxnSpPr/>
            <p:nvPr/>
          </p:nvCxnSpPr>
          <p:spPr>
            <a:xfrm>
              <a:off x="1403648" y="1880828"/>
              <a:ext cx="663312" cy="0"/>
            </a:xfrm>
            <a:prstGeom prst="straightConnector1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CuadroTexto"/>
            <p:cNvSpPr txBox="1"/>
            <p:nvPr/>
          </p:nvSpPr>
          <p:spPr>
            <a:xfrm>
              <a:off x="467544" y="1619218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Puntos de medición</a:t>
              </a:r>
              <a:endParaRPr lang="en-US" sz="1400" dirty="0"/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2637570" y="1198493"/>
              <a:ext cx="17184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Fuente de señales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24201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</Words>
  <Application>Microsoft Office PowerPoint</Application>
  <PresentationFormat>Presentación en pantalla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</dc:creator>
  <cp:lastModifiedBy>Marco</cp:lastModifiedBy>
  <cp:revision>3</cp:revision>
  <dcterms:created xsi:type="dcterms:W3CDTF">2018-09-18T15:55:09Z</dcterms:created>
  <dcterms:modified xsi:type="dcterms:W3CDTF">2018-09-20T00:55:43Z</dcterms:modified>
</cp:coreProperties>
</file>