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7" d="100"/>
          <a:sy n="57" d="100"/>
        </p:scale>
        <p:origin x="107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2D16-8DE3-458F-8598-22274A931802}" type="datetimeFigureOut">
              <a:rPr lang="en-US" smtClean="0"/>
              <a:t>13-06-2022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EF4B-0890-47DE-909A-E2B54AB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1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2D16-8DE3-458F-8598-22274A931802}" type="datetimeFigureOut">
              <a:rPr lang="en-US" smtClean="0"/>
              <a:t>13-06-2022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EF4B-0890-47DE-909A-E2B54AB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9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2D16-8DE3-458F-8598-22274A931802}" type="datetimeFigureOut">
              <a:rPr lang="en-US" smtClean="0"/>
              <a:t>13-06-2022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EF4B-0890-47DE-909A-E2B54AB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2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2D16-8DE3-458F-8598-22274A931802}" type="datetimeFigureOut">
              <a:rPr lang="en-US" smtClean="0"/>
              <a:t>13-06-2022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EF4B-0890-47DE-909A-E2B54AB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2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2D16-8DE3-458F-8598-22274A931802}" type="datetimeFigureOut">
              <a:rPr lang="en-US" smtClean="0"/>
              <a:t>13-06-2022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EF4B-0890-47DE-909A-E2B54AB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2D16-8DE3-458F-8598-22274A931802}" type="datetimeFigureOut">
              <a:rPr lang="en-US" smtClean="0"/>
              <a:t>13-06-2022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EF4B-0890-47DE-909A-E2B54AB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7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2D16-8DE3-458F-8598-22274A931802}" type="datetimeFigureOut">
              <a:rPr lang="en-US" smtClean="0"/>
              <a:t>13-06-2022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EF4B-0890-47DE-909A-E2B54AB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8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2D16-8DE3-458F-8598-22274A931802}" type="datetimeFigureOut">
              <a:rPr lang="en-US" smtClean="0"/>
              <a:t>13-06-2022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EF4B-0890-47DE-909A-E2B54AB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0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2D16-8DE3-458F-8598-22274A931802}" type="datetimeFigureOut">
              <a:rPr lang="en-US" smtClean="0"/>
              <a:t>13-06-2022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EF4B-0890-47DE-909A-E2B54AB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7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2D16-8DE3-458F-8598-22274A931802}" type="datetimeFigureOut">
              <a:rPr lang="en-US" smtClean="0"/>
              <a:t>13-06-2022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EF4B-0890-47DE-909A-E2B54AB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2D16-8DE3-458F-8598-22274A931802}" type="datetimeFigureOut">
              <a:rPr lang="en-US" smtClean="0"/>
              <a:t>13-06-2022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EF4B-0890-47DE-909A-E2B54AB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1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42D16-8DE3-458F-8598-22274A931802}" type="datetimeFigureOut">
              <a:rPr lang="en-US" smtClean="0"/>
              <a:t>13-06-2022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CEF4B-0890-47DE-909A-E2B54ABD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8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D3C6-C71B-4FCE-B63E-B9EA7BB8A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954216"/>
            <a:ext cx="6858000" cy="1790700"/>
          </a:xfrm>
        </p:spPr>
        <p:txBody>
          <a:bodyPr/>
          <a:lstStyle/>
          <a:p>
            <a:r>
              <a:rPr lang="en-US" dirty="0"/>
              <a:t>Project Politics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5E3E4-67BE-47B0-A6C2-612195B9A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2744916"/>
            <a:ext cx="6858000" cy="1241822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Iyaad</a:t>
            </a:r>
            <a:r>
              <a:rPr lang="en-US" dirty="0"/>
              <a:t> Mohamed Arshad</a:t>
            </a:r>
          </a:p>
        </p:txBody>
      </p:sp>
      <p:pic>
        <p:nvPicPr>
          <p:cNvPr id="5" name="Graphic 4" descr="Box">
            <a:extLst>
              <a:ext uri="{FF2B5EF4-FFF2-40B4-BE49-F238E27FC236}">
                <a16:creationId xmlns:a16="http://schemas.microsoft.com/office/drawing/2014/main" id="{73800C6F-5BB4-46BC-A923-6958648A6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799" y="841771"/>
            <a:ext cx="3251763" cy="32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AAE00A-7F2D-4A6E-AAEF-053340776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65167"/>
            <a:ext cx="4218189" cy="1413165"/>
          </a:xfrm>
        </p:spPr>
        <p:txBody>
          <a:bodyPr>
            <a:noAutofit/>
          </a:bodyPr>
          <a:lstStyle/>
          <a:p>
            <a:r>
              <a:rPr lang="en-US" sz="8800" dirty="0"/>
              <a:t>Sri Lanka</a:t>
            </a:r>
          </a:p>
        </p:txBody>
      </p:sp>
      <p:pic>
        <p:nvPicPr>
          <p:cNvPr id="4098" name="Picture 2" descr="Sri Lanka - Wikipedia">
            <a:extLst>
              <a:ext uri="{FF2B5EF4-FFF2-40B4-BE49-F238E27FC236}">
                <a16:creationId xmlns:a16="http://schemas.microsoft.com/office/drawing/2014/main" id="{DE4A40E1-D6F9-4CC6-91BB-A8CDD172A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17202"/>
            <a:ext cx="4218188" cy="210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22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BC87-F8DC-4DBE-B2C2-BFF6696E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457" y="273844"/>
            <a:ext cx="4519083" cy="994172"/>
          </a:xfrm>
        </p:spPr>
        <p:txBody>
          <a:bodyPr/>
          <a:lstStyle/>
          <a:p>
            <a:r>
              <a:rPr lang="en-US" dirty="0"/>
              <a:t>Sri Lanka Human Rights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5733-06DA-4D2B-80F4-FDA2D371E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041" y="1268016"/>
            <a:ext cx="6403917" cy="2864114"/>
          </a:xfrm>
        </p:spPr>
        <p:txBody>
          <a:bodyPr/>
          <a:lstStyle/>
          <a:p>
            <a:r>
              <a:rPr lang="en-US" dirty="0"/>
              <a:t>Freedom of expression, association and assembly.</a:t>
            </a:r>
          </a:p>
          <a:p>
            <a:r>
              <a:rPr lang="en-US" dirty="0"/>
              <a:t>Right to truth, justice and reparation.</a:t>
            </a:r>
          </a:p>
          <a:p>
            <a:r>
              <a:rPr lang="en-US" dirty="0"/>
              <a:t>Arbitrary arrests and detentions.</a:t>
            </a:r>
          </a:p>
          <a:p>
            <a:r>
              <a:rPr lang="en-US" dirty="0"/>
              <a:t>Excessive use of force and extrajudicial executions.</a:t>
            </a:r>
          </a:p>
          <a:p>
            <a:r>
              <a:rPr lang="en-US" dirty="0"/>
              <a:t>Discrimination.</a:t>
            </a:r>
          </a:p>
          <a:p>
            <a:r>
              <a:rPr lang="en-US" dirty="0"/>
              <a:t>Gender-based discrimination and violence.</a:t>
            </a:r>
          </a:p>
          <a:p>
            <a:r>
              <a:rPr lang="en-US" dirty="0"/>
              <a:t>Right to health.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9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1577-2527-4EE5-BDDB-9D497B60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674" y="375047"/>
            <a:ext cx="2082652" cy="994172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2B5AE-557F-401E-8793-C9DE24B95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02969" cy="2362809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To compare rights of citizens in different countries</a:t>
            </a:r>
          </a:p>
          <a:p>
            <a:r>
              <a:rPr lang="en-US" sz="4000" dirty="0"/>
              <a:t>To compare the political systems of different countries</a:t>
            </a:r>
          </a:p>
        </p:txBody>
      </p:sp>
    </p:spTree>
    <p:extLst>
      <p:ext uri="{BB962C8B-B14F-4D97-AF65-F5344CB8AC3E}">
        <p14:creationId xmlns:p14="http://schemas.microsoft.com/office/powerpoint/2010/main" val="223678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4F69-454F-4FA9-AA40-9B393723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100" y="592821"/>
            <a:ext cx="4219797" cy="994172"/>
          </a:xfrm>
        </p:spPr>
        <p:txBody>
          <a:bodyPr/>
          <a:lstStyle/>
          <a:p>
            <a:r>
              <a:rPr lang="en-US" dirty="0"/>
              <a:t>Countries to compare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83CFE-FCE0-4485-A991-0EE488FA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529" y="1661476"/>
            <a:ext cx="1784941" cy="1820548"/>
          </a:xfrm>
        </p:spPr>
        <p:txBody>
          <a:bodyPr/>
          <a:lstStyle/>
          <a:p>
            <a:r>
              <a:rPr lang="en-US" dirty="0"/>
              <a:t>Russia</a:t>
            </a:r>
          </a:p>
          <a:p>
            <a:r>
              <a:rPr lang="en-US" dirty="0"/>
              <a:t>America</a:t>
            </a:r>
          </a:p>
          <a:p>
            <a:r>
              <a:rPr lang="en-US" dirty="0"/>
              <a:t>India</a:t>
            </a:r>
          </a:p>
          <a:p>
            <a:r>
              <a:rPr lang="en-US" dirty="0"/>
              <a:t>Sri Lanka</a:t>
            </a:r>
          </a:p>
        </p:txBody>
      </p:sp>
    </p:spTree>
    <p:extLst>
      <p:ext uri="{BB962C8B-B14F-4D97-AF65-F5344CB8AC3E}">
        <p14:creationId xmlns:p14="http://schemas.microsoft.com/office/powerpoint/2010/main" val="388905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138F-4E7E-4739-83A2-83AE4C9E0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396" y="1619480"/>
            <a:ext cx="4279604" cy="1158621"/>
          </a:xfrm>
        </p:spPr>
        <p:txBody>
          <a:bodyPr>
            <a:noAutofit/>
          </a:bodyPr>
          <a:lstStyle/>
          <a:p>
            <a:r>
              <a:rPr lang="en-US" sz="8800" dirty="0"/>
              <a:t>America</a:t>
            </a:r>
          </a:p>
        </p:txBody>
      </p:sp>
      <p:pic>
        <p:nvPicPr>
          <p:cNvPr id="1026" name="Picture 2" descr="United States - Wikipedia">
            <a:extLst>
              <a:ext uri="{FF2B5EF4-FFF2-40B4-BE49-F238E27FC236}">
                <a16:creationId xmlns:a16="http://schemas.microsoft.com/office/drawing/2014/main" id="{BD749674-C697-4FA8-B357-142EEEF3E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767" y="1461859"/>
            <a:ext cx="3316905" cy="174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11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D72D-FF1B-4340-9538-81ACB8A6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325" y="273844"/>
            <a:ext cx="3943350" cy="994172"/>
          </a:xfrm>
        </p:spPr>
        <p:txBody>
          <a:bodyPr/>
          <a:lstStyle/>
          <a:p>
            <a:r>
              <a:rPr lang="en-US" dirty="0"/>
              <a:t>US population rights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6A2B-F5B1-4833-AA94-3FB4FF8AA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879" y="1268016"/>
            <a:ext cx="7138242" cy="2872275"/>
          </a:xfrm>
        </p:spPr>
        <p:txBody>
          <a:bodyPr/>
          <a:lstStyle/>
          <a:p>
            <a:r>
              <a:rPr lang="en-US" dirty="0"/>
              <a:t>Freedom of religion</a:t>
            </a:r>
          </a:p>
          <a:p>
            <a:r>
              <a:rPr lang="en-US" dirty="0"/>
              <a:t>Right to own and carry guns</a:t>
            </a:r>
          </a:p>
          <a:p>
            <a:r>
              <a:rPr lang="en-US" dirty="0"/>
              <a:t>Prevent the armed forces from being housed or fed.</a:t>
            </a:r>
          </a:p>
          <a:p>
            <a:r>
              <a:rPr lang="en-US" dirty="0"/>
              <a:t>Protection from unlawful or unwarranted search</a:t>
            </a:r>
          </a:p>
          <a:p>
            <a:r>
              <a:rPr lang="en-US" dirty="0"/>
              <a:t>Protection for being tried twice for the same crime</a:t>
            </a:r>
          </a:p>
          <a:p>
            <a:r>
              <a:rPr lang="en-US" dirty="0"/>
              <a:t>Right to a trial in the federal civil cases.</a:t>
            </a:r>
          </a:p>
          <a:p>
            <a:r>
              <a:rPr lang="en-US" dirty="0"/>
              <a:t>Unusual punishments or excessive bail or fines on people.</a:t>
            </a:r>
          </a:p>
        </p:txBody>
      </p:sp>
    </p:spTree>
    <p:extLst>
      <p:ext uri="{BB962C8B-B14F-4D97-AF65-F5344CB8AC3E}">
        <p14:creationId xmlns:p14="http://schemas.microsoft.com/office/powerpoint/2010/main" val="334760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478286-8579-4D19-9DE8-5DBFCFD8B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444" y="1765122"/>
            <a:ext cx="3429000" cy="1385563"/>
          </a:xfrm>
        </p:spPr>
        <p:txBody>
          <a:bodyPr>
            <a:normAutofit/>
          </a:bodyPr>
          <a:lstStyle/>
          <a:p>
            <a:r>
              <a:rPr lang="en-US" sz="8800" dirty="0"/>
              <a:t>Russia</a:t>
            </a:r>
          </a:p>
        </p:txBody>
      </p:sp>
      <p:pic>
        <p:nvPicPr>
          <p:cNvPr id="2050" name="Picture 2" descr="Russian Empire - Wikipedia">
            <a:extLst>
              <a:ext uri="{FF2B5EF4-FFF2-40B4-BE49-F238E27FC236}">
                <a16:creationId xmlns:a16="http://schemas.microsoft.com/office/drawing/2014/main" id="{40C64CE5-AC70-466C-AF99-90DCEDA09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558" y="1141667"/>
            <a:ext cx="3955899" cy="263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37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9C4F-83C1-4483-BA5C-04A83AF1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057" y="577584"/>
            <a:ext cx="4674870" cy="690432"/>
          </a:xfrm>
        </p:spPr>
        <p:txBody>
          <a:bodyPr/>
          <a:lstStyle/>
          <a:p>
            <a:r>
              <a:rPr lang="en-US" dirty="0"/>
              <a:t>Russian Population rights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E5C4C-85E9-43C2-85F3-D610398B8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1270" y="1268016"/>
            <a:ext cx="3361459" cy="3263504"/>
          </a:xfrm>
        </p:spPr>
        <p:txBody>
          <a:bodyPr/>
          <a:lstStyle/>
          <a:p>
            <a:r>
              <a:rPr lang="en-US" dirty="0"/>
              <a:t>Right to equality</a:t>
            </a:r>
          </a:p>
          <a:p>
            <a:r>
              <a:rPr lang="en-US" dirty="0"/>
              <a:t>Right to life</a:t>
            </a:r>
          </a:p>
          <a:p>
            <a:r>
              <a:rPr lang="en-US" dirty="0"/>
              <a:t>Right to personal dignity.</a:t>
            </a:r>
          </a:p>
          <a:p>
            <a:r>
              <a:rPr lang="en-US" dirty="0"/>
              <a:t>Personal Freedom</a:t>
            </a:r>
          </a:p>
          <a:p>
            <a:r>
              <a:rPr lang="en-US" dirty="0"/>
              <a:t>Freedom of movement</a:t>
            </a:r>
          </a:p>
          <a:p>
            <a:r>
              <a:rPr lang="en-US" dirty="0"/>
              <a:t>Freedom of religion</a:t>
            </a:r>
          </a:p>
          <a:p>
            <a:r>
              <a:rPr lang="en-US" dirty="0"/>
              <a:t>Right to a home</a:t>
            </a:r>
          </a:p>
          <a:p>
            <a:r>
              <a:rPr lang="en-US" dirty="0"/>
              <a:t>Right to healthcare</a:t>
            </a:r>
          </a:p>
        </p:txBody>
      </p:sp>
    </p:spTree>
    <p:extLst>
      <p:ext uri="{BB962C8B-B14F-4D97-AF65-F5344CB8AC3E}">
        <p14:creationId xmlns:p14="http://schemas.microsoft.com/office/powerpoint/2010/main" val="82924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3605D2-E28C-45B9-A2E3-8FF784ABE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171" y="1573530"/>
            <a:ext cx="2876205" cy="1790700"/>
          </a:xfrm>
        </p:spPr>
        <p:txBody>
          <a:bodyPr>
            <a:normAutofit/>
          </a:bodyPr>
          <a:lstStyle/>
          <a:p>
            <a:r>
              <a:rPr lang="en-US" sz="8800" dirty="0"/>
              <a:t>India</a:t>
            </a:r>
          </a:p>
        </p:txBody>
      </p:sp>
      <p:pic>
        <p:nvPicPr>
          <p:cNvPr id="3074" name="Picture 2" descr="India - Wikipedia">
            <a:extLst>
              <a:ext uri="{FF2B5EF4-FFF2-40B4-BE49-F238E27FC236}">
                <a16:creationId xmlns:a16="http://schemas.microsoft.com/office/drawing/2014/main" id="{B8A1F085-4081-4E00-8685-2640E56A1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57" y="1339518"/>
            <a:ext cx="3703430" cy="246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0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8D5A-9907-4C3C-ACB5-16C91FD9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259" y="375047"/>
            <a:ext cx="4159481" cy="994172"/>
          </a:xfrm>
        </p:spPr>
        <p:txBody>
          <a:bodyPr/>
          <a:lstStyle/>
          <a:p>
            <a:r>
              <a:rPr lang="en-US" dirty="0"/>
              <a:t>India Population rights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5D59-B168-44D9-B096-8D5C5E497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178" y="1419703"/>
            <a:ext cx="5439641" cy="2371508"/>
          </a:xfrm>
        </p:spPr>
        <p:txBody>
          <a:bodyPr/>
          <a:lstStyle/>
          <a:p>
            <a:r>
              <a:rPr lang="en-US" dirty="0"/>
              <a:t>Right to equality (Article 14–18)</a:t>
            </a:r>
          </a:p>
          <a:p>
            <a:r>
              <a:rPr lang="en-US" dirty="0"/>
              <a:t>Right to freedom (Article 19–22)</a:t>
            </a:r>
          </a:p>
          <a:p>
            <a:r>
              <a:rPr lang="en-US" dirty="0"/>
              <a:t>Right against exploitation (Article 23–24)</a:t>
            </a:r>
          </a:p>
          <a:p>
            <a:r>
              <a:rPr lang="en-US" dirty="0"/>
              <a:t>Right to freedom of religion (Article 25–28)</a:t>
            </a:r>
          </a:p>
          <a:p>
            <a:r>
              <a:rPr lang="en-US" dirty="0"/>
              <a:t>Cultural and educational rights (Article 29–30)</a:t>
            </a:r>
          </a:p>
          <a:p>
            <a:r>
              <a:rPr lang="en-US" dirty="0"/>
              <a:t>Right to constitutional remedies (Article 32)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5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215</Words>
  <Application>Microsoft Office PowerPoint</Application>
  <PresentationFormat>On-screen Show (16:9)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Project Politics</vt:lpstr>
      <vt:lpstr>Objective</vt:lpstr>
      <vt:lpstr>Countries to compare</vt:lpstr>
      <vt:lpstr>America</vt:lpstr>
      <vt:lpstr>US population rights</vt:lpstr>
      <vt:lpstr>Russia</vt:lpstr>
      <vt:lpstr>Russian Population rights</vt:lpstr>
      <vt:lpstr>India</vt:lpstr>
      <vt:lpstr>India Population rights</vt:lpstr>
      <vt:lpstr>Sri Lanka</vt:lpstr>
      <vt:lpstr>Sri Lanka Human Rights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Politics</dc:title>
  <dc:creator>Azma Issadeen</dc:creator>
  <cp:lastModifiedBy>Azma Issadeen</cp:lastModifiedBy>
  <cp:revision>6</cp:revision>
  <dcterms:created xsi:type="dcterms:W3CDTF">2022-06-13T13:54:22Z</dcterms:created>
  <dcterms:modified xsi:type="dcterms:W3CDTF">2022-06-13T14:57:05Z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1703a4-cc6f-4025-8438-815d9f7bd05c_Enabled">
    <vt:lpwstr>True</vt:lpwstr>
  </property>
  <property fmtid="{D5CDD505-2E9C-101B-9397-08002B2CF9AE}" pid="3" name="MSIP_Label_2c1703a4-cc6f-4025-8438-815d9f7bd05c_SiteId">
    <vt:lpwstr>d2b3a7dc-d57e-417f-90ad-149b872e9aa1</vt:lpwstr>
  </property>
  <property fmtid="{D5CDD505-2E9C-101B-9397-08002B2CF9AE}" pid="4" name="MSIP_Label_2c1703a4-cc6f-4025-8438-815d9f7bd05c_Owner">
    <vt:lpwstr>a.issadeen_cis@gemsedu.com</vt:lpwstr>
  </property>
  <property fmtid="{D5CDD505-2E9C-101B-9397-08002B2CF9AE}" pid="5" name="MSIP_Label_2c1703a4-cc6f-4025-8438-815d9f7bd05c_SetDate">
    <vt:lpwstr>2022-06-13T14:56:48.9363865Z</vt:lpwstr>
  </property>
  <property fmtid="{D5CDD505-2E9C-101B-9397-08002B2CF9AE}" pid="6" name="MSIP_Label_2c1703a4-cc6f-4025-8438-815d9f7bd05c_Name">
    <vt:lpwstr>Internal</vt:lpwstr>
  </property>
  <property fmtid="{D5CDD505-2E9C-101B-9397-08002B2CF9AE}" pid="7" name="MSIP_Label_2c1703a4-cc6f-4025-8438-815d9f7bd05c_Application">
    <vt:lpwstr>Microsoft Azure Information Protection</vt:lpwstr>
  </property>
  <property fmtid="{D5CDD505-2E9C-101B-9397-08002B2CF9AE}" pid="8" name="MSIP_Label_2c1703a4-cc6f-4025-8438-815d9f7bd05c_ActionId">
    <vt:lpwstr>865ebff1-afb9-470f-a9e8-2f2e30d1a97d</vt:lpwstr>
  </property>
  <property fmtid="{D5CDD505-2E9C-101B-9397-08002B2CF9AE}" pid="9" name="MSIP_Label_2c1703a4-cc6f-4025-8438-815d9f7bd05c_Extended_MSFT_Method">
    <vt:lpwstr>Automatic</vt:lpwstr>
  </property>
  <property fmtid="{D5CDD505-2E9C-101B-9397-08002B2CF9AE}" pid="10" name="Sensitivity">
    <vt:lpwstr>Internal</vt:lpwstr>
  </property>
</Properties>
</file>