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83" r:id="rId2"/>
    <p:sldId id="278" r:id="rId3"/>
    <p:sldId id="279" r:id="rId4"/>
    <p:sldId id="280" r:id="rId5"/>
    <p:sldId id="266" r:id="rId6"/>
    <p:sldId id="264" r:id="rId7"/>
    <p:sldId id="262" r:id="rId8"/>
    <p:sldId id="268" r:id="rId9"/>
    <p:sldId id="269" r:id="rId10"/>
    <p:sldId id="263" r:id="rId11"/>
    <p:sldId id="267" r:id="rId12"/>
    <p:sldId id="281" r:id="rId13"/>
    <p:sldId id="265" r:id="rId14"/>
    <p:sldId id="282" r:id="rId15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98"/>
    <p:restoredTop sz="94737"/>
  </p:normalViewPr>
  <p:slideViewPr>
    <p:cSldViewPr snapToGrid="0" snapToObjects="1">
      <p:cViewPr varScale="1">
        <p:scale>
          <a:sx n="195" d="100"/>
          <a:sy n="195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10" Type="http://schemas.openxmlformats.org/officeDocument/2006/relationships/image" Target="../media/image71.svg"/><Relationship Id="rId4" Type="http://schemas.openxmlformats.org/officeDocument/2006/relationships/image" Target="../media/image65.svg"/><Relationship Id="rId9" Type="http://schemas.openxmlformats.org/officeDocument/2006/relationships/image" Target="../media/image7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10" Type="http://schemas.openxmlformats.org/officeDocument/2006/relationships/image" Target="../media/image71.svg"/><Relationship Id="rId4" Type="http://schemas.openxmlformats.org/officeDocument/2006/relationships/image" Target="../media/image65.svg"/><Relationship Id="rId9" Type="http://schemas.openxmlformats.org/officeDocument/2006/relationships/image" Target="../media/image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B081E-10E0-48D8-8029-D4AD413A856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1601624-B340-4113-92EE-7A639F6CAD8C}">
      <dgm:prSet/>
      <dgm:spPr/>
      <dgm:t>
        <a:bodyPr/>
        <a:lstStyle/>
        <a:p>
          <a:r>
            <a:rPr lang="en-US"/>
            <a:t>Operational Excellence</a:t>
          </a:r>
        </a:p>
      </dgm:t>
    </dgm:pt>
    <dgm:pt modelId="{94ED86F7-B1F7-47F2-9A83-57ADFA1C4524}" type="parTrans" cxnId="{08EFA458-9014-4B03-B37A-6267718DFB4E}">
      <dgm:prSet/>
      <dgm:spPr/>
      <dgm:t>
        <a:bodyPr/>
        <a:lstStyle/>
        <a:p>
          <a:endParaRPr lang="en-US"/>
        </a:p>
      </dgm:t>
    </dgm:pt>
    <dgm:pt modelId="{0A0A2920-2F63-46F9-BA08-055715D9920E}" type="sibTrans" cxnId="{08EFA458-9014-4B03-B37A-6267718DFB4E}">
      <dgm:prSet/>
      <dgm:spPr/>
      <dgm:t>
        <a:bodyPr/>
        <a:lstStyle/>
        <a:p>
          <a:endParaRPr lang="en-US"/>
        </a:p>
      </dgm:t>
    </dgm:pt>
    <dgm:pt modelId="{AC6366F3-A982-4765-8233-900D9661CB0F}">
      <dgm:prSet/>
      <dgm:spPr/>
      <dgm:t>
        <a:bodyPr/>
        <a:lstStyle/>
        <a:p>
          <a:r>
            <a:rPr lang="en-US"/>
            <a:t>Security</a:t>
          </a:r>
        </a:p>
      </dgm:t>
    </dgm:pt>
    <dgm:pt modelId="{7C72862F-2E28-4DF0-A5A9-955C7B63CFA4}" type="parTrans" cxnId="{9AB0ED33-1E38-42D5-BA9F-50EDA42FD0BE}">
      <dgm:prSet/>
      <dgm:spPr/>
      <dgm:t>
        <a:bodyPr/>
        <a:lstStyle/>
        <a:p>
          <a:endParaRPr lang="en-US"/>
        </a:p>
      </dgm:t>
    </dgm:pt>
    <dgm:pt modelId="{848B2D2C-08C0-4994-A49E-A631141E5D1A}" type="sibTrans" cxnId="{9AB0ED33-1E38-42D5-BA9F-50EDA42FD0BE}">
      <dgm:prSet/>
      <dgm:spPr/>
      <dgm:t>
        <a:bodyPr/>
        <a:lstStyle/>
        <a:p>
          <a:endParaRPr lang="en-US"/>
        </a:p>
      </dgm:t>
    </dgm:pt>
    <dgm:pt modelId="{BD69AF19-E359-4637-A3EC-6EB659EF315D}">
      <dgm:prSet/>
      <dgm:spPr/>
      <dgm:t>
        <a:bodyPr/>
        <a:lstStyle/>
        <a:p>
          <a:r>
            <a:rPr lang="en-US"/>
            <a:t>Reliability</a:t>
          </a:r>
        </a:p>
      </dgm:t>
    </dgm:pt>
    <dgm:pt modelId="{8A61AB85-4217-493E-A30E-CDBFD9C6A5F1}" type="parTrans" cxnId="{89C4CCA1-AB1A-4730-967C-06246B305D6B}">
      <dgm:prSet/>
      <dgm:spPr/>
      <dgm:t>
        <a:bodyPr/>
        <a:lstStyle/>
        <a:p>
          <a:endParaRPr lang="en-US"/>
        </a:p>
      </dgm:t>
    </dgm:pt>
    <dgm:pt modelId="{03ADB1A9-801D-4D1B-ACC2-34BE056CF4AC}" type="sibTrans" cxnId="{89C4CCA1-AB1A-4730-967C-06246B305D6B}">
      <dgm:prSet/>
      <dgm:spPr/>
      <dgm:t>
        <a:bodyPr/>
        <a:lstStyle/>
        <a:p>
          <a:endParaRPr lang="en-US"/>
        </a:p>
      </dgm:t>
    </dgm:pt>
    <dgm:pt modelId="{7E98903A-EE54-4ECC-97F5-FDF0813FB901}">
      <dgm:prSet/>
      <dgm:spPr/>
      <dgm:t>
        <a:bodyPr/>
        <a:lstStyle/>
        <a:p>
          <a:r>
            <a:rPr lang="en-US"/>
            <a:t>Performance Efficiency </a:t>
          </a:r>
        </a:p>
      </dgm:t>
    </dgm:pt>
    <dgm:pt modelId="{8907DE41-7DFB-4EB0-9462-C198751BE7D5}" type="parTrans" cxnId="{B299ABC1-2E34-49E0-ADD0-E20B0AB1507D}">
      <dgm:prSet/>
      <dgm:spPr/>
      <dgm:t>
        <a:bodyPr/>
        <a:lstStyle/>
        <a:p>
          <a:endParaRPr lang="en-US"/>
        </a:p>
      </dgm:t>
    </dgm:pt>
    <dgm:pt modelId="{D6535F0E-8E88-40DF-B65F-54DD8439B369}" type="sibTrans" cxnId="{B299ABC1-2E34-49E0-ADD0-E20B0AB1507D}">
      <dgm:prSet/>
      <dgm:spPr/>
      <dgm:t>
        <a:bodyPr/>
        <a:lstStyle/>
        <a:p>
          <a:endParaRPr lang="en-US"/>
        </a:p>
      </dgm:t>
    </dgm:pt>
    <dgm:pt modelId="{4A64E8AF-F140-4B2E-9B3B-3D08E596C596}">
      <dgm:prSet/>
      <dgm:spPr/>
      <dgm:t>
        <a:bodyPr/>
        <a:lstStyle/>
        <a:p>
          <a:r>
            <a:rPr lang="en-US"/>
            <a:t>Cost Optimization</a:t>
          </a:r>
        </a:p>
      </dgm:t>
    </dgm:pt>
    <dgm:pt modelId="{CD81FAED-5145-4940-9A81-28A1102681CF}" type="parTrans" cxnId="{6BA7DCA0-8D9B-4C46-98A0-6DEFF237FD82}">
      <dgm:prSet/>
      <dgm:spPr/>
      <dgm:t>
        <a:bodyPr/>
        <a:lstStyle/>
        <a:p>
          <a:endParaRPr lang="en-US"/>
        </a:p>
      </dgm:t>
    </dgm:pt>
    <dgm:pt modelId="{23BE5585-6970-4DB5-B339-708818A10855}" type="sibTrans" cxnId="{6BA7DCA0-8D9B-4C46-98A0-6DEFF237FD82}">
      <dgm:prSet/>
      <dgm:spPr/>
      <dgm:t>
        <a:bodyPr/>
        <a:lstStyle/>
        <a:p>
          <a:endParaRPr lang="en-US"/>
        </a:p>
      </dgm:t>
    </dgm:pt>
    <dgm:pt modelId="{09CABDFD-AA30-4935-9257-67A0E3711F00}" type="pres">
      <dgm:prSet presAssocID="{87CB081E-10E0-48D8-8029-D4AD413A856C}" presName="root" presStyleCnt="0">
        <dgm:presLayoutVars>
          <dgm:dir/>
          <dgm:resizeHandles val="exact"/>
        </dgm:presLayoutVars>
      </dgm:prSet>
      <dgm:spPr/>
    </dgm:pt>
    <dgm:pt modelId="{3BAF87DF-5972-4E39-9957-DA9408C6ED32}" type="pres">
      <dgm:prSet presAssocID="{C1601624-B340-4113-92EE-7A639F6CAD8C}" presName="compNode" presStyleCnt="0"/>
      <dgm:spPr/>
    </dgm:pt>
    <dgm:pt modelId="{D38D9AC3-CBD8-46CA-B8D6-AF1C5C0C16C1}" type="pres">
      <dgm:prSet presAssocID="{C1601624-B340-4113-92EE-7A639F6CAD8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E914AF7-D775-48F4-8464-710B2CAB0C58}" type="pres">
      <dgm:prSet presAssocID="{C1601624-B340-4113-92EE-7A639F6CAD8C}" presName="spaceRect" presStyleCnt="0"/>
      <dgm:spPr/>
    </dgm:pt>
    <dgm:pt modelId="{E17CF1BC-7BC8-4428-A8DB-22AA71A17F71}" type="pres">
      <dgm:prSet presAssocID="{C1601624-B340-4113-92EE-7A639F6CAD8C}" presName="textRect" presStyleLbl="revTx" presStyleIdx="0" presStyleCnt="5">
        <dgm:presLayoutVars>
          <dgm:chMax val="1"/>
          <dgm:chPref val="1"/>
        </dgm:presLayoutVars>
      </dgm:prSet>
      <dgm:spPr/>
    </dgm:pt>
    <dgm:pt modelId="{D5CC656D-656C-4285-A42E-9E5AD7683EB3}" type="pres">
      <dgm:prSet presAssocID="{0A0A2920-2F63-46F9-BA08-055715D9920E}" presName="sibTrans" presStyleCnt="0"/>
      <dgm:spPr/>
    </dgm:pt>
    <dgm:pt modelId="{6B73341A-9DC3-4F9F-9307-F5B709243395}" type="pres">
      <dgm:prSet presAssocID="{AC6366F3-A982-4765-8233-900D9661CB0F}" presName="compNode" presStyleCnt="0"/>
      <dgm:spPr/>
    </dgm:pt>
    <dgm:pt modelId="{4ED9474E-FC4F-48E4-A311-B0EA8F6C704C}" type="pres">
      <dgm:prSet presAssocID="{AC6366F3-A982-4765-8233-900D9661CB0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51AA5B1C-0D50-4876-97F5-D6EAAE3A2546}" type="pres">
      <dgm:prSet presAssocID="{AC6366F3-A982-4765-8233-900D9661CB0F}" presName="spaceRect" presStyleCnt="0"/>
      <dgm:spPr/>
    </dgm:pt>
    <dgm:pt modelId="{9E1F85B7-1C87-46AF-9169-B8B8665D6AFE}" type="pres">
      <dgm:prSet presAssocID="{AC6366F3-A982-4765-8233-900D9661CB0F}" presName="textRect" presStyleLbl="revTx" presStyleIdx="1" presStyleCnt="5">
        <dgm:presLayoutVars>
          <dgm:chMax val="1"/>
          <dgm:chPref val="1"/>
        </dgm:presLayoutVars>
      </dgm:prSet>
      <dgm:spPr/>
    </dgm:pt>
    <dgm:pt modelId="{F6C31824-A346-4753-ACD9-C2A27A183EBD}" type="pres">
      <dgm:prSet presAssocID="{848B2D2C-08C0-4994-A49E-A631141E5D1A}" presName="sibTrans" presStyleCnt="0"/>
      <dgm:spPr/>
    </dgm:pt>
    <dgm:pt modelId="{BC4E6334-12CE-4D70-B4A6-A0EC8FFA7214}" type="pres">
      <dgm:prSet presAssocID="{BD69AF19-E359-4637-A3EC-6EB659EF315D}" presName="compNode" presStyleCnt="0"/>
      <dgm:spPr/>
    </dgm:pt>
    <dgm:pt modelId="{F9C96906-2197-40FA-89A6-D6FEBA27BBFE}" type="pres">
      <dgm:prSet presAssocID="{BD69AF19-E359-4637-A3EC-6EB659EF315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9FD52AD-DD92-417B-9F1A-EEBDDD9B69C3}" type="pres">
      <dgm:prSet presAssocID="{BD69AF19-E359-4637-A3EC-6EB659EF315D}" presName="spaceRect" presStyleCnt="0"/>
      <dgm:spPr/>
    </dgm:pt>
    <dgm:pt modelId="{B158CAB0-D75E-46FF-906D-9F00232FDC10}" type="pres">
      <dgm:prSet presAssocID="{BD69AF19-E359-4637-A3EC-6EB659EF315D}" presName="textRect" presStyleLbl="revTx" presStyleIdx="2" presStyleCnt="5">
        <dgm:presLayoutVars>
          <dgm:chMax val="1"/>
          <dgm:chPref val="1"/>
        </dgm:presLayoutVars>
      </dgm:prSet>
      <dgm:spPr/>
    </dgm:pt>
    <dgm:pt modelId="{8DDF9221-5DD1-4346-B90B-DCBFF1716D10}" type="pres">
      <dgm:prSet presAssocID="{03ADB1A9-801D-4D1B-ACC2-34BE056CF4AC}" presName="sibTrans" presStyleCnt="0"/>
      <dgm:spPr/>
    </dgm:pt>
    <dgm:pt modelId="{99F65026-B97E-4B18-8D51-EEFB3B4240AB}" type="pres">
      <dgm:prSet presAssocID="{7E98903A-EE54-4ECC-97F5-FDF0813FB901}" presName="compNode" presStyleCnt="0"/>
      <dgm:spPr/>
    </dgm:pt>
    <dgm:pt modelId="{101663A4-16FD-484F-9FDE-4F3ADC288C06}" type="pres">
      <dgm:prSet presAssocID="{7E98903A-EE54-4ECC-97F5-FDF0813FB90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12B45C0-CEFE-4E11-B830-7B3329E21E30}" type="pres">
      <dgm:prSet presAssocID="{7E98903A-EE54-4ECC-97F5-FDF0813FB901}" presName="spaceRect" presStyleCnt="0"/>
      <dgm:spPr/>
    </dgm:pt>
    <dgm:pt modelId="{AC8C3AA6-8ECC-4E02-8A1B-66C7046EEF65}" type="pres">
      <dgm:prSet presAssocID="{7E98903A-EE54-4ECC-97F5-FDF0813FB901}" presName="textRect" presStyleLbl="revTx" presStyleIdx="3" presStyleCnt="5">
        <dgm:presLayoutVars>
          <dgm:chMax val="1"/>
          <dgm:chPref val="1"/>
        </dgm:presLayoutVars>
      </dgm:prSet>
      <dgm:spPr/>
    </dgm:pt>
    <dgm:pt modelId="{4D838E69-5BA4-422C-A81A-BF735A2D5048}" type="pres">
      <dgm:prSet presAssocID="{D6535F0E-8E88-40DF-B65F-54DD8439B369}" presName="sibTrans" presStyleCnt="0"/>
      <dgm:spPr/>
    </dgm:pt>
    <dgm:pt modelId="{2A3095E9-92F6-4242-B0C5-CBCDD3DB827F}" type="pres">
      <dgm:prSet presAssocID="{4A64E8AF-F140-4B2E-9B3B-3D08E596C596}" presName="compNode" presStyleCnt="0"/>
      <dgm:spPr/>
    </dgm:pt>
    <dgm:pt modelId="{85E60328-DA8A-40E7-BD96-E52D59738549}" type="pres">
      <dgm:prSet presAssocID="{4A64E8AF-F140-4B2E-9B3B-3D08E596C59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3502729A-135E-4C07-9CE9-7C705E577A6B}" type="pres">
      <dgm:prSet presAssocID="{4A64E8AF-F140-4B2E-9B3B-3D08E596C596}" presName="spaceRect" presStyleCnt="0"/>
      <dgm:spPr/>
    </dgm:pt>
    <dgm:pt modelId="{B870350B-64D0-4AE3-9AE2-E77E93402DE5}" type="pres">
      <dgm:prSet presAssocID="{4A64E8AF-F140-4B2E-9B3B-3D08E596C59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AB0ED33-1E38-42D5-BA9F-50EDA42FD0BE}" srcId="{87CB081E-10E0-48D8-8029-D4AD413A856C}" destId="{AC6366F3-A982-4765-8233-900D9661CB0F}" srcOrd="1" destOrd="0" parTransId="{7C72862F-2E28-4DF0-A5A9-955C7B63CFA4}" sibTransId="{848B2D2C-08C0-4994-A49E-A631141E5D1A}"/>
    <dgm:cxn modelId="{08EFA458-9014-4B03-B37A-6267718DFB4E}" srcId="{87CB081E-10E0-48D8-8029-D4AD413A856C}" destId="{C1601624-B340-4113-92EE-7A639F6CAD8C}" srcOrd="0" destOrd="0" parTransId="{94ED86F7-B1F7-47F2-9A83-57ADFA1C4524}" sibTransId="{0A0A2920-2F63-46F9-BA08-055715D9920E}"/>
    <dgm:cxn modelId="{DA7C7D74-8818-4181-B572-B8D105564757}" type="presOf" srcId="{BD69AF19-E359-4637-A3EC-6EB659EF315D}" destId="{B158CAB0-D75E-46FF-906D-9F00232FDC10}" srcOrd="0" destOrd="0" presId="urn:microsoft.com/office/officeart/2018/2/layout/IconLabelList"/>
    <dgm:cxn modelId="{027E5379-8999-4193-B222-DBB61BE48E09}" type="presOf" srcId="{4A64E8AF-F140-4B2E-9B3B-3D08E596C596}" destId="{B870350B-64D0-4AE3-9AE2-E77E93402DE5}" srcOrd="0" destOrd="0" presId="urn:microsoft.com/office/officeart/2018/2/layout/IconLabelList"/>
    <dgm:cxn modelId="{6BA7DCA0-8D9B-4C46-98A0-6DEFF237FD82}" srcId="{87CB081E-10E0-48D8-8029-D4AD413A856C}" destId="{4A64E8AF-F140-4B2E-9B3B-3D08E596C596}" srcOrd="4" destOrd="0" parTransId="{CD81FAED-5145-4940-9A81-28A1102681CF}" sibTransId="{23BE5585-6970-4DB5-B339-708818A10855}"/>
    <dgm:cxn modelId="{89C4CCA1-AB1A-4730-967C-06246B305D6B}" srcId="{87CB081E-10E0-48D8-8029-D4AD413A856C}" destId="{BD69AF19-E359-4637-A3EC-6EB659EF315D}" srcOrd="2" destOrd="0" parTransId="{8A61AB85-4217-493E-A30E-CDBFD9C6A5F1}" sibTransId="{03ADB1A9-801D-4D1B-ACC2-34BE056CF4AC}"/>
    <dgm:cxn modelId="{A7CA57A4-A7BC-40E7-ACEB-EB5F6DD35D5A}" type="presOf" srcId="{AC6366F3-A982-4765-8233-900D9661CB0F}" destId="{9E1F85B7-1C87-46AF-9169-B8B8665D6AFE}" srcOrd="0" destOrd="0" presId="urn:microsoft.com/office/officeart/2018/2/layout/IconLabelList"/>
    <dgm:cxn modelId="{22160CA9-AB9A-48EB-992A-A7692ABB3C56}" type="presOf" srcId="{87CB081E-10E0-48D8-8029-D4AD413A856C}" destId="{09CABDFD-AA30-4935-9257-67A0E3711F00}" srcOrd="0" destOrd="0" presId="urn:microsoft.com/office/officeart/2018/2/layout/IconLabelList"/>
    <dgm:cxn modelId="{858D7EB2-3811-4DE6-8513-295D97B68D14}" type="presOf" srcId="{7E98903A-EE54-4ECC-97F5-FDF0813FB901}" destId="{AC8C3AA6-8ECC-4E02-8A1B-66C7046EEF65}" srcOrd="0" destOrd="0" presId="urn:microsoft.com/office/officeart/2018/2/layout/IconLabelList"/>
    <dgm:cxn modelId="{B299ABC1-2E34-49E0-ADD0-E20B0AB1507D}" srcId="{87CB081E-10E0-48D8-8029-D4AD413A856C}" destId="{7E98903A-EE54-4ECC-97F5-FDF0813FB901}" srcOrd="3" destOrd="0" parTransId="{8907DE41-7DFB-4EB0-9462-C198751BE7D5}" sibTransId="{D6535F0E-8E88-40DF-B65F-54DD8439B369}"/>
    <dgm:cxn modelId="{054F2FF2-A2DB-4BE9-91E3-DBA2200024D1}" type="presOf" srcId="{C1601624-B340-4113-92EE-7A639F6CAD8C}" destId="{E17CF1BC-7BC8-4428-A8DB-22AA71A17F71}" srcOrd="0" destOrd="0" presId="urn:microsoft.com/office/officeart/2018/2/layout/IconLabelList"/>
    <dgm:cxn modelId="{1701CFC8-3016-4397-81A4-3BE55AEC0645}" type="presParOf" srcId="{09CABDFD-AA30-4935-9257-67A0E3711F00}" destId="{3BAF87DF-5972-4E39-9957-DA9408C6ED32}" srcOrd="0" destOrd="0" presId="urn:microsoft.com/office/officeart/2018/2/layout/IconLabelList"/>
    <dgm:cxn modelId="{E6515F6C-8E66-4677-AD69-3EFCD77CFE0C}" type="presParOf" srcId="{3BAF87DF-5972-4E39-9957-DA9408C6ED32}" destId="{D38D9AC3-CBD8-46CA-B8D6-AF1C5C0C16C1}" srcOrd="0" destOrd="0" presId="urn:microsoft.com/office/officeart/2018/2/layout/IconLabelList"/>
    <dgm:cxn modelId="{1E310441-575A-4CE0-A4AE-DF3B6BD7B4D4}" type="presParOf" srcId="{3BAF87DF-5972-4E39-9957-DA9408C6ED32}" destId="{AE914AF7-D775-48F4-8464-710B2CAB0C58}" srcOrd="1" destOrd="0" presId="urn:microsoft.com/office/officeart/2018/2/layout/IconLabelList"/>
    <dgm:cxn modelId="{C4DCD299-F1AA-4BD2-A627-65CB0422B349}" type="presParOf" srcId="{3BAF87DF-5972-4E39-9957-DA9408C6ED32}" destId="{E17CF1BC-7BC8-4428-A8DB-22AA71A17F71}" srcOrd="2" destOrd="0" presId="urn:microsoft.com/office/officeart/2018/2/layout/IconLabelList"/>
    <dgm:cxn modelId="{798B4644-2F58-4504-AB29-B96AF90F34DB}" type="presParOf" srcId="{09CABDFD-AA30-4935-9257-67A0E3711F00}" destId="{D5CC656D-656C-4285-A42E-9E5AD7683EB3}" srcOrd="1" destOrd="0" presId="urn:microsoft.com/office/officeart/2018/2/layout/IconLabelList"/>
    <dgm:cxn modelId="{89CCAB27-5124-4D02-B873-66E1B770FCF3}" type="presParOf" srcId="{09CABDFD-AA30-4935-9257-67A0E3711F00}" destId="{6B73341A-9DC3-4F9F-9307-F5B709243395}" srcOrd="2" destOrd="0" presId="urn:microsoft.com/office/officeart/2018/2/layout/IconLabelList"/>
    <dgm:cxn modelId="{FF7C4044-D052-43E6-BD6B-8FA0CD19C439}" type="presParOf" srcId="{6B73341A-9DC3-4F9F-9307-F5B709243395}" destId="{4ED9474E-FC4F-48E4-A311-B0EA8F6C704C}" srcOrd="0" destOrd="0" presId="urn:microsoft.com/office/officeart/2018/2/layout/IconLabelList"/>
    <dgm:cxn modelId="{1AA697C7-4F65-48EA-81E0-4199522A2EE7}" type="presParOf" srcId="{6B73341A-9DC3-4F9F-9307-F5B709243395}" destId="{51AA5B1C-0D50-4876-97F5-D6EAAE3A2546}" srcOrd="1" destOrd="0" presId="urn:microsoft.com/office/officeart/2018/2/layout/IconLabelList"/>
    <dgm:cxn modelId="{B0B5627E-61E1-4123-BA79-52AD167A1A88}" type="presParOf" srcId="{6B73341A-9DC3-4F9F-9307-F5B709243395}" destId="{9E1F85B7-1C87-46AF-9169-B8B8665D6AFE}" srcOrd="2" destOrd="0" presId="urn:microsoft.com/office/officeart/2018/2/layout/IconLabelList"/>
    <dgm:cxn modelId="{22456D4D-2246-4BAC-9740-4AFC73B0B147}" type="presParOf" srcId="{09CABDFD-AA30-4935-9257-67A0E3711F00}" destId="{F6C31824-A346-4753-ACD9-C2A27A183EBD}" srcOrd="3" destOrd="0" presId="urn:microsoft.com/office/officeart/2018/2/layout/IconLabelList"/>
    <dgm:cxn modelId="{7AD12619-1AFA-436B-8144-9884A962DE36}" type="presParOf" srcId="{09CABDFD-AA30-4935-9257-67A0E3711F00}" destId="{BC4E6334-12CE-4D70-B4A6-A0EC8FFA7214}" srcOrd="4" destOrd="0" presId="urn:microsoft.com/office/officeart/2018/2/layout/IconLabelList"/>
    <dgm:cxn modelId="{487A29F4-BF17-4A80-A7C0-1A1EFB21AA1D}" type="presParOf" srcId="{BC4E6334-12CE-4D70-B4A6-A0EC8FFA7214}" destId="{F9C96906-2197-40FA-89A6-D6FEBA27BBFE}" srcOrd="0" destOrd="0" presId="urn:microsoft.com/office/officeart/2018/2/layout/IconLabelList"/>
    <dgm:cxn modelId="{87600990-8E37-49E3-8B05-9AFBBE6DEF04}" type="presParOf" srcId="{BC4E6334-12CE-4D70-B4A6-A0EC8FFA7214}" destId="{E9FD52AD-DD92-417B-9F1A-EEBDDD9B69C3}" srcOrd="1" destOrd="0" presId="urn:microsoft.com/office/officeart/2018/2/layout/IconLabelList"/>
    <dgm:cxn modelId="{39D132DA-F135-4D3D-B2DB-799FD882E211}" type="presParOf" srcId="{BC4E6334-12CE-4D70-B4A6-A0EC8FFA7214}" destId="{B158CAB0-D75E-46FF-906D-9F00232FDC10}" srcOrd="2" destOrd="0" presId="urn:microsoft.com/office/officeart/2018/2/layout/IconLabelList"/>
    <dgm:cxn modelId="{DC56AD55-CA89-4137-88D6-60CB8A305EDB}" type="presParOf" srcId="{09CABDFD-AA30-4935-9257-67A0E3711F00}" destId="{8DDF9221-5DD1-4346-B90B-DCBFF1716D10}" srcOrd="5" destOrd="0" presId="urn:microsoft.com/office/officeart/2018/2/layout/IconLabelList"/>
    <dgm:cxn modelId="{6A74AE4E-6A49-4572-81EF-D298B6E60F6F}" type="presParOf" srcId="{09CABDFD-AA30-4935-9257-67A0E3711F00}" destId="{99F65026-B97E-4B18-8D51-EEFB3B4240AB}" srcOrd="6" destOrd="0" presId="urn:microsoft.com/office/officeart/2018/2/layout/IconLabelList"/>
    <dgm:cxn modelId="{758C4241-20FB-400F-B2AF-287409B54E54}" type="presParOf" srcId="{99F65026-B97E-4B18-8D51-EEFB3B4240AB}" destId="{101663A4-16FD-484F-9FDE-4F3ADC288C06}" srcOrd="0" destOrd="0" presId="urn:microsoft.com/office/officeart/2018/2/layout/IconLabelList"/>
    <dgm:cxn modelId="{7DD1BB07-81D5-4A29-A964-8D7D075EC5D8}" type="presParOf" srcId="{99F65026-B97E-4B18-8D51-EEFB3B4240AB}" destId="{512B45C0-CEFE-4E11-B830-7B3329E21E30}" srcOrd="1" destOrd="0" presId="urn:microsoft.com/office/officeart/2018/2/layout/IconLabelList"/>
    <dgm:cxn modelId="{DB2E47F5-479F-470B-9F9E-793E8A282028}" type="presParOf" srcId="{99F65026-B97E-4B18-8D51-EEFB3B4240AB}" destId="{AC8C3AA6-8ECC-4E02-8A1B-66C7046EEF65}" srcOrd="2" destOrd="0" presId="urn:microsoft.com/office/officeart/2018/2/layout/IconLabelList"/>
    <dgm:cxn modelId="{0F0E370D-7336-4A18-9E75-B7EBAB041611}" type="presParOf" srcId="{09CABDFD-AA30-4935-9257-67A0E3711F00}" destId="{4D838E69-5BA4-422C-A81A-BF735A2D5048}" srcOrd="7" destOrd="0" presId="urn:microsoft.com/office/officeart/2018/2/layout/IconLabelList"/>
    <dgm:cxn modelId="{97E29210-6085-49EE-89FF-BBC29F2A1873}" type="presParOf" srcId="{09CABDFD-AA30-4935-9257-67A0E3711F00}" destId="{2A3095E9-92F6-4242-B0C5-CBCDD3DB827F}" srcOrd="8" destOrd="0" presId="urn:microsoft.com/office/officeart/2018/2/layout/IconLabelList"/>
    <dgm:cxn modelId="{5AE7F6C8-7248-4319-AB10-D9E16421A92D}" type="presParOf" srcId="{2A3095E9-92F6-4242-B0C5-CBCDD3DB827F}" destId="{85E60328-DA8A-40E7-BD96-E52D59738549}" srcOrd="0" destOrd="0" presId="urn:microsoft.com/office/officeart/2018/2/layout/IconLabelList"/>
    <dgm:cxn modelId="{8E522C69-40E8-4C26-839C-EDD09BA2863C}" type="presParOf" srcId="{2A3095E9-92F6-4242-B0C5-CBCDD3DB827F}" destId="{3502729A-135E-4C07-9CE9-7C705E577A6B}" srcOrd="1" destOrd="0" presId="urn:microsoft.com/office/officeart/2018/2/layout/IconLabelList"/>
    <dgm:cxn modelId="{09230888-7A15-4AF7-94C2-EA69A2216119}" type="presParOf" srcId="{2A3095E9-92F6-4242-B0C5-CBCDD3DB827F}" destId="{B870350B-64D0-4AE3-9AE2-E77E93402DE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41319D-1F78-46D6-9556-31400F2FD791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5E9A894-DB9C-4783-A2AF-F35C3535B9E6}">
      <dgm:prSet/>
      <dgm:spPr/>
      <dgm:t>
        <a:bodyPr/>
        <a:lstStyle/>
        <a:p>
          <a:r>
            <a:rPr lang="en-SE"/>
            <a:t>Infra</a:t>
          </a:r>
          <a:endParaRPr lang="en-US"/>
        </a:p>
      </dgm:t>
    </dgm:pt>
    <dgm:pt modelId="{088E7FB5-3AE9-4EA5-AF3F-19C5D3061F58}" type="parTrans" cxnId="{7BD1ED97-96BF-4A3D-9E30-8A84A0D55472}">
      <dgm:prSet/>
      <dgm:spPr/>
      <dgm:t>
        <a:bodyPr/>
        <a:lstStyle/>
        <a:p>
          <a:endParaRPr lang="en-US"/>
        </a:p>
      </dgm:t>
    </dgm:pt>
    <dgm:pt modelId="{66286137-EAFD-43B0-948A-D76BCCB69A37}" type="sibTrans" cxnId="{7BD1ED97-96BF-4A3D-9E30-8A84A0D55472}">
      <dgm:prSet/>
      <dgm:spPr/>
      <dgm:t>
        <a:bodyPr/>
        <a:lstStyle/>
        <a:p>
          <a:endParaRPr lang="en-US"/>
        </a:p>
      </dgm:t>
    </dgm:pt>
    <dgm:pt modelId="{46AD3941-2511-44D8-A549-6DFE1C13E945}">
      <dgm:prSet/>
      <dgm:spPr/>
      <dgm:t>
        <a:bodyPr/>
        <a:lstStyle/>
        <a:p>
          <a:r>
            <a:rPr lang="en-SE" dirty="0"/>
            <a:t>Terraform EKS modules</a:t>
          </a:r>
          <a:endParaRPr lang="en-US" dirty="0"/>
        </a:p>
      </dgm:t>
    </dgm:pt>
    <dgm:pt modelId="{E945491E-3997-4B3F-97E8-95E78A4B926C}" type="parTrans" cxnId="{F86887DD-B11E-4157-981A-B451C475E631}">
      <dgm:prSet/>
      <dgm:spPr/>
      <dgm:t>
        <a:bodyPr/>
        <a:lstStyle/>
        <a:p>
          <a:endParaRPr lang="en-US"/>
        </a:p>
      </dgm:t>
    </dgm:pt>
    <dgm:pt modelId="{D4A08950-9D7F-4134-BABA-2F1B555FD3D9}" type="sibTrans" cxnId="{F86887DD-B11E-4157-981A-B451C475E631}">
      <dgm:prSet/>
      <dgm:spPr/>
      <dgm:t>
        <a:bodyPr/>
        <a:lstStyle/>
        <a:p>
          <a:endParaRPr lang="en-US"/>
        </a:p>
      </dgm:t>
    </dgm:pt>
    <dgm:pt modelId="{D685AF0E-04F9-4C20-B604-7F1DBD65B55C}">
      <dgm:prSet/>
      <dgm:spPr/>
      <dgm:t>
        <a:bodyPr/>
        <a:lstStyle/>
        <a:p>
          <a:r>
            <a:rPr lang="en-SE" dirty="0"/>
            <a:t>Terraform EKS Addons modules</a:t>
          </a:r>
          <a:endParaRPr lang="en-US" dirty="0"/>
        </a:p>
      </dgm:t>
    </dgm:pt>
    <dgm:pt modelId="{318325AB-9EEF-4286-B903-F949D657370E}" type="parTrans" cxnId="{10E15469-D381-4705-978A-CFAF5A142AB7}">
      <dgm:prSet/>
      <dgm:spPr/>
      <dgm:t>
        <a:bodyPr/>
        <a:lstStyle/>
        <a:p>
          <a:endParaRPr lang="en-US"/>
        </a:p>
      </dgm:t>
    </dgm:pt>
    <dgm:pt modelId="{7F40D7B6-01B7-456D-B26F-588B114176BD}" type="sibTrans" cxnId="{10E15469-D381-4705-978A-CFAF5A142AB7}">
      <dgm:prSet/>
      <dgm:spPr/>
      <dgm:t>
        <a:bodyPr/>
        <a:lstStyle/>
        <a:p>
          <a:endParaRPr lang="en-US"/>
        </a:p>
      </dgm:t>
    </dgm:pt>
    <dgm:pt modelId="{00F958E7-EBF2-4F4E-89B0-A475649165D8}">
      <dgm:prSet/>
      <dgm:spPr/>
      <dgm:t>
        <a:bodyPr/>
        <a:lstStyle/>
        <a:p>
          <a:r>
            <a:rPr lang="en-SE"/>
            <a:t>Helm chart for EKS Addons</a:t>
          </a:r>
          <a:endParaRPr lang="en-US"/>
        </a:p>
      </dgm:t>
    </dgm:pt>
    <dgm:pt modelId="{02098211-4A6B-4FA1-9929-91D48E2F4EFF}" type="parTrans" cxnId="{3B512797-B65D-4DFC-B044-DB96C4BBEC8A}">
      <dgm:prSet/>
      <dgm:spPr/>
      <dgm:t>
        <a:bodyPr/>
        <a:lstStyle/>
        <a:p>
          <a:endParaRPr lang="en-US"/>
        </a:p>
      </dgm:t>
    </dgm:pt>
    <dgm:pt modelId="{B5A2CF82-5BC7-4ED0-86C4-63ED5DC7BB13}" type="sibTrans" cxnId="{3B512797-B65D-4DFC-B044-DB96C4BBEC8A}">
      <dgm:prSet/>
      <dgm:spPr/>
      <dgm:t>
        <a:bodyPr/>
        <a:lstStyle/>
        <a:p>
          <a:endParaRPr lang="en-US"/>
        </a:p>
      </dgm:t>
    </dgm:pt>
    <dgm:pt modelId="{41FBA022-33D3-4DDC-BB4E-E78D5F2D57AB}">
      <dgm:prSet/>
      <dgm:spPr/>
      <dgm:t>
        <a:bodyPr/>
        <a:lstStyle/>
        <a:p>
          <a:r>
            <a:rPr lang="en-US"/>
            <a:t>T</a:t>
          </a:r>
          <a:r>
            <a:rPr lang="en-SE"/>
            <a:t>f modules per site</a:t>
          </a:r>
          <a:endParaRPr lang="en-US"/>
        </a:p>
      </dgm:t>
    </dgm:pt>
    <dgm:pt modelId="{F8819B65-5F23-4CDB-BBCC-7BB37960A03C}" type="parTrans" cxnId="{6963E383-8522-4944-BC95-F2444FED26AA}">
      <dgm:prSet/>
      <dgm:spPr/>
      <dgm:t>
        <a:bodyPr/>
        <a:lstStyle/>
        <a:p>
          <a:endParaRPr lang="en-US"/>
        </a:p>
      </dgm:t>
    </dgm:pt>
    <dgm:pt modelId="{CC32F7CB-39FC-4708-B270-F1077253298B}" type="sibTrans" cxnId="{6963E383-8522-4944-BC95-F2444FED26AA}">
      <dgm:prSet/>
      <dgm:spPr/>
      <dgm:t>
        <a:bodyPr/>
        <a:lstStyle/>
        <a:p>
          <a:endParaRPr lang="en-US"/>
        </a:p>
      </dgm:t>
    </dgm:pt>
    <dgm:pt modelId="{2290DA06-8077-4922-9374-9C80BACA74FC}">
      <dgm:prSet/>
      <dgm:spPr/>
      <dgm:t>
        <a:bodyPr/>
        <a:lstStyle/>
        <a:p>
          <a:r>
            <a:rPr lang="en-US"/>
            <a:t>Gitlab-ci pipeline to deploy eks-addons</a:t>
          </a:r>
        </a:p>
      </dgm:t>
    </dgm:pt>
    <dgm:pt modelId="{5C318CF9-10B0-4EC1-B8C2-E1B00CAC56BD}" type="parTrans" cxnId="{65BB89FE-48B1-4197-9142-CE6E86A3D420}">
      <dgm:prSet/>
      <dgm:spPr/>
      <dgm:t>
        <a:bodyPr/>
        <a:lstStyle/>
        <a:p>
          <a:endParaRPr lang="en-US"/>
        </a:p>
      </dgm:t>
    </dgm:pt>
    <dgm:pt modelId="{A8685DB3-D9B0-415E-A17B-BBCB2DC24963}" type="sibTrans" cxnId="{65BB89FE-48B1-4197-9142-CE6E86A3D420}">
      <dgm:prSet/>
      <dgm:spPr/>
      <dgm:t>
        <a:bodyPr/>
        <a:lstStyle/>
        <a:p>
          <a:endParaRPr lang="en-US"/>
        </a:p>
      </dgm:t>
    </dgm:pt>
    <dgm:pt modelId="{151E9AB3-BE56-4D24-A839-84C0AAB38B0B}">
      <dgm:prSet/>
      <dgm:spPr/>
      <dgm:t>
        <a:bodyPr/>
        <a:lstStyle/>
        <a:p>
          <a:r>
            <a:rPr lang="en-SE"/>
            <a:t>Eks-addons</a:t>
          </a:r>
          <a:endParaRPr lang="en-US"/>
        </a:p>
      </dgm:t>
    </dgm:pt>
    <dgm:pt modelId="{FC0B26AF-45B1-4B92-9CA4-07280509D455}" type="parTrans" cxnId="{E9D4C68C-3925-42CD-952F-CDAB0FADF34E}">
      <dgm:prSet/>
      <dgm:spPr/>
      <dgm:t>
        <a:bodyPr/>
        <a:lstStyle/>
        <a:p>
          <a:endParaRPr lang="en-US"/>
        </a:p>
      </dgm:t>
    </dgm:pt>
    <dgm:pt modelId="{31A7C4B2-2BF1-44FA-A469-75F61E22EF38}" type="sibTrans" cxnId="{E9D4C68C-3925-42CD-952F-CDAB0FADF34E}">
      <dgm:prSet/>
      <dgm:spPr/>
      <dgm:t>
        <a:bodyPr/>
        <a:lstStyle/>
        <a:p>
          <a:endParaRPr lang="en-US"/>
        </a:p>
      </dgm:t>
    </dgm:pt>
    <dgm:pt modelId="{2A73309B-FA91-4597-9F8B-3860B0929136}">
      <dgm:prSet/>
      <dgm:spPr/>
      <dgm:t>
        <a:bodyPr/>
        <a:lstStyle/>
        <a:p>
          <a:r>
            <a:rPr lang="en-SE"/>
            <a:t>Configure and test velero DR for EKS</a:t>
          </a:r>
          <a:endParaRPr lang="en-US"/>
        </a:p>
      </dgm:t>
    </dgm:pt>
    <dgm:pt modelId="{766BA1A5-156A-4A87-99DF-2723DE850806}" type="parTrans" cxnId="{3D4005B1-AD3F-425E-827E-C83D7648DEBB}">
      <dgm:prSet/>
      <dgm:spPr/>
      <dgm:t>
        <a:bodyPr/>
        <a:lstStyle/>
        <a:p>
          <a:endParaRPr lang="en-US"/>
        </a:p>
      </dgm:t>
    </dgm:pt>
    <dgm:pt modelId="{DD137E18-BFBC-42CB-B67E-1F40127CD571}" type="sibTrans" cxnId="{3D4005B1-AD3F-425E-827E-C83D7648DEBB}">
      <dgm:prSet/>
      <dgm:spPr/>
      <dgm:t>
        <a:bodyPr/>
        <a:lstStyle/>
        <a:p>
          <a:endParaRPr lang="en-US"/>
        </a:p>
      </dgm:t>
    </dgm:pt>
    <dgm:pt modelId="{D91A30D8-C93A-4361-96BF-28B02EA9F1E1}">
      <dgm:prSet/>
      <dgm:spPr/>
      <dgm:t>
        <a:bodyPr/>
        <a:lstStyle/>
        <a:p>
          <a:r>
            <a:rPr lang="en-SE"/>
            <a:t>C</a:t>
          </a:r>
          <a:r>
            <a:rPr lang="en-US"/>
            <a:t>o</a:t>
          </a:r>
          <a:r>
            <a:rPr lang="en-SE"/>
            <a:t>nfigure and test Cert-manager interaction with Route53</a:t>
          </a:r>
          <a:endParaRPr lang="en-US"/>
        </a:p>
      </dgm:t>
    </dgm:pt>
    <dgm:pt modelId="{2C265F6E-DB63-46B6-BA36-90549D06F6F1}" type="parTrans" cxnId="{BD43C93A-3EA4-4C57-8408-B2DF38C30CBC}">
      <dgm:prSet/>
      <dgm:spPr/>
      <dgm:t>
        <a:bodyPr/>
        <a:lstStyle/>
        <a:p>
          <a:endParaRPr lang="en-US"/>
        </a:p>
      </dgm:t>
    </dgm:pt>
    <dgm:pt modelId="{4CAF3096-A6E5-4FD8-8EB6-ABE455449476}" type="sibTrans" cxnId="{BD43C93A-3EA4-4C57-8408-B2DF38C30CBC}">
      <dgm:prSet/>
      <dgm:spPr/>
      <dgm:t>
        <a:bodyPr/>
        <a:lstStyle/>
        <a:p>
          <a:endParaRPr lang="en-US"/>
        </a:p>
      </dgm:t>
    </dgm:pt>
    <dgm:pt modelId="{E252CACE-3800-4856-816E-9EE23782718B}">
      <dgm:prSet/>
      <dgm:spPr/>
      <dgm:t>
        <a:bodyPr/>
        <a:lstStyle/>
        <a:p>
          <a:r>
            <a:rPr lang="en-SE"/>
            <a:t>Configure Grafana to add Prometheus and Loki as Data sources</a:t>
          </a:r>
          <a:endParaRPr lang="en-US"/>
        </a:p>
      </dgm:t>
    </dgm:pt>
    <dgm:pt modelId="{28B0F197-BB74-46AF-BFFF-6B18D5AB597C}" type="parTrans" cxnId="{4040D6B0-19F9-42E6-854E-51DA259B5EF5}">
      <dgm:prSet/>
      <dgm:spPr/>
      <dgm:t>
        <a:bodyPr/>
        <a:lstStyle/>
        <a:p>
          <a:endParaRPr lang="en-US"/>
        </a:p>
      </dgm:t>
    </dgm:pt>
    <dgm:pt modelId="{B810CB42-09AD-48A6-A982-E8342016FE56}" type="sibTrans" cxnId="{4040D6B0-19F9-42E6-854E-51DA259B5EF5}">
      <dgm:prSet/>
      <dgm:spPr/>
      <dgm:t>
        <a:bodyPr/>
        <a:lstStyle/>
        <a:p>
          <a:endParaRPr lang="en-US"/>
        </a:p>
      </dgm:t>
    </dgm:pt>
    <dgm:pt modelId="{00E3FD06-0B96-464E-875E-C7B8A89B532C}">
      <dgm:prSet/>
      <dgm:spPr/>
      <dgm:t>
        <a:bodyPr/>
        <a:lstStyle/>
        <a:p>
          <a:r>
            <a:rPr lang="en-US"/>
            <a:t>Configure Atlantis to automate terraform workflow in gitlab</a:t>
          </a:r>
        </a:p>
      </dgm:t>
    </dgm:pt>
    <dgm:pt modelId="{C3F827D8-4585-4827-8604-39080A71A7D7}" type="parTrans" cxnId="{8B03FE04-E9E9-4943-920E-6FA2E1AC7BA9}">
      <dgm:prSet/>
      <dgm:spPr/>
      <dgm:t>
        <a:bodyPr/>
        <a:lstStyle/>
        <a:p>
          <a:endParaRPr lang="en-US"/>
        </a:p>
      </dgm:t>
    </dgm:pt>
    <dgm:pt modelId="{2C64B46C-412A-495E-A437-E2915B70DCE0}" type="sibTrans" cxnId="{8B03FE04-E9E9-4943-920E-6FA2E1AC7BA9}">
      <dgm:prSet/>
      <dgm:spPr/>
      <dgm:t>
        <a:bodyPr/>
        <a:lstStyle/>
        <a:p>
          <a:endParaRPr lang="en-US"/>
        </a:p>
      </dgm:t>
    </dgm:pt>
    <dgm:pt modelId="{B947ED55-07FF-4FA4-A344-929BF1E5444B}">
      <dgm:prSet/>
      <dgm:spPr/>
      <dgm:t>
        <a:bodyPr/>
        <a:lstStyle/>
        <a:p>
          <a:r>
            <a:rPr lang="en-SE"/>
            <a:t>Code</a:t>
          </a:r>
          <a:endParaRPr lang="en-US"/>
        </a:p>
      </dgm:t>
    </dgm:pt>
    <dgm:pt modelId="{0E01A996-8565-4833-99FE-ABA9E1936B1F}" type="parTrans" cxnId="{01682EE0-E9CD-48A9-881D-5BF73BD1C712}">
      <dgm:prSet/>
      <dgm:spPr/>
      <dgm:t>
        <a:bodyPr/>
        <a:lstStyle/>
        <a:p>
          <a:endParaRPr lang="en-US"/>
        </a:p>
      </dgm:t>
    </dgm:pt>
    <dgm:pt modelId="{8DDD6C2E-9A2A-41FB-87F5-F88FDDC3AAD0}" type="sibTrans" cxnId="{01682EE0-E9CD-48A9-881D-5BF73BD1C712}">
      <dgm:prSet/>
      <dgm:spPr/>
      <dgm:t>
        <a:bodyPr/>
        <a:lstStyle/>
        <a:p>
          <a:endParaRPr lang="en-US"/>
        </a:p>
      </dgm:t>
    </dgm:pt>
    <dgm:pt modelId="{D18768AB-F2BA-495C-ACF1-BC3644921922}">
      <dgm:prSet/>
      <dgm:spPr/>
      <dgm:t>
        <a:bodyPr/>
        <a:lstStyle/>
        <a:p>
          <a:r>
            <a:rPr lang="en-SE"/>
            <a:t>Ghost helm chart</a:t>
          </a:r>
          <a:endParaRPr lang="en-US"/>
        </a:p>
      </dgm:t>
    </dgm:pt>
    <dgm:pt modelId="{B6B81576-1EDD-4A4F-B92C-DD3735BE504E}" type="parTrans" cxnId="{94D1CBC2-5BA0-4542-81EE-DFB32A905DF7}">
      <dgm:prSet/>
      <dgm:spPr/>
      <dgm:t>
        <a:bodyPr/>
        <a:lstStyle/>
        <a:p>
          <a:endParaRPr lang="en-US"/>
        </a:p>
      </dgm:t>
    </dgm:pt>
    <dgm:pt modelId="{C8EC8A4A-FE94-4DCF-A722-725778291440}" type="sibTrans" cxnId="{94D1CBC2-5BA0-4542-81EE-DFB32A905DF7}">
      <dgm:prSet/>
      <dgm:spPr/>
      <dgm:t>
        <a:bodyPr/>
        <a:lstStyle/>
        <a:p>
          <a:endParaRPr lang="en-US"/>
        </a:p>
      </dgm:t>
    </dgm:pt>
    <dgm:pt modelId="{0C9D29AB-455D-4771-9EA5-982857ABE790}">
      <dgm:prSet/>
      <dgm:spPr/>
      <dgm:t>
        <a:bodyPr/>
        <a:lstStyle/>
        <a:p>
          <a:r>
            <a:rPr lang="en-SE"/>
            <a:t>Gitlab-ci pipeline to deploy/undeploy ghost into k8s cluster</a:t>
          </a:r>
          <a:endParaRPr lang="en-US"/>
        </a:p>
      </dgm:t>
    </dgm:pt>
    <dgm:pt modelId="{40CAF9CD-6309-4D48-A021-D61A966076BF}" type="parTrans" cxnId="{C1C76A0D-384D-4B3F-874C-94F46C0F08EB}">
      <dgm:prSet/>
      <dgm:spPr/>
      <dgm:t>
        <a:bodyPr/>
        <a:lstStyle/>
        <a:p>
          <a:endParaRPr lang="en-US"/>
        </a:p>
      </dgm:t>
    </dgm:pt>
    <dgm:pt modelId="{915973DB-9E15-4DF8-8751-8655F7B52EC0}" type="sibTrans" cxnId="{C1C76A0D-384D-4B3F-874C-94F46C0F08EB}">
      <dgm:prSet/>
      <dgm:spPr/>
      <dgm:t>
        <a:bodyPr/>
        <a:lstStyle/>
        <a:p>
          <a:endParaRPr lang="en-US"/>
        </a:p>
      </dgm:t>
    </dgm:pt>
    <dgm:pt modelId="{8AA0D73A-F954-40A1-8247-B54519EE2A76}">
      <dgm:prSet/>
      <dgm:spPr/>
      <dgm:t>
        <a:bodyPr/>
        <a:lstStyle/>
        <a:p>
          <a:r>
            <a:rPr lang="en-SE"/>
            <a:t>Serverless function</a:t>
          </a:r>
          <a:endParaRPr lang="en-US"/>
        </a:p>
      </dgm:t>
    </dgm:pt>
    <dgm:pt modelId="{61FF5FFD-20CD-4FB6-9103-2501B5196C48}" type="parTrans" cxnId="{92D8B568-1787-449A-842C-78CCBD8CDE7E}">
      <dgm:prSet/>
      <dgm:spPr/>
      <dgm:t>
        <a:bodyPr/>
        <a:lstStyle/>
        <a:p>
          <a:endParaRPr lang="en-US"/>
        </a:p>
      </dgm:t>
    </dgm:pt>
    <dgm:pt modelId="{B8406B85-B7F7-4DFD-B3DD-8228242894FE}" type="sibTrans" cxnId="{92D8B568-1787-449A-842C-78CCBD8CDE7E}">
      <dgm:prSet/>
      <dgm:spPr/>
      <dgm:t>
        <a:bodyPr/>
        <a:lstStyle/>
        <a:p>
          <a:endParaRPr lang="en-US"/>
        </a:p>
      </dgm:t>
    </dgm:pt>
    <dgm:pt modelId="{73E781CD-6557-42F2-893E-0F20678D9DD3}">
      <dgm:prSet/>
      <dgm:spPr/>
      <dgm:t>
        <a:bodyPr/>
        <a:lstStyle/>
        <a:p>
          <a:r>
            <a:rPr lang="en-SE" dirty="0"/>
            <a:t>Implement Py Code to delete all posts in Ghost app</a:t>
          </a:r>
          <a:endParaRPr lang="en-US" dirty="0"/>
        </a:p>
      </dgm:t>
    </dgm:pt>
    <dgm:pt modelId="{1CC85761-3267-45B2-A530-074A34A2D5F4}" type="parTrans" cxnId="{738CEB6B-9F47-4584-A3D6-0D576171B8B6}">
      <dgm:prSet/>
      <dgm:spPr/>
      <dgm:t>
        <a:bodyPr/>
        <a:lstStyle/>
        <a:p>
          <a:endParaRPr lang="en-US"/>
        </a:p>
      </dgm:t>
    </dgm:pt>
    <dgm:pt modelId="{362952D7-4862-47C3-8D12-5FFD7F19D591}" type="sibTrans" cxnId="{738CEB6B-9F47-4584-A3D6-0D576171B8B6}">
      <dgm:prSet/>
      <dgm:spPr/>
      <dgm:t>
        <a:bodyPr/>
        <a:lstStyle/>
        <a:p>
          <a:endParaRPr lang="en-US"/>
        </a:p>
      </dgm:t>
    </dgm:pt>
    <dgm:pt modelId="{BB20F64D-1D70-4391-A1B3-4B04F5192720}">
      <dgm:prSet/>
      <dgm:spPr/>
      <dgm:t>
        <a:bodyPr/>
        <a:lstStyle/>
        <a:p>
          <a:r>
            <a:rPr lang="en-SE" dirty="0"/>
            <a:t>Deploy in AWS using terraform</a:t>
          </a:r>
          <a:endParaRPr lang="en-US" dirty="0"/>
        </a:p>
      </dgm:t>
    </dgm:pt>
    <dgm:pt modelId="{CE54C82C-FFEF-412F-A25E-54A856772235}" type="parTrans" cxnId="{0F4B14EF-48D0-4C33-818F-2271F10D5C5D}">
      <dgm:prSet/>
      <dgm:spPr/>
      <dgm:t>
        <a:bodyPr/>
        <a:lstStyle/>
        <a:p>
          <a:endParaRPr lang="en-US"/>
        </a:p>
      </dgm:t>
    </dgm:pt>
    <dgm:pt modelId="{CB7B2136-6065-482E-BBC7-8B4780A1D426}" type="sibTrans" cxnId="{0F4B14EF-48D0-4C33-818F-2271F10D5C5D}">
      <dgm:prSet/>
      <dgm:spPr/>
      <dgm:t>
        <a:bodyPr/>
        <a:lstStyle/>
        <a:p>
          <a:endParaRPr lang="en-US"/>
        </a:p>
      </dgm:t>
    </dgm:pt>
    <dgm:pt modelId="{670FEB4C-EEC6-4A13-8734-B62561C9AB4C}">
      <dgm:prSet/>
      <dgm:spPr/>
      <dgm:t>
        <a:bodyPr/>
        <a:lstStyle/>
        <a:p>
          <a:r>
            <a:rPr lang="en-SE" dirty="0"/>
            <a:t>Documentation</a:t>
          </a:r>
          <a:endParaRPr lang="en-US" dirty="0"/>
        </a:p>
      </dgm:t>
    </dgm:pt>
    <dgm:pt modelId="{5936484B-56DA-4D37-B690-C3494F5B08B8}" type="parTrans" cxnId="{025C83C5-B7E2-472D-9154-ECB07E5B2D36}">
      <dgm:prSet/>
      <dgm:spPr/>
      <dgm:t>
        <a:bodyPr/>
        <a:lstStyle/>
        <a:p>
          <a:endParaRPr lang="en-US"/>
        </a:p>
      </dgm:t>
    </dgm:pt>
    <dgm:pt modelId="{89E88E2B-4FEB-49D0-91A9-16698E755D9C}" type="sibTrans" cxnId="{025C83C5-B7E2-472D-9154-ECB07E5B2D36}">
      <dgm:prSet/>
      <dgm:spPr/>
      <dgm:t>
        <a:bodyPr/>
        <a:lstStyle/>
        <a:p>
          <a:endParaRPr lang="en-US"/>
        </a:p>
      </dgm:t>
    </dgm:pt>
    <dgm:pt modelId="{838D9EA1-31FF-B045-8A90-E52B3D872547}">
      <dgm:prSet/>
      <dgm:spPr/>
      <dgm:t>
        <a:bodyPr/>
        <a:lstStyle/>
        <a:p>
          <a:r>
            <a:rPr lang="en-US" dirty="0"/>
            <a:t>Add doc in Ghost-helm</a:t>
          </a:r>
        </a:p>
      </dgm:t>
    </dgm:pt>
    <dgm:pt modelId="{CC9DEEE9-439E-CD46-9A88-925668A45076}" type="parTrans" cxnId="{230009DF-28CD-3C45-B6D4-7ACEAF90395E}">
      <dgm:prSet/>
      <dgm:spPr/>
    </dgm:pt>
    <dgm:pt modelId="{67AE2113-C213-BC4B-910B-FE1779C0D632}" type="sibTrans" cxnId="{230009DF-28CD-3C45-B6D4-7ACEAF90395E}">
      <dgm:prSet/>
      <dgm:spPr/>
    </dgm:pt>
    <dgm:pt modelId="{D7566864-26B0-634D-A686-735F761A76C7}">
      <dgm:prSet/>
      <dgm:spPr/>
      <dgm:t>
        <a:bodyPr/>
        <a:lstStyle/>
        <a:p>
          <a:r>
            <a:rPr lang="en-US" dirty="0"/>
            <a:t>Add doc in </a:t>
          </a:r>
          <a:r>
            <a:rPr lang="en-US" dirty="0" err="1"/>
            <a:t>Eks-tf</a:t>
          </a:r>
          <a:endParaRPr lang="en-US" dirty="0"/>
        </a:p>
      </dgm:t>
    </dgm:pt>
    <dgm:pt modelId="{4BA4C6EB-5F51-FA4F-96E1-DB60FC80C84E}" type="parTrans" cxnId="{EA0076C5-46AB-8A4B-A165-8A3FA3B32E4E}">
      <dgm:prSet/>
      <dgm:spPr/>
    </dgm:pt>
    <dgm:pt modelId="{C10E5647-4C1C-6740-82E1-AA64CE779150}" type="sibTrans" cxnId="{EA0076C5-46AB-8A4B-A165-8A3FA3B32E4E}">
      <dgm:prSet/>
      <dgm:spPr/>
    </dgm:pt>
    <dgm:pt modelId="{FAAE461B-E620-9743-9714-0A2BDDB583E7}">
      <dgm:prSet/>
      <dgm:spPr/>
      <dgm:t>
        <a:bodyPr/>
        <a:lstStyle/>
        <a:p>
          <a:r>
            <a:rPr lang="en-US" dirty="0"/>
            <a:t>Add doc in </a:t>
          </a:r>
          <a:r>
            <a:rPr lang="en-US" dirty="0" err="1"/>
            <a:t>Eks</a:t>
          </a:r>
          <a:r>
            <a:rPr lang="en-US" dirty="0"/>
            <a:t>-addons</a:t>
          </a:r>
        </a:p>
      </dgm:t>
    </dgm:pt>
    <dgm:pt modelId="{A2DBC875-957A-7941-ADE2-EF86B6592323}" type="parTrans" cxnId="{13EB4CF6-D730-4E48-8583-59A6C524D1C0}">
      <dgm:prSet/>
      <dgm:spPr/>
    </dgm:pt>
    <dgm:pt modelId="{FCB08FD3-CFC1-B647-9C98-0BC9F543D6FB}" type="sibTrans" cxnId="{13EB4CF6-D730-4E48-8583-59A6C524D1C0}">
      <dgm:prSet/>
      <dgm:spPr/>
    </dgm:pt>
    <dgm:pt modelId="{2B592EE3-B559-2B4C-9B3A-BC0B004BB6CB}">
      <dgm:prSet/>
      <dgm:spPr/>
      <dgm:t>
        <a:bodyPr/>
        <a:lstStyle/>
        <a:p>
          <a:r>
            <a:rPr lang="en-US" dirty="0"/>
            <a:t>Add doc in ghost-infra</a:t>
          </a:r>
        </a:p>
      </dgm:t>
    </dgm:pt>
    <dgm:pt modelId="{456C79FB-B613-7249-A4E4-325ED41739CB}" type="parTrans" cxnId="{72D4ACF7-6E5C-814B-816C-0BB1061D0F47}">
      <dgm:prSet/>
      <dgm:spPr/>
    </dgm:pt>
    <dgm:pt modelId="{A0EF3BA5-74B6-EA42-8122-206C7A64877B}" type="sibTrans" cxnId="{72D4ACF7-6E5C-814B-816C-0BB1061D0F47}">
      <dgm:prSet/>
      <dgm:spPr/>
    </dgm:pt>
    <dgm:pt modelId="{4317B9CA-457A-3F4E-B04F-4288D5DD11CD}" type="pres">
      <dgm:prSet presAssocID="{0741319D-1F78-46D6-9556-31400F2FD791}" presName="Name0" presStyleCnt="0">
        <dgm:presLayoutVars>
          <dgm:dir/>
          <dgm:animLvl val="lvl"/>
          <dgm:resizeHandles val="exact"/>
        </dgm:presLayoutVars>
      </dgm:prSet>
      <dgm:spPr/>
    </dgm:pt>
    <dgm:pt modelId="{73345EFE-80CB-1B41-AF00-C1293476D49E}" type="pres">
      <dgm:prSet presAssocID="{F5E9A894-DB9C-4783-A2AF-F35C3535B9E6}" presName="composite" presStyleCnt="0"/>
      <dgm:spPr/>
    </dgm:pt>
    <dgm:pt modelId="{E55A9B8B-6E0B-494E-A7A2-1DD757BAB978}" type="pres">
      <dgm:prSet presAssocID="{F5E9A894-DB9C-4783-A2AF-F35C3535B9E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6FD127BE-C7CD-5946-99BB-49AE1CC55EB4}" type="pres">
      <dgm:prSet presAssocID="{F5E9A894-DB9C-4783-A2AF-F35C3535B9E6}" presName="desTx" presStyleLbl="alignAccFollowNode1" presStyleIdx="0" presStyleCnt="5">
        <dgm:presLayoutVars>
          <dgm:bulletEnabled val="1"/>
        </dgm:presLayoutVars>
      </dgm:prSet>
      <dgm:spPr/>
    </dgm:pt>
    <dgm:pt modelId="{529F79CB-2672-E340-B4F0-CC18559A7460}" type="pres">
      <dgm:prSet presAssocID="{66286137-EAFD-43B0-948A-D76BCCB69A37}" presName="space" presStyleCnt="0"/>
      <dgm:spPr/>
    </dgm:pt>
    <dgm:pt modelId="{92FF7DA1-D3DE-F740-8AB1-89A6CB7C5394}" type="pres">
      <dgm:prSet presAssocID="{151E9AB3-BE56-4D24-A839-84C0AAB38B0B}" presName="composite" presStyleCnt="0"/>
      <dgm:spPr/>
    </dgm:pt>
    <dgm:pt modelId="{B99ECA72-677B-394C-877D-A0A8E6D00AE0}" type="pres">
      <dgm:prSet presAssocID="{151E9AB3-BE56-4D24-A839-84C0AAB38B0B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37354013-BE53-F041-9571-A9EA29686CCD}" type="pres">
      <dgm:prSet presAssocID="{151E9AB3-BE56-4D24-A839-84C0AAB38B0B}" presName="desTx" presStyleLbl="alignAccFollowNode1" presStyleIdx="1" presStyleCnt="5">
        <dgm:presLayoutVars>
          <dgm:bulletEnabled val="1"/>
        </dgm:presLayoutVars>
      </dgm:prSet>
      <dgm:spPr/>
    </dgm:pt>
    <dgm:pt modelId="{935D93F9-FDED-0949-BFFB-4AD2E6128513}" type="pres">
      <dgm:prSet presAssocID="{31A7C4B2-2BF1-44FA-A469-75F61E22EF38}" presName="space" presStyleCnt="0"/>
      <dgm:spPr/>
    </dgm:pt>
    <dgm:pt modelId="{24A7DC0E-1D98-B348-8C96-91018B3AF8FB}" type="pres">
      <dgm:prSet presAssocID="{B947ED55-07FF-4FA4-A344-929BF1E5444B}" presName="composite" presStyleCnt="0"/>
      <dgm:spPr/>
    </dgm:pt>
    <dgm:pt modelId="{A1E2F320-C543-264A-B79A-A00375C67A1C}" type="pres">
      <dgm:prSet presAssocID="{B947ED55-07FF-4FA4-A344-929BF1E5444B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4E6ED8CB-26C0-3240-A19E-D51F691FA660}" type="pres">
      <dgm:prSet presAssocID="{B947ED55-07FF-4FA4-A344-929BF1E5444B}" presName="desTx" presStyleLbl="alignAccFollowNode1" presStyleIdx="2" presStyleCnt="5">
        <dgm:presLayoutVars>
          <dgm:bulletEnabled val="1"/>
        </dgm:presLayoutVars>
      </dgm:prSet>
      <dgm:spPr/>
    </dgm:pt>
    <dgm:pt modelId="{FF36FD03-5972-594B-B79C-7CA055657162}" type="pres">
      <dgm:prSet presAssocID="{8DDD6C2E-9A2A-41FB-87F5-F88FDDC3AAD0}" presName="space" presStyleCnt="0"/>
      <dgm:spPr/>
    </dgm:pt>
    <dgm:pt modelId="{914760C7-08A4-0F45-A95F-B271DA499819}" type="pres">
      <dgm:prSet presAssocID="{8AA0D73A-F954-40A1-8247-B54519EE2A76}" presName="composite" presStyleCnt="0"/>
      <dgm:spPr/>
    </dgm:pt>
    <dgm:pt modelId="{7BBE6E34-BEE9-174F-A9C2-3BAAACDE1952}" type="pres">
      <dgm:prSet presAssocID="{8AA0D73A-F954-40A1-8247-B54519EE2A76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D462E1F0-6E50-7C40-89B3-266B1A8D49A5}" type="pres">
      <dgm:prSet presAssocID="{8AA0D73A-F954-40A1-8247-B54519EE2A76}" presName="desTx" presStyleLbl="alignAccFollowNode1" presStyleIdx="3" presStyleCnt="5">
        <dgm:presLayoutVars>
          <dgm:bulletEnabled val="1"/>
        </dgm:presLayoutVars>
      </dgm:prSet>
      <dgm:spPr/>
    </dgm:pt>
    <dgm:pt modelId="{7A5D939C-08CD-084A-998F-B90303B22A3D}" type="pres">
      <dgm:prSet presAssocID="{B8406B85-B7F7-4DFD-B3DD-8228242894FE}" presName="space" presStyleCnt="0"/>
      <dgm:spPr/>
    </dgm:pt>
    <dgm:pt modelId="{B069A13F-18CD-2943-AB92-D8FE191235C1}" type="pres">
      <dgm:prSet presAssocID="{670FEB4C-EEC6-4A13-8734-B62561C9AB4C}" presName="composite" presStyleCnt="0"/>
      <dgm:spPr/>
    </dgm:pt>
    <dgm:pt modelId="{66DC1183-74F5-7442-A20F-7F2E328F34DC}" type="pres">
      <dgm:prSet presAssocID="{670FEB4C-EEC6-4A13-8734-B62561C9AB4C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EDCDAF34-9833-DF46-927B-3F548D29A297}" type="pres">
      <dgm:prSet presAssocID="{670FEB4C-EEC6-4A13-8734-B62561C9AB4C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8B03FE04-E9E9-4943-920E-6FA2E1AC7BA9}" srcId="{151E9AB3-BE56-4D24-A839-84C0AAB38B0B}" destId="{00E3FD06-0B96-464E-875E-C7B8A89B532C}" srcOrd="3" destOrd="0" parTransId="{C3F827D8-4585-4827-8604-39080A71A7D7}" sibTransId="{2C64B46C-412A-495E-A437-E2915B70DCE0}"/>
    <dgm:cxn modelId="{FCB64209-A5E0-A042-A2AF-A068C8FCB760}" type="presOf" srcId="{46AD3941-2511-44D8-A549-6DFE1C13E945}" destId="{6FD127BE-C7CD-5946-99BB-49AE1CC55EB4}" srcOrd="0" destOrd="0" presId="urn:microsoft.com/office/officeart/2005/8/layout/hList1"/>
    <dgm:cxn modelId="{C1C76A0D-384D-4B3F-874C-94F46C0F08EB}" srcId="{B947ED55-07FF-4FA4-A344-929BF1E5444B}" destId="{0C9D29AB-455D-4771-9EA5-982857ABE790}" srcOrd="1" destOrd="0" parTransId="{40CAF9CD-6309-4D48-A021-D61A966076BF}" sibTransId="{915973DB-9E15-4DF8-8751-8655F7B52EC0}"/>
    <dgm:cxn modelId="{32AB4814-529E-EF43-B1E0-D22C010EC3EC}" type="presOf" srcId="{2B592EE3-B559-2B4C-9B3A-BC0B004BB6CB}" destId="{EDCDAF34-9833-DF46-927B-3F548D29A297}" srcOrd="0" destOrd="3" presId="urn:microsoft.com/office/officeart/2005/8/layout/hList1"/>
    <dgm:cxn modelId="{CC7BB814-B440-1C40-92C0-9CD55C7E1CB9}" type="presOf" srcId="{E252CACE-3800-4856-816E-9EE23782718B}" destId="{37354013-BE53-F041-9571-A9EA29686CCD}" srcOrd="0" destOrd="2" presId="urn:microsoft.com/office/officeart/2005/8/layout/hList1"/>
    <dgm:cxn modelId="{55213516-7D54-454C-9A45-41CC9C00FCCB}" type="presOf" srcId="{D18768AB-F2BA-495C-ACF1-BC3644921922}" destId="{4E6ED8CB-26C0-3240-A19E-D51F691FA660}" srcOrd="0" destOrd="0" presId="urn:microsoft.com/office/officeart/2005/8/layout/hList1"/>
    <dgm:cxn modelId="{4B678527-041B-DD4E-A31A-B88FD455B9B9}" type="presOf" srcId="{838D9EA1-31FF-B045-8A90-E52B3D872547}" destId="{EDCDAF34-9833-DF46-927B-3F548D29A297}" srcOrd="0" destOrd="0" presId="urn:microsoft.com/office/officeart/2005/8/layout/hList1"/>
    <dgm:cxn modelId="{06EEF828-DB56-6543-BF9B-B851D3D615AD}" type="presOf" srcId="{BB20F64D-1D70-4391-A1B3-4B04F5192720}" destId="{D462E1F0-6E50-7C40-89B3-266B1A8D49A5}" srcOrd="0" destOrd="1" presId="urn:microsoft.com/office/officeart/2005/8/layout/hList1"/>
    <dgm:cxn modelId="{9D7E4A31-F2F5-E14B-B0A7-0F92D5918CDD}" type="presOf" srcId="{0741319D-1F78-46D6-9556-31400F2FD791}" destId="{4317B9CA-457A-3F4E-B04F-4288D5DD11CD}" srcOrd="0" destOrd="0" presId="urn:microsoft.com/office/officeart/2005/8/layout/hList1"/>
    <dgm:cxn modelId="{4424F232-80DC-1E44-BC43-7D30F94738D0}" type="presOf" srcId="{00E3FD06-0B96-464E-875E-C7B8A89B532C}" destId="{37354013-BE53-F041-9571-A9EA29686CCD}" srcOrd="0" destOrd="3" presId="urn:microsoft.com/office/officeart/2005/8/layout/hList1"/>
    <dgm:cxn modelId="{1C9DC534-3717-2D46-8021-D37F0C32759C}" type="presOf" srcId="{2290DA06-8077-4922-9374-9C80BACA74FC}" destId="{6FD127BE-C7CD-5946-99BB-49AE1CC55EB4}" srcOrd="0" destOrd="4" presId="urn:microsoft.com/office/officeart/2005/8/layout/hList1"/>
    <dgm:cxn modelId="{BD43C93A-3EA4-4C57-8408-B2DF38C30CBC}" srcId="{151E9AB3-BE56-4D24-A839-84C0AAB38B0B}" destId="{D91A30D8-C93A-4361-96BF-28B02EA9F1E1}" srcOrd="1" destOrd="0" parTransId="{2C265F6E-DB63-46B6-BA36-90549D06F6F1}" sibTransId="{4CAF3096-A6E5-4FD8-8EB6-ABE455449476}"/>
    <dgm:cxn modelId="{AEA24B47-C5A8-BF4B-9955-804F92B272F5}" type="presOf" srcId="{D91A30D8-C93A-4361-96BF-28B02EA9F1E1}" destId="{37354013-BE53-F041-9571-A9EA29686CCD}" srcOrd="0" destOrd="1" presId="urn:microsoft.com/office/officeart/2005/8/layout/hList1"/>
    <dgm:cxn modelId="{92D8B568-1787-449A-842C-78CCBD8CDE7E}" srcId="{0741319D-1F78-46D6-9556-31400F2FD791}" destId="{8AA0D73A-F954-40A1-8247-B54519EE2A76}" srcOrd="3" destOrd="0" parTransId="{61FF5FFD-20CD-4FB6-9103-2501B5196C48}" sibTransId="{B8406B85-B7F7-4DFD-B3DD-8228242894FE}"/>
    <dgm:cxn modelId="{10E15469-D381-4705-978A-CFAF5A142AB7}" srcId="{F5E9A894-DB9C-4783-A2AF-F35C3535B9E6}" destId="{D685AF0E-04F9-4C20-B604-7F1DBD65B55C}" srcOrd="1" destOrd="0" parTransId="{318325AB-9EEF-4286-B903-F949D657370E}" sibTransId="{7F40D7B6-01B7-456D-B26F-588B114176BD}"/>
    <dgm:cxn modelId="{738CEB6B-9F47-4584-A3D6-0D576171B8B6}" srcId="{8AA0D73A-F954-40A1-8247-B54519EE2A76}" destId="{73E781CD-6557-42F2-893E-0F20678D9DD3}" srcOrd="0" destOrd="0" parTransId="{1CC85761-3267-45B2-A530-074A34A2D5F4}" sibTransId="{362952D7-4862-47C3-8D12-5FFD7F19D591}"/>
    <dgm:cxn modelId="{F7B9936F-E928-DD44-97C7-C4D8130211B3}" type="presOf" srcId="{F5E9A894-DB9C-4783-A2AF-F35C3535B9E6}" destId="{E55A9B8B-6E0B-494E-A7A2-1DD757BAB978}" srcOrd="0" destOrd="0" presId="urn:microsoft.com/office/officeart/2005/8/layout/hList1"/>
    <dgm:cxn modelId="{6963E383-8522-4944-BC95-F2444FED26AA}" srcId="{F5E9A894-DB9C-4783-A2AF-F35C3535B9E6}" destId="{41FBA022-33D3-4DDC-BB4E-E78D5F2D57AB}" srcOrd="3" destOrd="0" parTransId="{F8819B65-5F23-4CDB-BBCC-7BB37960A03C}" sibTransId="{CC32F7CB-39FC-4708-B270-F1077253298B}"/>
    <dgm:cxn modelId="{C1A9CB8A-4403-E343-B3BB-6BE73EBD02A6}" type="presOf" srcId="{B947ED55-07FF-4FA4-A344-929BF1E5444B}" destId="{A1E2F320-C543-264A-B79A-A00375C67A1C}" srcOrd="0" destOrd="0" presId="urn:microsoft.com/office/officeart/2005/8/layout/hList1"/>
    <dgm:cxn modelId="{9CEAE28A-F518-FF45-8DAC-E03A28B55779}" type="presOf" srcId="{00F958E7-EBF2-4F4E-89B0-A475649165D8}" destId="{6FD127BE-C7CD-5946-99BB-49AE1CC55EB4}" srcOrd="0" destOrd="2" presId="urn:microsoft.com/office/officeart/2005/8/layout/hList1"/>
    <dgm:cxn modelId="{E9D4C68C-3925-42CD-952F-CDAB0FADF34E}" srcId="{0741319D-1F78-46D6-9556-31400F2FD791}" destId="{151E9AB3-BE56-4D24-A839-84C0AAB38B0B}" srcOrd="1" destOrd="0" parTransId="{FC0B26AF-45B1-4B92-9CA4-07280509D455}" sibTransId="{31A7C4B2-2BF1-44FA-A469-75F61E22EF38}"/>
    <dgm:cxn modelId="{205AC992-B05D-824E-88E6-61451B666DEA}" type="presOf" srcId="{D685AF0E-04F9-4C20-B604-7F1DBD65B55C}" destId="{6FD127BE-C7CD-5946-99BB-49AE1CC55EB4}" srcOrd="0" destOrd="1" presId="urn:microsoft.com/office/officeart/2005/8/layout/hList1"/>
    <dgm:cxn modelId="{3B512797-B65D-4DFC-B044-DB96C4BBEC8A}" srcId="{F5E9A894-DB9C-4783-A2AF-F35C3535B9E6}" destId="{00F958E7-EBF2-4F4E-89B0-A475649165D8}" srcOrd="2" destOrd="0" parTransId="{02098211-4A6B-4FA1-9929-91D48E2F4EFF}" sibTransId="{B5A2CF82-5BC7-4ED0-86C4-63ED5DC7BB13}"/>
    <dgm:cxn modelId="{7BD1ED97-96BF-4A3D-9E30-8A84A0D55472}" srcId="{0741319D-1F78-46D6-9556-31400F2FD791}" destId="{F5E9A894-DB9C-4783-A2AF-F35C3535B9E6}" srcOrd="0" destOrd="0" parTransId="{088E7FB5-3AE9-4EA5-AF3F-19C5D3061F58}" sibTransId="{66286137-EAFD-43B0-948A-D76BCCB69A37}"/>
    <dgm:cxn modelId="{6A255AA1-3234-0E4F-A9F8-AAA1D619B817}" type="presOf" srcId="{FAAE461B-E620-9743-9714-0A2BDDB583E7}" destId="{EDCDAF34-9833-DF46-927B-3F548D29A297}" srcOrd="0" destOrd="2" presId="urn:microsoft.com/office/officeart/2005/8/layout/hList1"/>
    <dgm:cxn modelId="{35B99BAB-309D-F04D-AD01-9ED06671B186}" type="presOf" srcId="{2A73309B-FA91-4597-9F8B-3860B0929136}" destId="{37354013-BE53-F041-9571-A9EA29686CCD}" srcOrd="0" destOrd="0" presId="urn:microsoft.com/office/officeart/2005/8/layout/hList1"/>
    <dgm:cxn modelId="{86D2BBAE-4BF1-9E44-81A6-5FDF3C662121}" type="presOf" srcId="{670FEB4C-EEC6-4A13-8734-B62561C9AB4C}" destId="{66DC1183-74F5-7442-A20F-7F2E328F34DC}" srcOrd="0" destOrd="0" presId="urn:microsoft.com/office/officeart/2005/8/layout/hList1"/>
    <dgm:cxn modelId="{4040D6B0-19F9-42E6-854E-51DA259B5EF5}" srcId="{151E9AB3-BE56-4D24-A839-84C0AAB38B0B}" destId="{E252CACE-3800-4856-816E-9EE23782718B}" srcOrd="2" destOrd="0" parTransId="{28B0F197-BB74-46AF-BFFF-6B18D5AB597C}" sibTransId="{B810CB42-09AD-48A6-A982-E8342016FE56}"/>
    <dgm:cxn modelId="{3D4005B1-AD3F-425E-827E-C83D7648DEBB}" srcId="{151E9AB3-BE56-4D24-A839-84C0AAB38B0B}" destId="{2A73309B-FA91-4597-9F8B-3860B0929136}" srcOrd="0" destOrd="0" parTransId="{766BA1A5-156A-4A87-99DF-2723DE850806}" sibTransId="{DD137E18-BFBC-42CB-B67E-1F40127CD571}"/>
    <dgm:cxn modelId="{A69372B7-ABED-2C4B-B6AC-4CB2CE5595A0}" type="presOf" srcId="{73E781CD-6557-42F2-893E-0F20678D9DD3}" destId="{D462E1F0-6E50-7C40-89B3-266B1A8D49A5}" srcOrd="0" destOrd="0" presId="urn:microsoft.com/office/officeart/2005/8/layout/hList1"/>
    <dgm:cxn modelId="{13B578B8-CFB6-F242-9F60-49E495584BD5}" type="presOf" srcId="{0C9D29AB-455D-4771-9EA5-982857ABE790}" destId="{4E6ED8CB-26C0-3240-A19E-D51F691FA660}" srcOrd="0" destOrd="1" presId="urn:microsoft.com/office/officeart/2005/8/layout/hList1"/>
    <dgm:cxn modelId="{94D1CBC2-5BA0-4542-81EE-DFB32A905DF7}" srcId="{B947ED55-07FF-4FA4-A344-929BF1E5444B}" destId="{D18768AB-F2BA-495C-ACF1-BC3644921922}" srcOrd="0" destOrd="0" parTransId="{B6B81576-1EDD-4A4F-B92C-DD3735BE504E}" sibTransId="{C8EC8A4A-FE94-4DCF-A722-725778291440}"/>
    <dgm:cxn modelId="{EA0076C5-46AB-8A4B-A165-8A3FA3B32E4E}" srcId="{670FEB4C-EEC6-4A13-8734-B62561C9AB4C}" destId="{D7566864-26B0-634D-A686-735F761A76C7}" srcOrd="1" destOrd="0" parTransId="{4BA4C6EB-5F51-FA4F-96E1-DB60FC80C84E}" sibTransId="{C10E5647-4C1C-6740-82E1-AA64CE779150}"/>
    <dgm:cxn modelId="{025C83C5-B7E2-472D-9154-ECB07E5B2D36}" srcId="{0741319D-1F78-46D6-9556-31400F2FD791}" destId="{670FEB4C-EEC6-4A13-8734-B62561C9AB4C}" srcOrd="4" destOrd="0" parTransId="{5936484B-56DA-4D37-B690-C3494F5B08B8}" sibTransId="{89E88E2B-4FEB-49D0-91A9-16698E755D9C}"/>
    <dgm:cxn modelId="{02BCF9DC-1259-724B-82D4-E09DB9BEE30D}" type="presOf" srcId="{D7566864-26B0-634D-A686-735F761A76C7}" destId="{EDCDAF34-9833-DF46-927B-3F548D29A297}" srcOrd="0" destOrd="1" presId="urn:microsoft.com/office/officeart/2005/8/layout/hList1"/>
    <dgm:cxn modelId="{F86887DD-B11E-4157-981A-B451C475E631}" srcId="{F5E9A894-DB9C-4783-A2AF-F35C3535B9E6}" destId="{46AD3941-2511-44D8-A549-6DFE1C13E945}" srcOrd="0" destOrd="0" parTransId="{E945491E-3997-4B3F-97E8-95E78A4B926C}" sibTransId="{D4A08950-9D7F-4134-BABA-2F1B555FD3D9}"/>
    <dgm:cxn modelId="{B119FFDE-FD6C-8641-9403-E73DEF32BF4C}" type="presOf" srcId="{41FBA022-33D3-4DDC-BB4E-E78D5F2D57AB}" destId="{6FD127BE-C7CD-5946-99BB-49AE1CC55EB4}" srcOrd="0" destOrd="3" presId="urn:microsoft.com/office/officeart/2005/8/layout/hList1"/>
    <dgm:cxn modelId="{230009DF-28CD-3C45-B6D4-7ACEAF90395E}" srcId="{670FEB4C-EEC6-4A13-8734-B62561C9AB4C}" destId="{838D9EA1-31FF-B045-8A90-E52B3D872547}" srcOrd="0" destOrd="0" parTransId="{CC9DEEE9-439E-CD46-9A88-925668A45076}" sibTransId="{67AE2113-C213-BC4B-910B-FE1779C0D632}"/>
    <dgm:cxn modelId="{01682EE0-E9CD-48A9-881D-5BF73BD1C712}" srcId="{0741319D-1F78-46D6-9556-31400F2FD791}" destId="{B947ED55-07FF-4FA4-A344-929BF1E5444B}" srcOrd="2" destOrd="0" parTransId="{0E01A996-8565-4833-99FE-ABA9E1936B1F}" sibTransId="{8DDD6C2E-9A2A-41FB-87F5-F88FDDC3AAD0}"/>
    <dgm:cxn modelId="{0F4B14EF-48D0-4C33-818F-2271F10D5C5D}" srcId="{8AA0D73A-F954-40A1-8247-B54519EE2A76}" destId="{BB20F64D-1D70-4391-A1B3-4B04F5192720}" srcOrd="1" destOrd="0" parTransId="{CE54C82C-FFEF-412F-A25E-54A856772235}" sibTransId="{CB7B2136-6065-482E-BBC7-8B4780A1D426}"/>
    <dgm:cxn modelId="{FF9B2AF5-E261-DB45-A4A7-FFFBBBA3E95B}" type="presOf" srcId="{151E9AB3-BE56-4D24-A839-84C0AAB38B0B}" destId="{B99ECA72-677B-394C-877D-A0A8E6D00AE0}" srcOrd="0" destOrd="0" presId="urn:microsoft.com/office/officeart/2005/8/layout/hList1"/>
    <dgm:cxn modelId="{13EB4CF6-D730-4E48-8583-59A6C524D1C0}" srcId="{670FEB4C-EEC6-4A13-8734-B62561C9AB4C}" destId="{FAAE461B-E620-9743-9714-0A2BDDB583E7}" srcOrd="2" destOrd="0" parTransId="{A2DBC875-957A-7941-ADE2-EF86B6592323}" sibTransId="{FCB08FD3-CFC1-B647-9C98-0BC9F543D6FB}"/>
    <dgm:cxn modelId="{314DCCF6-2678-2A49-979E-D74A01BA3144}" type="presOf" srcId="{8AA0D73A-F954-40A1-8247-B54519EE2A76}" destId="{7BBE6E34-BEE9-174F-A9C2-3BAAACDE1952}" srcOrd="0" destOrd="0" presId="urn:microsoft.com/office/officeart/2005/8/layout/hList1"/>
    <dgm:cxn modelId="{72D4ACF7-6E5C-814B-816C-0BB1061D0F47}" srcId="{670FEB4C-EEC6-4A13-8734-B62561C9AB4C}" destId="{2B592EE3-B559-2B4C-9B3A-BC0B004BB6CB}" srcOrd="3" destOrd="0" parTransId="{456C79FB-B613-7249-A4E4-325ED41739CB}" sibTransId="{A0EF3BA5-74B6-EA42-8122-206C7A64877B}"/>
    <dgm:cxn modelId="{65BB89FE-48B1-4197-9142-CE6E86A3D420}" srcId="{F5E9A894-DB9C-4783-A2AF-F35C3535B9E6}" destId="{2290DA06-8077-4922-9374-9C80BACA74FC}" srcOrd="4" destOrd="0" parTransId="{5C318CF9-10B0-4EC1-B8C2-E1B00CAC56BD}" sibTransId="{A8685DB3-D9B0-415E-A17B-BBCB2DC24963}"/>
    <dgm:cxn modelId="{7CBB80BA-86E3-6D4B-B69A-999A3C9108D0}" type="presParOf" srcId="{4317B9CA-457A-3F4E-B04F-4288D5DD11CD}" destId="{73345EFE-80CB-1B41-AF00-C1293476D49E}" srcOrd="0" destOrd="0" presId="urn:microsoft.com/office/officeart/2005/8/layout/hList1"/>
    <dgm:cxn modelId="{0B7ABECA-2F78-3D43-980A-B89265F3565A}" type="presParOf" srcId="{73345EFE-80CB-1B41-AF00-C1293476D49E}" destId="{E55A9B8B-6E0B-494E-A7A2-1DD757BAB978}" srcOrd="0" destOrd="0" presId="urn:microsoft.com/office/officeart/2005/8/layout/hList1"/>
    <dgm:cxn modelId="{66570177-6805-0747-908E-7B6EDB38658C}" type="presParOf" srcId="{73345EFE-80CB-1B41-AF00-C1293476D49E}" destId="{6FD127BE-C7CD-5946-99BB-49AE1CC55EB4}" srcOrd="1" destOrd="0" presId="urn:microsoft.com/office/officeart/2005/8/layout/hList1"/>
    <dgm:cxn modelId="{04FA3779-46FE-8F47-BA12-CA89D5209496}" type="presParOf" srcId="{4317B9CA-457A-3F4E-B04F-4288D5DD11CD}" destId="{529F79CB-2672-E340-B4F0-CC18559A7460}" srcOrd="1" destOrd="0" presId="urn:microsoft.com/office/officeart/2005/8/layout/hList1"/>
    <dgm:cxn modelId="{D58BC193-C6D0-6345-82E2-BB69CB6CED46}" type="presParOf" srcId="{4317B9CA-457A-3F4E-B04F-4288D5DD11CD}" destId="{92FF7DA1-D3DE-F740-8AB1-89A6CB7C5394}" srcOrd="2" destOrd="0" presId="urn:microsoft.com/office/officeart/2005/8/layout/hList1"/>
    <dgm:cxn modelId="{5CF23711-2A01-9D45-AF5E-1DC7EE5098F9}" type="presParOf" srcId="{92FF7DA1-D3DE-F740-8AB1-89A6CB7C5394}" destId="{B99ECA72-677B-394C-877D-A0A8E6D00AE0}" srcOrd="0" destOrd="0" presId="urn:microsoft.com/office/officeart/2005/8/layout/hList1"/>
    <dgm:cxn modelId="{07CED05D-780A-3348-8A8A-45B991C218E7}" type="presParOf" srcId="{92FF7DA1-D3DE-F740-8AB1-89A6CB7C5394}" destId="{37354013-BE53-F041-9571-A9EA29686CCD}" srcOrd="1" destOrd="0" presId="urn:microsoft.com/office/officeart/2005/8/layout/hList1"/>
    <dgm:cxn modelId="{01170164-083E-F247-8A2D-5F8167D18E40}" type="presParOf" srcId="{4317B9CA-457A-3F4E-B04F-4288D5DD11CD}" destId="{935D93F9-FDED-0949-BFFB-4AD2E6128513}" srcOrd="3" destOrd="0" presId="urn:microsoft.com/office/officeart/2005/8/layout/hList1"/>
    <dgm:cxn modelId="{1B8C76B2-CC54-7443-B404-A7E922577D7D}" type="presParOf" srcId="{4317B9CA-457A-3F4E-B04F-4288D5DD11CD}" destId="{24A7DC0E-1D98-B348-8C96-91018B3AF8FB}" srcOrd="4" destOrd="0" presId="urn:microsoft.com/office/officeart/2005/8/layout/hList1"/>
    <dgm:cxn modelId="{0D75724E-FF86-F044-9B6A-FA1FADC033BA}" type="presParOf" srcId="{24A7DC0E-1D98-B348-8C96-91018B3AF8FB}" destId="{A1E2F320-C543-264A-B79A-A00375C67A1C}" srcOrd="0" destOrd="0" presId="urn:microsoft.com/office/officeart/2005/8/layout/hList1"/>
    <dgm:cxn modelId="{54079DC8-4862-5646-91A0-B4B4EA2EAE78}" type="presParOf" srcId="{24A7DC0E-1D98-B348-8C96-91018B3AF8FB}" destId="{4E6ED8CB-26C0-3240-A19E-D51F691FA660}" srcOrd="1" destOrd="0" presId="urn:microsoft.com/office/officeart/2005/8/layout/hList1"/>
    <dgm:cxn modelId="{4796DA43-563E-2C44-A91F-1CAA879F1CB5}" type="presParOf" srcId="{4317B9CA-457A-3F4E-B04F-4288D5DD11CD}" destId="{FF36FD03-5972-594B-B79C-7CA055657162}" srcOrd="5" destOrd="0" presId="urn:microsoft.com/office/officeart/2005/8/layout/hList1"/>
    <dgm:cxn modelId="{0EE9768F-25DC-3848-BD6A-B1379D97F54A}" type="presParOf" srcId="{4317B9CA-457A-3F4E-B04F-4288D5DD11CD}" destId="{914760C7-08A4-0F45-A95F-B271DA499819}" srcOrd="6" destOrd="0" presId="urn:microsoft.com/office/officeart/2005/8/layout/hList1"/>
    <dgm:cxn modelId="{92E41D55-0ADB-E546-9FA8-0F8735AF5DED}" type="presParOf" srcId="{914760C7-08A4-0F45-A95F-B271DA499819}" destId="{7BBE6E34-BEE9-174F-A9C2-3BAAACDE1952}" srcOrd="0" destOrd="0" presId="urn:microsoft.com/office/officeart/2005/8/layout/hList1"/>
    <dgm:cxn modelId="{9232F8BA-E26C-D44E-BACC-F625C8BB5E60}" type="presParOf" srcId="{914760C7-08A4-0F45-A95F-B271DA499819}" destId="{D462E1F0-6E50-7C40-89B3-266B1A8D49A5}" srcOrd="1" destOrd="0" presId="urn:microsoft.com/office/officeart/2005/8/layout/hList1"/>
    <dgm:cxn modelId="{3B5AD957-52AD-FD41-BDC6-AC4ADA8B00A1}" type="presParOf" srcId="{4317B9CA-457A-3F4E-B04F-4288D5DD11CD}" destId="{7A5D939C-08CD-084A-998F-B90303B22A3D}" srcOrd="7" destOrd="0" presId="urn:microsoft.com/office/officeart/2005/8/layout/hList1"/>
    <dgm:cxn modelId="{044DB3A1-EC81-AD43-8A83-DDD8BFAF0A0D}" type="presParOf" srcId="{4317B9CA-457A-3F4E-B04F-4288D5DD11CD}" destId="{B069A13F-18CD-2943-AB92-D8FE191235C1}" srcOrd="8" destOrd="0" presId="urn:microsoft.com/office/officeart/2005/8/layout/hList1"/>
    <dgm:cxn modelId="{244104AB-CC29-044C-867D-6F355DA1C8FB}" type="presParOf" srcId="{B069A13F-18CD-2943-AB92-D8FE191235C1}" destId="{66DC1183-74F5-7442-A20F-7F2E328F34DC}" srcOrd="0" destOrd="0" presId="urn:microsoft.com/office/officeart/2005/8/layout/hList1"/>
    <dgm:cxn modelId="{A1BECCAA-05ED-FD42-A910-03FAFC3A1AB1}" type="presParOf" srcId="{B069A13F-18CD-2943-AB92-D8FE191235C1}" destId="{EDCDAF34-9833-DF46-927B-3F548D29A29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D9AC3-CBD8-46CA-B8D6-AF1C5C0C16C1}">
      <dsp:nvSpPr>
        <dsp:cNvPr id="0" name=""/>
        <dsp:cNvSpPr/>
      </dsp:nvSpPr>
      <dsp:spPr>
        <a:xfrm>
          <a:off x="82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CF1BC-7BC8-4428-A8DB-22AA71A17F71}">
      <dsp:nvSpPr>
        <dsp:cNvPr id="0" name=""/>
        <dsp:cNvSpPr/>
      </dsp:nvSpPr>
      <dsp:spPr>
        <a:xfrm>
          <a:off x="33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Operational Excellence</a:t>
          </a:r>
        </a:p>
      </dsp:txBody>
      <dsp:txXfrm>
        <a:off x="333914" y="2276522"/>
        <a:ext cx="1800000" cy="720000"/>
      </dsp:txXfrm>
    </dsp:sp>
    <dsp:sp modelId="{4ED9474E-FC4F-48E4-A311-B0EA8F6C704C}">
      <dsp:nvSpPr>
        <dsp:cNvPr id="0" name=""/>
        <dsp:cNvSpPr/>
      </dsp:nvSpPr>
      <dsp:spPr>
        <a:xfrm>
          <a:off x="294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F85B7-1C87-46AF-9169-B8B8665D6AFE}">
      <dsp:nvSpPr>
        <dsp:cNvPr id="0" name=""/>
        <dsp:cNvSpPr/>
      </dsp:nvSpPr>
      <dsp:spPr>
        <a:xfrm>
          <a:off x="244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Security</a:t>
          </a:r>
        </a:p>
      </dsp:txBody>
      <dsp:txXfrm>
        <a:off x="2448914" y="2276522"/>
        <a:ext cx="1800000" cy="720000"/>
      </dsp:txXfrm>
    </dsp:sp>
    <dsp:sp modelId="{F9C96906-2197-40FA-89A6-D6FEBA27BBFE}">
      <dsp:nvSpPr>
        <dsp:cNvPr id="0" name=""/>
        <dsp:cNvSpPr/>
      </dsp:nvSpPr>
      <dsp:spPr>
        <a:xfrm>
          <a:off x="505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8CAB0-D75E-46FF-906D-9F00232FDC10}">
      <dsp:nvSpPr>
        <dsp:cNvPr id="0" name=""/>
        <dsp:cNvSpPr/>
      </dsp:nvSpPr>
      <dsp:spPr>
        <a:xfrm>
          <a:off x="456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Reliability</a:t>
          </a:r>
        </a:p>
      </dsp:txBody>
      <dsp:txXfrm>
        <a:off x="4563914" y="2276522"/>
        <a:ext cx="1800000" cy="720000"/>
      </dsp:txXfrm>
    </dsp:sp>
    <dsp:sp modelId="{101663A4-16FD-484F-9FDE-4F3ADC288C06}">
      <dsp:nvSpPr>
        <dsp:cNvPr id="0" name=""/>
        <dsp:cNvSpPr/>
      </dsp:nvSpPr>
      <dsp:spPr>
        <a:xfrm>
          <a:off x="717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C3AA6-8ECC-4E02-8A1B-66C7046EEF65}">
      <dsp:nvSpPr>
        <dsp:cNvPr id="0" name=""/>
        <dsp:cNvSpPr/>
      </dsp:nvSpPr>
      <dsp:spPr>
        <a:xfrm>
          <a:off x="667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Performance Efficiency </a:t>
          </a:r>
        </a:p>
      </dsp:txBody>
      <dsp:txXfrm>
        <a:off x="6678914" y="2276522"/>
        <a:ext cx="1800000" cy="720000"/>
      </dsp:txXfrm>
    </dsp:sp>
    <dsp:sp modelId="{85E60328-DA8A-40E7-BD96-E52D59738549}">
      <dsp:nvSpPr>
        <dsp:cNvPr id="0" name=""/>
        <dsp:cNvSpPr/>
      </dsp:nvSpPr>
      <dsp:spPr>
        <a:xfrm>
          <a:off x="928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0350B-64D0-4AE3-9AE2-E77E93402DE5}">
      <dsp:nvSpPr>
        <dsp:cNvPr id="0" name=""/>
        <dsp:cNvSpPr/>
      </dsp:nvSpPr>
      <dsp:spPr>
        <a:xfrm>
          <a:off x="879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Cost Optimization</a:t>
          </a:r>
        </a:p>
      </dsp:txBody>
      <dsp:txXfrm>
        <a:off x="8793914" y="227652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A9B8B-6E0B-494E-A7A2-1DD757BAB978}">
      <dsp:nvSpPr>
        <dsp:cNvPr id="0" name=""/>
        <dsp:cNvSpPr/>
      </dsp:nvSpPr>
      <dsp:spPr>
        <a:xfrm>
          <a:off x="5122" y="136652"/>
          <a:ext cx="1963594" cy="460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kern="1200"/>
            <a:t>Infra</a:t>
          </a:r>
          <a:endParaRPr lang="en-US" sz="1600" kern="1200"/>
        </a:p>
      </dsp:txBody>
      <dsp:txXfrm>
        <a:off x="5122" y="136652"/>
        <a:ext cx="1963594" cy="460800"/>
      </dsp:txXfrm>
    </dsp:sp>
    <dsp:sp modelId="{6FD127BE-C7CD-5946-99BB-49AE1CC55EB4}">
      <dsp:nvSpPr>
        <dsp:cNvPr id="0" name=""/>
        <dsp:cNvSpPr/>
      </dsp:nvSpPr>
      <dsp:spPr>
        <a:xfrm>
          <a:off x="5122" y="597452"/>
          <a:ext cx="1963594" cy="34587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E" sz="1600" kern="1200" dirty="0"/>
            <a:t>Terraform EKS modules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E" sz="1600" kern="1200" dirty="0"/>
            <a:t>Terraform EKS Addons modules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E" sz="1600" kern="1200"/>
            <a:t>Helm chart for EKS Addons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</a:t>
          </a:r>
          <a:r>
            <a:rPr lang="en-SE" sz="1600" kern="1200"/>
            <a:t>f modules per site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Gitlab-ci pipeline to deploy eks-addons</a:t>
          </a:r>
        </a:p>
      </dsp:txBody>
      <dsp:txXfrm>
        <a:off x="5122" y="597452"/>
        <a:ext cx="1963594" cy="3458700"/>
      </dsp:txXfrm>
    </dsp:sp>
    <dsp:sp modelId="{B99ECA72-677B-394C-877D-A0A8E6D00AE0}">
      <dsp:nvSpPr>
        <dsp:cNvPr id="0" name=""/>
        <dsp:cNvSpPr/>
      </dsp:nvSpPr>
      <dsp:spPr>
        <a:xfrm>
          <a:off x="2243619" y="136652"/>
          <a:ext cx="1963594" cy="460800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kern="1200"/>
            <a:t>Eks-addons</a:t>
          </a:r>
          <a:endParaRPr lang="en-US" sz="1600" kern="1200"/>
        </a:p>
      </dsp:txBody>
      <dsp:txXfrm>
        <a:off x="2243619" y="136652"/>
        <a:ext cx="1963594" cy="460800"/>
      </dsp:txXfrm>
    </dsp:sp>
    <dsp:sp modelId="{37354013-BE53-F041-9571-A9EA29686CCD}">
      <dsp:nvSpPr>
        <dsp:cNvPr id="0" name=""/>
        <dsp:cNvSpPr/>
      </dsp:nvSpPr>
      <dsp:spPr>
        <a:xfrm>
          <a:off x="2243619" y="597452"/>
          <a:ext cx="1963594" cy="3458700"/>
        </a:xfrm>
        <a:prstGeom prst="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E" sz="1600" kern="1200"/>
            <a:t>Configure and test velero DR for EKS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E" sz="1600" kern="1200"/>
            <a:t>C</a:t>
          </a:r>
          <a:r>
            <a:rPr lang="en-US" sz="1600" kern="1200"/>
            <a:t>o</a:t>
          </a:r>
          <a:r>
            <a:rPr lang="en-SE" sz="1600" kern="1200"/>
            <a:t>nfigure and test Cert-manager interaction with Route53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E" sz="1600" kern="1200"/>
            <a:t>Configure Grafana to add Prometheus and Loki as Data sources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Configure Atlantis to automate terraform workflow in gitlab</a:t>
          </a:r>
        </a:p>
      </dsp:txBody>
      <dsp:txXfrm>
        <a:off x="2243619" y="597452"/>
        <a:ext cx="1963594" cy="3458700"/>
      </dsp:txXfrm>
    </dsp:sp>
    <dsp:sp modelId="{A1E2F320-C543-264A-B79A-A00375C67A1C}">
      <dsp:nvSpPr>
        <dsp:cNvPr id="0" name=""/>
        <dsp:cNvSpPr/>
      </dsp:nvSpPr>
      <dsp:spPr>
        <a:xfrm>
          <a:off x="4482117" y="136652"/>
          <a:ext cx="1963594" cy="46080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kern="1200"/>
            <a:t>Code</a:t>
          </a:r>
          <a:endParaRPr lang="en-US" sz="1600" kern="1200"/>
        </a:p>
      </dsp:txBody>
      <dsp:txXfrm>
        <a:off x="4482117" y="136652"/>
        <a:ext cx="1963594" cy="460800"/>
      </dsp:txXfrm>
    </dsp:sp>
    <dsp:sp modelId="{4E6ED8CB-26C0-3240-A19E-D51F691FA660}">
      <dsp:nvSpPr>
        <dsp:cNvPr id="0" name=""/>
        <dsp:cNvSpPr/>
      </dsp:nvSpPr>
      <dsp:spPr>
        <a:xfrm>
          <a:off x="4482117" y="597452"/>
          <a:ext cx="1963594" cy="3458700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E" sz="1600" kern="1200"/>
            <a:t>Ghost helm chart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E" sz="1600" kern="1200"/>
            <a:t>Gitlab-ci pipeline to deploy/undeploy ghost into k8s cluster</a:t>
          </a:r>
          <a:endParaRPr lang="en-US" sz="1600" kern="1200"/>
        </a:p>
      </dsp:txBody>
      <dsp:txXfrm>
        <a:off x="4482117" y="597452"/>
        <a:ext cx="1963594" cy="3458700"/>
      </dsp:txXfrm>
    </dsp:sp>
    <dsp:sp modelId="{7BBE6E34-BEE9-174F-A9C2-3BAAACDE1952}">
      <dsp:nvSpPr>
        <dsp:cNvPr id="0" name=""/>
        <dsp:cNvSpPr/>
      </dsp:nvSpPr>
      <dsp:spPr>
        <a:xfrm>
          <a:off x="6720614" y="136652"/>
          <a:ext cx="1963594" cy="460800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kern="1200"/>
            <a:t>Serverless function</a:t>
          </a:r>
          <a:endParaRPr lang="en-US" sz="1600" kern="1200"/>
        </a:p>
      </dsp:txBody>
      <dsp:txXfrm>
        <a:off x="6720614" y="136652"/>
        <a:ext cx="1963594" cy="460800"/>
      </dsp:txXfrm>
    </dsp:sp>
    <dsp:sp modelId="{D462E1F0-6E50-7C40-89B3-266B1A8D49A5}">
      <dsp:nvSpPr>
        <dsp:cNvPr id="0" name=""/>
        <dsp:cNvSpPr/>
      </dsp:nvSpPr>
      <dsp:spPr>
        <a:xfrm>
          <a:off x="6720614" y="597452"/>
          <a:ext cx="1963594" cy="3458700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E" sz="1600" kern="1200" dirty="0"/>
            <a:t>Implement Py Code to delete all posts in Ghost app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E" sz="1600" kern="1200" dirty="0"/>
            <a:t>Deploy in AWS using terraform</a:t>
          </a:r>
          <a:endParaRPr lang="en-US" sz="1600" kern="1200" dirty="0"/>
        </a:p>
      </dsp:txBody>
      <dsp:txXfrm>
        <a:off x="6720614" y="597452"/>
        <a:ext cx="1963594" cy="3458700"/>
      </dsp:txXfrm>
    </dsp:sp>
    <dsp:sp modelId="{66DC1183-74F5-7442-A20F-7F2E328F34DC}">
      <dsp:nvSpPr>
        <dsp:cNvPr id="0" name=""/>
        <dsp:cNvSpPr/>
      </dsp:nvSpPr>
      <dsp:spPr>
        <a:xfrm>
          <a:off x="8959112" y="136652"/>
          <a:ext cx="1963594" cy="4608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1600" kern="1200" dirty="0"/>
            <a:t>Documentation</a:t>
          </a:r>
          <a:endParaRPr lang="en-US" sz="1600" kern="1200" dirty="0"/>
        </a:p>
      </dsp:txBody>
      <dsp:txXfrm>
        <a:off x="8959112" y="136652"/>
        <a:ext cx="1963594" cy="460800"/>
      </dsp:txXfrm>
    </dsp:sp>
    <dsp:sp modelId="{EDCDAF34-9833-DF46-927B-3F548D29A297}">
      <dsp:nvSpPr>
        <dsp:cNvPr id="0" name=""/>
        <dsp:cNvSpPr/>
      </dsp:nvSpPr>
      <dsp:spPr>
        <a:xfrm>
          <a:off x="8959112" y="597452"/>
          <a:ext cx="1963594" cy="345870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Add doc in Ghost-helm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Add doc in </a:t>
          </a:r>
          <a:r>
            <a:rPr lang="en-US" sz="1600" kern="1200" dirty="0" err="1"/>
            <a:t>Eks-tf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Add doc in </a:t>
          </a:r>
          <a:r>
            <a:rPr lang="en-US" sz="1600" kern="1200" dirty="0" err="1"/>
            <a:t>Eks</a:t>
          </a:r>
          <a:r>
            <a:rPr lang="en-US" sz="1600" kern="1200" dirty="0"/>
            <a:t>-addons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Add doc in ghost-infra</a:t>
          </a:r>
        </a:p>
      </dsp:txBody>
      <dsp:txXfrm>
        <a:off x="8959112" y="597452"/>
        <a:ext cx="1963594" cy="3458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01F99-3BA4-9E44-8FE0-A07FCC5E8076}" type="datetimeFigureOut">
              <a:rPr lang="en-SE" smtClean="0"/>
              <a:t>2021-08-29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B0C0F-5EC8-004A-8D89-6C92347664A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0557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From South India</a:t>
            </a:r>
          </a:p>
          <a:p>
            <a:endParaRPr lang="en-IN" dirty="0"/>
          </a:p>
          <a:p>
            <a:r>
              <a:rPr lang="en-IN" dirty="0"/>
              <a:t>Bachelors at JNTU (CSE)</a:t>
            </a:r>
          </a:p>
          <a:p>
            <a:r>
              <a:rPr lang="en-IN" dirty="0"/>
              <a:t>Masters at  BTH (SE)</a:t>
            </a:r>
          </a:p>
          <a:p>
            <a:endParaRPr lang="en-IN" dirty="0"/>
          </a:p>
          <a:p>
            <a:r>
              <a:rPr lang="en-IN" dirty="0"/>
              <a:t>Got into 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1A340-E8D5-4E36-8739-8FA28549B5A8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504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SCM</a:t>
            </a:r>
          </a:p>
          <a:p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/>
              <a:t>Future working for you so used it</a:t>
            </a:r>
          </a:p>
          <a:p>
            <a:r>
              <a:rPr lang="sv-SE" dirty="0"/>
              <a:t>High Performance</a:t>
            </a:r>
          </a:p>
          <a:p>
            <a:endParaRPr lang="sv-SE" dirty="0"/>
          </a:p>
          <a:p>
            <a:r>
              <a:rPr lang="sv-SE" dirty="0"/>
              <a:t>Kubernetes Cluster – AWS EKS</a:t>
            </a:r>
          </a:p>
          <a:p>
            <a:endParaRPr lang="sv-SE" dirty="0"/>
          </a:p>
          <a:p>
            <a:r>
              <a:rPr lang="sv-SE" dirty="0"/>
              <a:t>Only orchestration service available in AWS</a:t>
            </a:r>
          </a:p>
          <a:p>
            <a:r>
              <a:rPr lang="sv-SE" dirty="0"/>
              <a:t>Certified Kubernetes Adminstrator</a:t>
            </a:r>
          </a:p>
          <a:p>
            <a:endParaRPr lang="sv-SE" dirty="0"/>
          </a:p>
          <a:p>
            <a:r>
              <a:rPr lang="sv-SE" dirty="0"/>
              <a:t>Terraform</a:t>
            </a:r>
          </a:p>
          <a:p>
            <a:r>
              <a:rPr lang="sv-SE" dirty="0"/>
              <a:t>Simple task</a:t>
            </a:r>
          </a:p>
          <a:p>
            <a:r>
              <a:rPr lang="sv-SE" dirty="0"/>
              <a:t>Depict IAC</a:t>
            </a:r>
          </a:p>
          <a:p>
            <a:r>
              <a:rPr lang="sv-SE" dirty="0"/>
              <a:t>Wanted to try it out</a:t>
            </a:r>
          </a:p>
          <a:p>
            <a:r>
              <a:rPr lang="sv-SE" dirty="0"/>
              <a:t>Future working for you, might as well learn it from now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Application</a:t>
            </a:r>
          </a:p>
          <a:p>
            <a:endParaRPr lang="sv-SE" dirty="0"/>
          </a:p>
          <a:p>
            <a:r>
              <a:rPr lang="sv-SE" dirty="0"/>
              <a:t>Coming from Java world</a:t>
            </a:r>
          </a:p>
          <a:p>
            <a:r>
              <a:rPr lang="sv-SE" dirty="0"/>
              <a:t>Sinch uses it</a:t>
            </a:r>
          </a:p>
          <a:p>
            <a:r>
              <a:rPr lang="sv-SE" dirty="0"/>
              <a:t>Backend </a:t>
            </a:r>
          </a:p>
          <a:p>
            <a:endParaRPr lang="sv-SE" dirty="0"/>
          </a:p>
          <a:p>
            <a:r>
              <a:rPr lang="sv-SE" dirty="0"/>
              <a:t>Integration Testing</a:t>
            </a:r>
          </a:p>
          <a:p>
            <a:endParaRPr lang="sv-SE" dirty="0"/>
          </a:p>
          <a:p>
            <a:r>
              <a:rPr lang="sv-SE" dirty="0"/>
              <a:t>Something simple, didn’t want to complicate as testing was not the focus here</a:t>
            </a:r>
          </a:p>
          <a:p>
            <a:r>
              <a:rPr lang="sv-SE" dirty="0"/>
              <a:t>Partly, wanted to show you that I can use python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AWS Services</a:t>
            </a:r>
          </a:p>
          <a:p>
            <a:endParaRPr lang="sv-SE" dirty="0"/>
          </a:p>
          <a:p>
            <a:r>
              <a:rPr lang="sv-SE" dirty="0"/>
              <a:t>For easy user management choose Codeartifact</a:t>
            </a:r>
          </a:p>
          <a:p>
            <a:r>
              <a:rPr lang="sv-SE" dirty="0"/>
              <a:t>ECR, for image scanning</a:t>
            </a:r>
          </a:p>
          <a:p>
            <a:r>
              <a:rPr lang="sv-SE" dirty="0"/>
              <a:t>Also requirement to use cloud services</a:t>
            </a:r>
          </a:p>
          <a:p>
            <a:r>
              <a:rPr lang="en-IN" sz="1200" dirty="0"/>
              <a:t>Also Certified AWS associate solution architect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1A340-E8D5-4E36-8739-8FA28549B5A8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5611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B0C0F-5EC8-004A-8D89-6C92347664AB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2256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B0C0F-5EC8-004A-8D89-6C92347664AB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965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167E-D0CE-F04C-8CD2-11273D03B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87CDF-71F1-FA48-B55B-AA49ED471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2CA90-71CB-D945-95AA-01B71281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2CE-3F1D-1B4C-8BDA-675FD1DB6E5A}" type="datetimeFigureOut">
              <a:rPr lang="en-SE" smtClean="0"/>
              <a:t>2021-08-29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DECF7-DCAF-1F42-B9D5-27DC4F45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F651C-896E-114C-9B47-6C76958A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0E00-3166-914B-8CCA-80A84B5A528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806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E4DC-AA65-9F49-9554-07D22087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A4167-A242-3041-AFCB-95C8FB139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7FC4A-F8C8-584B-A34C-4242CD80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2CE-3F1D-1B4C-8BDA-675FD1DB6E5A}" type="datetimeFigureOut">
              <a:rPr lang="en-SE" smtClean="0"/>
              <a:t>2021-08-29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493F2-6E43-5347-97AA-15518885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EFF75-AF68-EB4A-BF72-CC428267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0E00-3166-914B-8CCA-80A84B5A528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4682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9739B-6B21-3745-A26E-2B8B52451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4E434-4C7F-0E45-B541-0948BB7CB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2FB82-38BB-6046-B52F-E604E486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2CE-3F1D-1B4C-8BDA-675FD1DB6E5A}" type="datetimeFigureOut">
              <a:rPr lang="en-SE" smtClean="0"/>
              <a:t>2021-08-29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22E38-2264-DD4C-8CE3-B3BE246D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AFB70-6B77-A14E-9B72-3E79C400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0E00-3166-914B-8CCA-80A84B5A528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171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F1D7-DDC7-2F4D-A3FC-9BBEDE1E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73095-324C-A444-BBEC-E5B426F61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A0C66-FB52-D64A-874C-9B35CE29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2CE-3F1D-1B4C-8BDA-675FD1DB6E5A}" type="datetimeFigureOut">
              <a:rPr lang="en-SE" smtClean="0"/>
              <a:t>2021-08-29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A954D-C167-644C-AE95-646660B1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C300C-542C-1946-9F23-AD5E2DB6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0E00-3166-914B-8CCA-80A84B5A528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2657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77DD-5E5E-6A45-9BF3-220C1C09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4B596-DA55-EE43-B363-A450B964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FB703-00C2-E640-B1B1-5816E540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2CE-3F1D-1B4C-8BDA-675FD1DB6E5A}" type="datetimeFigureOut">
              <a:rPr lang="en-SE" smtClean="0"/>
              <a:t>2021-08-29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EE3C0-8590-6943-B7F8-88F5E14B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88437-F1B7-D34A-A3CB-E04776A2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0E00-3166-914B-8CCA-80A84B5A528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138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A7B7-7CBF-3E42-81CB-95E34800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EA3F-41C4-494C-9A92-38A757904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E6B0C-7CD2-7641-A2EF-A8731E871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ADDD0-F41F-354B-A9DA-7FC2B3B4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2CE-3F1D-1B4C-8BDA-675FD1DB6E5A}" type="datetimeFigureOut">
              <a:rPr lang="en-SE" smtClean="0"/>
              <a:t>2021-08-29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AFE63-71BE-474A-B6E5-B02B35D5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6FF79-0F27-FA47-9039-073B3FFD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0E00-3166-914B-8CCA-80A84B5A528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162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F286-20F6-324A-8B3F-722188604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18723-1A1A-2748-B549-D5DF8D344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0C89F-F5FE-2042-A447-762E77B0B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AAEDA-6C46-EF49-917E-5DB464893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42988-59EE-E943-A4E2-EFDE17FB6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C7B93-2407-2F40-80C3-D33EF514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2CE-3F1D-1B4C-8BDA-675FD1DB6E5A}" type="datetimeFigureOut">
              <a:rPr lang="en-SE" smtClean="0"/>
              <a:t>2021-08-29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9E89D-94D4-A346-8995-FC6A5578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B69C6-3661-0F42-8B24-D5420D15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0E00-3166-914B-8CCA-80A84B5A528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7724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F4F5-68A8-484A-BACB-E1641773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1EBD4-5F25-6B44-88B5-10DE160A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2CE-3F1D-1B4C-8BDA-675FD1DB6E5A}" type="datetimeFigureOut">
              <a:rPr lang="en-SE" smtClean="0"/>
              <a:t>2021-08-29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7D53F-A836-4E4E-B9CD-DB65BAB6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A9B2A-022A-DE49-9564-5DAA92AE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0E00-3166-914B-8CCA-80A84B5A528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3698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82248-2880-5D4B-8E0A-1E435B07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2CE-3F1D-1B4C-8BDA-675FD1DB6E5A}" type="datetimeFigureOut">
              <a:rPr lang="en-SE" smtClean="0"/>
              <a:t>2021-08-29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FD3BB0-54AF-B249-B9BA-7DB489F0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03341-0D8A-4049-828C-78D57E05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0E00-3166-914B-8CCA-80A84B5A528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5083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095E-4009-E240-93D1-CF58A188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8C8C-09FE-6043-B700-2BE1BE12C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8E862-3781-5E42-82F0-8306ADC1D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97928-F602-2E4B-8B29-5397E5F0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2CE-3F1D-1B4C-8BDA-675FD1DB6E5A}" type="datetimeFigureOut">
              <a:rPr lang="en-SE" smtClean="0"/>
              <a:t>2021-08-29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41ABD-F6CC-3B4F-B5CE-9B376C0C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DE324-E216-FF49-A00B-454B54EB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0E00-3166-914B-8CCA-80A84B5A528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3877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F456-8E69-1B46-B44B-97337001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5DCAD-DFBB-5F4E-9417-EF9F2F69B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34C01-107E-F24B-9C32-6B2525992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E3F34-36B9-7848-BF6B-2C796710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62CE-3F1D-1B4C-8BDA-675FD1DB6E5A}" type="datetimeFigureOut">
              <a:rPr lang="en-SE" smtClean="0"/>
              <a:t>2021-08-29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B13FB-DF39-0C46-B5EB-4F190594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1FD4-2A70-5B4B-B6E3-F661D197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0E00-3166-914B-8CCA-80A84B5A528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8609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7D0CF-11D7-504F-A8E7-E2F8B0B2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FD377-6CBF-5B4E-9B94-B43FB48AB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C47BE-7590-E745-9915-4B0C4D0EC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762CE-3F1D-1B4C-8BDA-675FD1DB6E5A}" type="datetimeFigureOut">
              <a:rPr lang="en-SE" smtClean="0"/>
              <a:t>2021-08-29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0896B-7EB5-2342-9E00-1331AD7B7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257E7-68BC-5A49-89C7-4697926EA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B0E00-3166-914B-8CCA-80A84B5A528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4691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sv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jp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.svg"/><Relationship Id="rId3" Type="http://schemas.openxmlformats.org/officeDocument/2006/relationships/image" Target="../media/image36.png"/><Relationship Id="rId7" Type="http://schemas.openxmlformats.org/officeDocument/2006/relationships/image" Target="../media/image40.jp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2.png"/><Relationship Id="rId5" Type="http://schemas.openxmlformats.org/officeDocument/2006/relationships/image" Target="../media/image38.png"/><Relationship Id="rId15" Type="http://schemas.openxmlformats.org/officeDocument/2006/relationships/image" Target="../media/image43.png"/><Relationship Id="rId10" Type="http://schemas.openxmlformats.org/officeDocument/2006/relationships/image" Target="../media/image35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28.png"/><Relationship Id="rId3" Type="http://schemas.openxmlformats.org/officeDocument/2006/relationships/image" Target="../media/image23.png"/><Relationship Id="rId21" Type="http://schemas.openxmlformats.org/officeDocument/2006/relationships/image" Target="../media/image31.png"/><Relationship Id="rId7" Type="http://schemas.openxmlformats.org/officeDocument/2006/relationships/image" Target="../media/image26.png"/><Relationship Id="rId12" Type="http://schemas.openxmlformats.org/officeDocument/2006/relationships/image" Target="../media/image52.jpe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6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11" Type="http://schemas.openxmlformats.org/officeDocument/2006/relationships/image" Target="../media/image51.png"/><Relationship Id="rId5" Type="http://schemas.openxmlformats.org/officeDocument/2006/relationships/image" Target="../media/image24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41.png"/><Relationship Id="rId4" Type="http://schemas.openxmlformats.org/officeDocument/2006/relationships/image" Target="../media/image47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60.png"/><Relationship Id="rId3" Type="http://schemas.openxmlformats.org/officeDocument/2006/relationships/image" Target="../media/image39.png"/><Relationship Id="rId7" Type="http://schemas.openxmlformats.org/officeDocument/2006/relationships/image" Target="../media/image31.png"/><Relationship Id="rId12" Type="http://schemas.openxmlformats.org/officeDocument/2006/relationships/image" Target="../media/image5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58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oße Eisberge bei Grönland">
            <a:extLst>
              <a:ext uri="{FF2B5EF4-FFF2-40B4-BE49-F238E27FC236}">
                <a16:creationId xmlns:a16="http://schemas.microsoft.com/office/drawing/2014/main" id="{E2F9472A-0B11-4B52-8E72-7E19B22D27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4593" b="4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EF996F-BB27-2242-B176-0CFFB560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Nord-Cloud Interview</a:t>
            </a:r>
          </a:p>
        </p:txBody>
      </p:sp>
    </p:spTree>
    <p:extLst>
      <p:ext uri="{BB962C8B-B14F-4D97-AF65-F5344CB8AC3E}">
        <p14:creationId xmlns:p14="http://schemas.microsoft.com/office/powerpoint/2010/main" val="1679947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aster Recovery Planning: Never Finished | No Jitter">
            <a:extLst>
              <a:ext uri="{FF2B5EF4-FFF2-40B4-BE49-F238E27FC236}">
                <a16:creationId xmlns:a16="http://schemas.microsoft.com/office/drawing/2014/main" id="{5FE8A9D8-6A02-3641-84D4-4A48ACB03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2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F6210-435D-944F-BCD4-922BF44C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SE" sz="3600"/>
              <a:t>Disaster Recovery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213A-D0D6-CB42-ADD6-F1C1D6917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Velero</a:t>
            </a:r>
            <a:r>
              <a:rPr lang="en-US" sz="1800" dirty="0"/>
              <a:t> for </a:t>
            </a:r>
            <a:r>
              <a:rPr lang="en-US" sz="1800" dirty="0" err="1"/>
              <a:t>eks</a:t>
            </a:r>
            <a:endParaRPr lang="en-US" sz="1800" dirty="0"/>
          </a:p>
          <a:p>
            <a:pPr lvl="1"/>
            <a:r>
              <a:rPr lang="en-US" sz="1400" dirty="0"/>
              <a:t>Run Cronjobs for creating backups </a:t>
            </a:r>
          </a:p>
          <a:p>
            <a:r>
              <a:rPr lang="en-US" sz="1800" dirty="0"/>
              <a:t>Terraform code</a:t>
            </a:r>
          </a:p>
          <a:p>
            <a:pPr lvl="1"/>
            <a:r>
              <a:rPr lang="en-US" sz="1400" dirty="0"/>
              <a:t>Deploy the cluster in different site and use </a:t>
            </a:r>
            <a:r>
              <a:rPr lang="en-US" sz="1400" dirty="0" err="1"/>
              <a:t>velero</a:t>
            </a:r>
            <a:r>
              <a:rPr lang="en-US" sz="1400" dirty="0"/>
              <a:t> to restore workloads</a:t>
            </a:r>
          </a:p>
          <a:p>
            <a:endParaRPr lang="en-US" sz="1800" dirty="0"/>
          </a:p>
          <a:p>
            <a:pPr marL="0" indent="0">
              <a:buNone/>
            </a:pPr>
            <a:endParaRPr lang="en-SE" sz="1800" dirty="0"/>
          </a:p>
          <a:p>
            <a:pPr lvl="1"/>
            <a:endParaRPr lang="en-SE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D6DBC-FC27-8A4E-B694-CD39EF913CE7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SE" b="0" dirty="0">
                <a:effectLst/>
              </a:rPr>
              <a:t> 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423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A3A3A-F484-3A48-A210-9ECB8487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SE" sz="4000">
                <a:solidFill>
                  <a:srgbClr val="FFFFFF"/>
                </a:solidFill>
              </a:rPr>
              <a:t>AWS Well Architected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2A610F-CA80-4D10-BDB7-62F51E0150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97102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99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C3DA-2EE6-7448-9764-64E2D736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SE" dirty="0"/>
              <a:t>Scope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BAC5-7B53-E446-AD0D-6B734A63D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SE" sz="2000" dirty="0"/>
              <a:t>Create alerts for the application using metrics from prometheus</a:t>
            </a:r>
          </a:p>
          <a:p>
            <a:r>
              <a:rPr lang="en-SE" sz="2000" dirty="0"/>
              <a:t>Add service mesh for example Istio to manage traffic</a:t>
            </a:r>
          </a:p>
          <a:p>
            <a:r>
              <a:rPr lang="en-SE" sz="2000" dirty="0"/>
              <a:t>Automate deployment of the whole infrastructure</a:t>
            </a:r>
          </a:p>
          <a:p>
            <a:r>
              <a:rPr lang="en-SE" sz="2000" dirty="0"/>
              <a:t>Add Pod Distribution Budgets</a:t>
            </a:r>
          </a:p>
        </p:txBody>
      </p:sp>
      <p:pic>
        <p:nvPicPr>
          <p:cNvPr id="5" name="Picture 4" descr="Arrows pointing up">
            <a:extLst>
              <a:ext uri="{FF2B5EF4-FFF2-40B4-BE49-F238E27FC236}">
                <a16:creationId xmlns:a16="http://schemas.microsoft.com/office/drawing/2014/main" id="{D2F9FBB3-7C0F-4B2B-A131-4366AB953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55" r="1772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693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782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F6210-435D-944F-BCD4-922BF44C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SE" sz="4000">
                <a:solidFill>
                  <a:srgbClr val="FFFFFF"/>
                </a:solidFill>
              </a:rPr>
              <a:t>Task Breakdown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D6DBC-FC27-8A4E-B694-CD39EF913CE7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SE" b="0" dirty="0">
                <a:effectLst/>
              </a:rPr>
              <a:t> </a:t>
            </a:r>
            <a:endParaRPr lang="en-SE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7B55363-8D31-4CE7-8EE3-94E61BBCC8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92286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7440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F829-9361-0244-861C-2C82CAFB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SE" dirty="0"/>
              <a:t>Thank You!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F0455515-013A-439F-883C-22B567A56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7267055-F81B-1B4C-B6D1-B333242CE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650" y="2278063"/>
            <a:ext cx="6467475" cy="3451225"/>
          </a:xfrm>
        </p:spPr>
        <p:txBody>
          <a:bodyPr/>
          <a:lstStyle/>
          <a:p>
            <a:endParaRPr lang="en-SE" dirty="0"/>
          </a:p>
          <a:p>
            <a:endParaRPr lang="en-SE" dirty="0"/>
          </a:p>
          <a:p>
            <a:endParaRPr lang="en-SE" dirty="0"/>
          </a:p>
          <a:p>
            <a:pPr marL="0" indent="0">
              <a:buNone/>
            </a:pPr>
            <a:r>
              <a:rPr lang="en-SE" dirty="0"/>
              <a:t>Shoot your Questions</a:t>
            </a:r>
          </a:p>
        </p:txBody>
      </p:sp>
      <p:pic>
        <p:nvPicPr>
          <p:cNvPr id="11" name="Graphic 10" descr="Smiling Face with No Fill">
            <a:extLst>
              <a:ext uri="{FF2B5EF4-FFF2-40B4-BE49-F238E27FC236}">
                <a16:creationId xmlns:a16="http://schemas.microsoft.com/office/drawing/2014/main" id="{7EFB4473-F547-F044-A4E0-79794AA9F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5183" y="274081"/>
            <a:ext cx="4169664" cy="41696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3624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6;p2">
            <a:extLst>
              <a:ext uri="{FF2B5EF4-FFF2-40B4-BE49-F238E27FC236}">
                <a16:creationId xmlns:a16="http://schemas.microsoft.com/office/drawing/2014/main" id="{D2F551EC-DFC0-4D6B-91AE-FF5C040218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754" y="497611"/>
            <a:ext cx="2795093" cy="126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7;p2">
            <a:extLst>
              <a:ext uri="{FF2B5EF4-FFF2-40B4-BE49-F238E27FC236}">
                <a16:creationId xmlns:a16="http://schemas.microsoft.com/office/drawing/2014/main" id="{9AF09159-D004-475F-91D3-3CAA6965AF2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722" y="1709347"/>
            <a:ext cx="3165160" cy="6671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993082F-E4BF-4CBF-A945-514D0852E203}"/>
              </a:ext>
            </a:extLst>
          </p:cNvPr>
          <p:cNvSpPr/>
          <p:nvPr/>
        </p:nvSpPr>
        <p:spPr>
          <a:xfrm>
            <a:off x="5025081" y="2356022"/>
            <a:ext cx="1985319" cy="18452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3B13E-A45C-4B74-B35B-4A609F4AD5C1}"/>
              </a:ext>
            </a:extLst>
          </p:cNvPr>
          <p:cNvSpPr txBox="1"/>
          <p:nvPr/>
        </p:nvSpPr>
        <p:spPr>
          <a:xfrm>
            <a:off x="5176827" y="3000133"/>
            <a:ext cx="1617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About me</a:t>
            </a:r>
            <a:endParaRPr lang="sv-SE" sz="2800" dirty="0"/>
          </a:p>
        </p:txBody>
      </p:sp>
      <p:pic>
        <p:nvPicPr>
          <p:cNvPr id="8" name="Google Shape;104;p3">
            <a:extLst>
              <a:ext uri="{FF2B5EF4-FFF2-40B4-BE49-F238E27FC236}">
                <a16:creationId xmlns:a16="http://schemas.microsoft.com/office/drawing/2014/main" id="{4DD95CCB-5185-425C-A95E-EA172379609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53283" y="69835"/>
            <a:ext cx="1633772" cy="1657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5;p3">
            <a:extLst>
              <a:ext uri="{FF2B5EF4-FFF2-40B4-BE49-F238E27FC236}">
                <a16:creationId xmlns:a16="http://schemas.microsoft.com/office/drawing/2014/main" id="{48CD7EE4-7716-4F46-BB37-C547C19EE08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31023" y="767676"/>
            <a:ext cx="2244395" cy="894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B29D4AE1-AC8E-4F1C-A91B-81E08851C2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703" y="1551358"/>
            <a:ext cx="1408670" cy="788855"/>
          </a:xfrm>
          <a:prstGeom prst="rect">
            <a:avLst/>
          </a:prstGeom>
        </p:spPr>
      </p:pic>
      <p:pic>
        <p:nvPicPr>
          <p:cNvPr id="13" name="Picture 12" descr="A picture containing flying, kite, sitting, computer&#10;&#10;Description automatically generated">
            <a:extLst>
              <a:ext uri="{FF2B5EF4-FFF2-40B4-BE49-F238E27FC236}">
                <a16:creationId xmlns:a16="http://schemas.microsoft.com/office/drawing/2014/main" id="{0E030DD7-85E2-469C-B6D0-B26949EB39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461" y="4383881"/>
            <a:ext cx="2069130" cy="1158713"/>
          </a:xfrm>
          <a:prstGeom prst="rect">
            <a:avLst/>
          </a:prstGeom>
        </p:spPr>
      </p:pic>
      <p:pic>
        <p:nvPicPr>
          <p:cNvPr id="17" name="Picture 16" descr="A group of people standing in the grass&#10;&#10;Description automatically generated">
            <a:extLst>
              <a:ext uri="{FF2B5EF4-FFF2-40B4-BE49-F238E27FC236}">
                <a16:creationId xmlns:a16="http://schemas.microsoft.com/office/drawing/2014/main" id="{7CCFDD25-5B6D-4088-A53B-75535A9960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703" y="4655573"/>
            <a:ext cx="2546350" cy="1909763"/>
          </a:xfrm>
          <a:prstGeom prst="rect">
            <a:avLst/>
          </a:prstGeom>
        </p:spPr>
      </p:pic>
      <p:pic>
        <p:nvPicPr>
          <p:cNvPr id="18" name="Google Shape;112;p4">
            <a:extLst>
              <a:ext uri="{FF2B5EF4-FFF2-40B4-BE49-F238E27FC236}">
                <a16:creationId xmlns:a16="http://schemas.microsoft.com/office/drawing/2014/main" id="{F6691CC0-0F99-4DE2-8ADC-8E824268EAFF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69064" y="4944792"/>
            <a:ext cx="1783818" cy="1909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13;p4" descr="Image result for aws solution architect&quot;">
            <a:extLst>
              <a:ext uri="{FF2B5EF4-FFF2-40B4-BE49-F238E27FC236}">
                <a16:creationId xmlns:a16="http://schemas.microsoft.com/office/drawing/2014/main" id="{A509F84E-CFAD-4408-91B3-8A8CC038A913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44895" y="4580650"/>
            <a:ext cx="1389772" cy="142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14;p4" descr="Image result for aws sysops administrator logo">
            <a:extLst>
              <a:ext uri="{FF2B5EF4-FFF2-40B4-BE49-F238E27FC236}">
                <a16:creationId xmlns:a16="http://schemas.microsoft.com/office/drawing/2014/main" id="{676A3E8A-AB4B-459D-A267-4AD8DF1ABB73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834666" y="4004994"/>
            <a:ext cx="1472199" cy="99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52;p10">
            <a:extLst>
              <a:ext uri="{FF2B5EF4-FFF2-40B4-BE49-F238E27FC236}">
                <a16:creationId xmlns:a16="http://schemas.microsoft.com/office/drawing/2014/main" id="{EBFC97AC-8A6C-4F23-8A10-D1ADBC4DFB57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576638" y="3429000"/>
            <a:ext cx="1286535" cy="1909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53;p10">
            <a:extLst>
              <a:ext uri="{FF2B5EF4-FFF2-40B4-BE49-F238E27FC236}">
                <a16:creationId xmlns:a16="http://schemas.microsoft.com/office/drawing/2014/main" id="{2002B47E-306D-43B1-93A7-37FEB61A4568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565397" y="3523353"/>
            <a:ext cx="1888598" cy="1300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 descr="Two people sitting in front of a building&#10;&#10;Description automatically generated">
            <a:extLst>
              <a:ext uri="{FF2B5EF4-FFF2-40B4-BE49-F238E27FC236}">
                <a16:creationId xmlns:a16="http://schemas.microsoft.com/office/drawing/2014/main" id="{36BDFD42-1241-42FD-B9FC-BC0CA991FD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821" y="51130"/>
            <a:ext cx="1687264" cy="1264276"/>
          </a:xfrm>
          <a:prstGeom prst="rect">
            <a:avLst/>
          </a:prstGeom>
        </p:spPr>
      </p:pic>
      <p:pic>
        <p:nvPicPr>
          <p:cNvPr id="29" name="Picture 28" descr="A person standing on top of a snow covered mountain&#10;&#10;Description automatically generated">
            <a:extLst>
              <a:ext uri="{FF2B5EF4-FFF2-40B4-BE49-F238E27FC236}">
                <a16:creationId xmlns:a16="http://schemas.microsoft.com/office/drawing/2014/main" id="{A8DDABF6-0EC0-41AF-8E0D-286A71C9F7F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955" y="882174"/>
            <a:ext cx="1474872" cy="1473848"/>
          </a:xfrm>
          <a:prstGeom prst="rect">
            <a:avLst/>
          </a:prstGeom>
        </p:spPr>
      </p:pic>
      <p:pic>
        <p:nvPicPr>
          <p:cNvPr id="31" name="Picture 3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C524BA2-B042-4E1D-AFAC-65B34851B0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30" y="2706336"/>
            <a:ext cx="1563140" cy="1291014"/>
          </a:xfrm>
          <a:prstGeom prst="rect">
            <a:avLst/>
          </a:prstGeom>
        </p:spPr>
      </p:pic>
      <p:pic>
        <p:nvPicPr>
          <p:cNvPr id="33" name="Picture 32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B8E1541A-9E64-4867-9697-5624719E532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38" y="2768370"/>
            <a:ext cx="1969038" cy="844771"/>
          </a:xfrm>
          <a:prstGeom prst="rect">
            <a:avLst/>
          </a:prstGeom>
        </p:spPr>
      </p:pic>
      <p:pic>
        <p:nvPicPr>
          <p:cNvPr id="35" name="Picture 34" descr="A picture containing indoor, game, table, ball&#10;&#10;Description automatically generated">
            <a:extLst>
              <a:ext uri="{FF2B5EF4-FFF2-40B4-BE49-F238E27FC236}">
                <a16:creationId xmlns:a16="http://schemas.microsoft.com/office/drawing/2014/main" id="{59DC265E-C440-40F3-9285-B70D10F95A4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761" y="5465313"/>
            <a:ext cx="2191563" cy="1116720"/>
          </a:xfrm>
          <a:prstGeom prst="rect">
            <a:avLst/>
          </a:prstGeom>
        </p:spPr>
      </p:pic>
      <p:pic>
        <p:nvPicPr>
          <p:cNvPr id="37" name="Picture 36" descr="A picture containing person, outdoor, sport, swimming&#10;&#10;Description automatically generated">
            <a:extLst>
              <a:ext uri="{FF2B5EF4-FFF2-40B4-BE49-F238E27FC236}">
                <a16:creationId xmlns:a16="http://schemas.microsoft.com/office/drawing/2014/main" id="{1E75B751-CFE9-4000-860D-6F34F283AF7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461" y="1167599"/>
            <a:ext cx="1118656" cy="1118656"/>
          </a:xfrm>
          <a:prstGeom prst="rect">
            <a:avLst/>
          </a:prstGeom>
        </p:spPr>
      </p:pic>
      <p:pic>
        <p:nvPicPr>
          <p:cNvPr id="3074" name="Picture 2" descr="Sinch (company) - Wikipedia">
            <a:extLst>
              <a:ext uri="{FF2B5EF4-FFF2-40B4-BE49-F238E27FC236}">
                <a16:creationId xmlns:a16="http://schemas.microsoft.com/office/drawing/2014/main" id="{FFC054BB-F1A0-CC4B-ABD7-F5A72E524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842" y="2031096"/>
            <a:ext cx="1773991" cy="95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79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CC6B-4F8F-4AD3-A329-D73AE1C5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IN"/>
              <a:t>Assumptions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37AD-30E8-419C-A813-A82EB7F6B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Customer is in AWS region: us-east-1</a:t>
            </a:r>
          </a:p>
          <a:p>
            <a:r>
              <a:rPr lang="en-US" sz="2400" dirty="0"/>
              <a:t>User/Dev has an AWS account</a:t>
            </a:r>
          </a:p>
          <a:p>
            <a:r>
              <a:rPr lang="en-US" sz="2400" dirty="0"/>
              <a:t>User/Dev has prior knowledge of: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dirty="0"/>
              <a:t> - </a:t>
            </a:r>
            <a:r>
              <a:rPr lang="en-US" sz="2400" dirty="0"/>
              <a:t>Terraform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dirty="0"/>
              <a:t> - </a:t>
            </a:r>
            <a:r>
              <a:rPr lang="en-US" sz="2400" dirty="0"/>
              <a:t>AWS CLI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dirty="0"/>
              <a:t> - </a:t>
            </a:r>
            <a:r>
              <a:rPr lang="en-US" sz="2400" dirty="0"/>
              <a:t>Using EKS cluster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sv-SE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1294061-33A8-4D32-B247-107CE69FB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6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63F2DF-CF1F-4E2E-961D-A6AE0F1B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Tools</a:t>
            </a:r>
            <a:endParaRPr lang="sv-SE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CAFE-527D-4B49-8B55-8C2B11776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1068531"/>
            <a:ext cx="6525220" cy="4616849"/>
          </a:xfrm>
        </p:spPr>
        <p:txBody>
          <a:bodyPr anchor="ctr">
            <a:noAutofit/>
          </a:bodyPr>
          <a:lstStyle/>
          <a:p>
            <a:r>
              <a:rPr lang="en-IN" sz="1200" dirty="0"/>
              <a:t>SCM – Gitlab &amp; Gitlab CI pipeline</a:t>
            </a:r>
          </a:p>
          <a:p>
            <a:r>
              <a:rPr lang="en-IN" sz="1200" dirty="0"/>
              <a:t>Kubernetes cluster – AWS EKS </a:t>
            </a:r>
          </a:p>
          <a:p>
            <a:r>
              <a:rPr lang="en-IN" sz="1200" dirty="0" err="1"/>
              <a:t>IaC</a:t>
            </a:r>
            <a:r>
              <a:rPr lang="en-IN" sz="1200" dirty="0"/>
              <a:t> – Terraform</a:t>
            </a:r>
          </a:p>
          <a:p>
            <a:r>
              <a:rPr lang="en-IN" sz="1200" dirty="0"/>
              <a:t>Terraform workflow</a:t>
            </a:r>
          </a:p>
          <a:p>
            <a:pPr lvl="1"/>
            <a:r>
              <a:rPr lang="en-IN" sz="1200" dirty="0"/>
              <a:t>Atlantis</a:t>
            </a:r>
          </a:p>
          <a:p>
            <a:r>
              <a:rPr lang="en-IN" sz="1200" dirty="0"/>
              <a:t>Application - Ghost</a:t>
            </a:r>
          </a:p>
          <a:p>
            <a:pPr lvl="1"/>
            <a:r>
              <a:rPr lang="en-IN" sz="1200" dirty="0"/>
              <a:t>Helm chart</a:t>
            </a:r>
          </a:p>
          <a:p>
            <a:r>
              <a:rPr lang="en-IN" sz="1200" dirty="0"/>
              <a:t>AWS Services </a:t>
            </a:r>
          </a:p>
          <a:p>
            <a:pPr lvl="1"/>
            <a:r>
              <a:rPr lang="en-IN" sz="1200" dirty="0"/>
              <a:t>S3 Bucket</a:t>
            </a:r>
          </a:p>
          <a:p>
            <a:pPr lvl="1"/>
            <a:r>
              <a:rPr lang="en-IN" sz="1200" dirty="0"/>
              <a:t>DynamoDB</a:t>
            </a:r>
          </a:p>
          <a:p>
            <a:pPr lvl="1"/>
            <a:r>
              <a:rPr lang="en-IN" sz="1200" dirty="0"/>
              <a:t>Route53</a:t>
            </a:r>
          </a:p>
          <a:p>
            <a:pPr lvl="1"/>
            <a:r>
              <a:rPr lang="en-IN" sz="1200" dirty="0"/>
              <a:t>Lambda function</a:t>
            </a:r>
          </a:p>
          <a:p>
            <a:pPr lvl="1"/>
            <a:r>
              <a:rPr lang="en-IN" sz="1200" dirty="0"/>
              <a:t>EKS</a:t>
            </a:r>
          </a:p>
          <a:p>
            <a:pPr lvl="1"/>
            <a:r>
              <a:rPr lang="en-IN" sz="1200" dirty="0"/>
              <a:t>IAM</a:t>
            </a:r>
          </a:p>
          <a:p>
            <a:r>
              <a:rPr lang="en-IN" sz="1200" dirty="0"/>
              <a:t>Monitoring and Visualisation</a:t>
            </a:r>
          </a:p>
          <a:p>
            <a:pPr lvl="1"/>
            <a:r>
              <a:rPr lang="en-IN" sz="1200" dirty="0"/>
              <a:t>Prometheus</a:t>
            </a:r>
          </a:p>
          <a:p>
            <a:pPr lvl="1"/>
            <a:r>
              <a:rPr lang="en-IN" sz="1200" dirty="0"/>
              <a:t>Grafana</a:t>
            </a:r>
          </a:p>
          <a:p>
            <a:r>
              <a:rPr lang="en-IN" sz="1200" dirty="0"/>
              <a:t>Logging</a:t>
            </a:r>
          </a:p>
          <a:p>
            <a:pPr lvl="1"/>
            <a:r>
              <a:rPr lang="en-IN" sz="1200" dirty="0"/>
              <a:t>Loki</a:t>
            </a:r>
          </a:p>
          <a:p>
            <a:r>
              <a:rPr lang="en-IN" sz="1200" dirty="0"/>
              <a:t>Certificate issuer</a:t>
            </a:r>
          </a:p>
          <a:p>
            <a:pPr lvl="1"/>
            <a:r>
              <a:rPr lang="en-IN" sz="1200" dirty="0"/>
              <a:t>Cert-manager</a:t>
            </a:r>
          </a:p>
          <a:p>
            <a:r>
              <a:rPr lang="en-IN" sz="1200" dirty="0"/>
              <a:t>Ingress controller</a:t>
            </a:r>
          </a:p>
          <a:p>
            <a:pPr lvl="1"/>
            <a:r>
              <a:rPr lang="en-IN" sz="1200" dirty="0"/>
              <a:t>Nginx ingress controller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E256BF-9710-F648-9677-268EE28EA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95" y="229395"/>
            <a:ext cx="597923" cy="797230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9A623E59-C1F7-9A4D-BE07-1EF4A7EA7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034" y="3429000"/>
            <a:ext cx="589983" cy="587361"/>
          </a:xfrm>
          <a:prstGeom prst="rect">
            <a:avLst/>
          </a:prstGeom>
        </p:spPr>
      </p:pic>
      <p:pic>
        <p:nvPicPr>
          <p:cNvPr id="28" name="Picture 27" descr="Logo, company name&#10;&#10;Description automatically generated">
            <a:extLst>
              <a:ext uri="{FF2B5EF4-FFF2-40B4-BE49-F238E27FC236}">
                <a16:creationId xmlns:a16="http://schemas.microsoft.com/office/drawing/2014/main" id="{B5981152-126F-F44F-B9C6-26BE3E2BC4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317" y="2393164"/>
            <a:ext cx="1701350" cy="850675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3B00EC4-AC70-D445-8230-430F27FFD9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045" y="1813652"/>
            <a:ext cx="1059175" cy="313615"/>
          </a:xfrm>
          <a:prstGeom prst="rect">
            <a:avLst/>
          </a:prstGeom>
        </p:spPr>
      </p:pic>
      <p:pic>
        <p:nvPicPr>
          <p:cNvPr id="30" name="Picture 29" descr="Logo, company name&#10;&#10;Description automatically generated">
            <a:extLst>
              <a:ext uri="{FF2B5EF4-FFF2-40B4-BE49-F238E27FC236}">
                <a16:creationId xmlns:a16="http://schemas.microsoft.com/office/drawing/2014/main" id="{51F2B205-F91B-424A-B10F-BCCC7ABB1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449" y="1438965"/>
            <a:ext cx="1460369" cy="1062990"/>
          </a:xfrm>
          <a:prstGeom prst="rect">
            <a:avLst/>
          </a:prstGeom>
        </p:spPr>
      </p:pic>
      <p:pic>
        <p:nvPicPr>
          <p:cNvPr id="31" name="Picture 2" descr="How To Store Images For My App: AWS S3 | The Freelancer">
            <a:extLst>
              <a:ext uri="{FF2B5EF4-FFF2-40B4-BE49-F238E27FC236}">
                <a16:creationId xmlns:a16="http://schemas.microsoft.com/office/drawing/2014/main" id="{A3A5DB9E-F460-5844-B1E0-1A11823F3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009" y="4855665"/>
            <a:ext cx="1073737" cy="61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Amazon Route 53 — SignalFx documentation">
            <a:extLst>
              <a:ext uri="{FF2B5EF4-FFF2-40B4-BE49-F238E27FC236}">
                <a16:creationId xmlns:a16="http://schemas.microsoft.com/office/drawing/2014/main" id="{1AC9BC95-104C-414F-8755-E19E96847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371" y="3899346"/>
            <a:ext cx="764248" cy="76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Attach new EBS to your EC2 instance - DEV Community">
            <a:extLst>
              <a:ext uri="{FF2B5EF4-FFF2-40B4-BE49-F238E27FC236}">
                <a16:creationId xmlns:a16="http://schemas.microsoft.com/office/drawing/2014/main" id="{9F2A87D2-7C52-3047-904C-BBD0B38DB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216" y="4352513"/>
            <a:ext cx="1146888" cy="64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Gitlab, original, logo Free Icon of Devicon">
            <a:extLst>
              <a:ext uri="{FF2B5EF4-FFF2-40B4-BE49-F238E27FC236}">
                <a16:creationId xmlns:a16="http://schemas.microsoft.com/office/drawing/2014/main" id="{18E455FA-A7AD-474B-90ED-7BDEF4BD8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061" y="168977"/>
            <a:ext cx="918065" cy="91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E8CC538A-DA15-C046-BC72-F7833F60E5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54034" y="4817643"/>
            <a:ext cx="381000" cy="381000"/>
          </a:xfrm>
          <a:prstGeom prst="rect">
            <a:avLst/>
          </a:prstGeom>
        </p:spPr>
      </p:pic>
      <p:pic>
        <p:nvPicPr>
          <p:cNvPr id="40" name="Picture 14" descr="100DaysofAWS | Day 17 |AWS Network Load Balancer | by Jack Lavelle |  Towards AWS">
            <a:extLst>
              <a:ext uri="{FF2B5EF4-FFF2-40B4-BE49-F238E27FC236}">
                <a16:creationId xmlns:a16="http://schemas.microsoft.com/office/drawing/2014/main" id="{21CA32ED-9589-1346-B813-96F86E223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126" y="5147860"/>
            <a:ext cx="483197" cy="48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How to Write Your First AWS Lambda Function — Runscope Blog">
            <a:extLst>
              <a:ext uri="{FF2B5EF4-FFF2-40B4-BE49-F238E27FC236}">
                <a16:creationId xmlns:a16="http://schemas.microsoft.com/office/drawing/2014/main" id="{3BDA8FA3-F0DE-6346-9C00-E0A302865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118" y="5504732"/>
            <a:ext cx="424016" cy="42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81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1D20D44-DCB6-CF41-9A68-CBC1337E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66" y="-271501"/>
            <a:ext cx="10515600" cy="1325563"/>
          </a:xfrm>
        </p:spPr>
        <p:txBody>
          <a:bodyPr/>
          <a:lstStyle/>
          <a:p>
            <a:r>
              <a:rPr lang="en-IN" dirty="0"/>
              <a:t>Architecture Overview</a:t>
            </a:r>
            <a:endParaRPr lang="sv-SE" dirty="0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502CC7C9-A65A-CC45-8338-990488744FEC}"/>
              </a:ext>
            </a:extLst>
          </p:cNvPr>
          <p:cNvSpPr/>
          <p:nvPr/>
        </p:nvSpPr>
        <p:spPr>
          <a:xfrm>
            <a:off x="1914023" y="1162338"/>
            <a:ext cx="9951522" cy="526076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D3126CE7-5E4D-0447-8F3E-DB4AC6B1F81E}"/>
              </a:ext>
            </a:extLst>
          </p:cNvPr>
          <p:cNvSpPr/>
          <p:nvPr/>
        </p:nvSpPr>
        <p:spPr>
          <a:xfrm>
            <a:off x="4799726" y="1370077"/>
            <a:ext cx="6733547" cy="48957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D5EF1C72-C091-A740-AD6E-D8FA4E76496A}"/>
              </a:ext>
            </a:extLst>
          </p:cNvPr>
          <p:cNvSpPr/>
          <p:nvPr/>
        </p:nvSpPr>
        <p:spPr>
          <a:xfrm>
            <a:off x="6426646" y="1589533"/>
            <a:ext cx="4948131" cy="44744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9" name="Rectangle: Rounded Corners 7">
            <a:extLst>
              <a:ext uri="{FF2B5EF4-FFF2-40B4-BE49-F238E27FC236}">
                <a16:creationId xmlns:a16="http://schemas.microsoft.com/office/drawing/2014/main" id="{41300714-BC6A-EF4D-A817-D241DFE27D9B}"/>
              </a:ext>
            </a:extLst>
          </p:cNvPr>
          <p:cNvSpPr/>
          <p:nvPr/>
        </p:nvSpPr>
        <p:spPr>
          <a:xfrm>
            <a:off x="4978708" y="1979677"/>
            <a:ext cx="865632" cy="9753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0" name="Rectangle: Rounded Corners 8">
            <a:extLst>
              <a:ext uri="{FF2B5EF4-FFF2-40B4-BE49-F238E27FC236}">
                <a16:creationId xmlns:a16="http://schemas.microsoft.com/office/drawing/2014/main" id="{5C67DD33-E680-A74F-9685-C1B099212C6E}"/>
              </a:ext>
            </a:extLst>
          </p:cNvPr>
          <p:cNvSpPr/>
          <p:nvPr/>
        </p:nvSpPr>
        <p:spPr>
          <a:xfrm>
            <a:off x="4978708" y="3259837"/>
            <a:ext cx="865632" cy="9753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6D7829-54DC-4D40-99C0-D24195C8D944}"/>
              </a:ext>
            </a:extLst>
          </p:cNvPr>
          <p:cNvSpPr/>
          <p:nvPr/>
        </p:nvSpPr>
        <p:spPr>
          <a:xfrm>
            <a:off x="4978708" y="4539997"/>
            <a:ext cx="865632" cy="9753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16A5EB2-EF28-9B4D-BCF1-E73158244291}"/>
              </a:ext>
            </a:extLst>
          </p:cNvPr>
          <p:cNvSpPr/>
          <p:nvPr/>
        </p:nvSpPr>
        <p:spPr>
          <a:xfrm>
            <a:off x="9340306" y="3474284"/>
            <a:ext cx="489966" cy="46907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970021C8-0A4C-2646-A590-E916D746B60D}"/>
              </a:ext>
            </a:extLst>
          </p:cNvPr>
          <p:cNvSpPr/>
          <p:nvPr/>
        </p:nvSpPr>
        <p:spPr>
          <a:xfrm>
            <a:off x="10103969" y="3474284"/>
            <a:ext cx="489966" cy="46907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D4B3B63-C365-0740-BDEC-92253001D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627" y="2228334"/>
            <a:ext cx="315933" cy="4236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2BAB077-2B03-3644-A4E7-B41EA80D3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627" y="3482256"/>
            <a:ext cx="315933" cy="4236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2531BAE-A08F-8A41-9053-C5340C34D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627" y="4840202"/>
            <a:ext cx="315933" cy="4236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2A7D197-CD35-2448-A8E5-B9A584510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026" y="3589540"/>
            <a:ext cx="180848" cy="2276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26027DE-E450-BB4C-9C83-7BCF42A95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2833" y="3589540"/>
            <a:ext cx="287878" cy="217582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B4D5ACC8-2F25-DF48-8252-ECF848336B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2" y="2380164"/>
            <a:ext cx="426077" cy="414427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30E38F37-077D-7E4A-A80B-C59E69CAC3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895" y="3496154"/>
            <a:ext cx="426077" cy="414427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470A545B-6362-F947-A14E-0D827D7E1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2" y="4857545"/>
            <a:ext cx="426077" cy="414427"/>
          </a:xfrm>
          <a:prstGeom prst="rect">
            <a:avLst/>
          </a:prstGeom>
        </p:spPr>
      </p:pic>
      <p:sp>
        <p:nvSpPr>
          <p:cNvPr id="30" name="Rectangle: Rounded Corners 46">
            <a:extLst>
              <a:ext uri="{FF2B5EF4-FFF2-40B4-BE49-F238E27FC236}">
                <a16:creationId xmlns:a16="http://schemas.microsoft.com/office/drawing/2014/main" id="{DA8EE4F8-FACD-CF41-9994-A68991013287}"/>
              </a:ext>
            </a:extLst>
          </p:cNvPr>
          <p:cNvSpPr/>
          <p:nvPr/>
        </p:nvSpPr>
        <p:spPr>
          <a:xfrm>
            <a:off x="2065106" y="1555490"/>
            <a:ext cx="2480768" cy="44744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1" name="Rectangle: Rounded Corners 11">
            <a:extLst>
              <a:ext uri="{FF2B5EF4-FFF2-40B4-BE49-F238E27FC236}">
                <a16:creationId xmlns:a16="http://schemas.microsoft.com/office/drawing/2014/main" id="{3EF40DEB-0469-9140-8269-9D28E21CC9BB}"/>
              </a:ext>
            </a:extLst>
          </p:cNvPr>
          <p:cNvSpPr/>
          <p:nvPr/>
        </p:nvSpPr>
        <p:spPr>
          <a:xfrm>
            <a:off x="2175269" y="1979677"/>
            <a:ext cx="865632" cy="9753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2" name="Rectangle: Rounded Corners 12">
            <a:extLst>
              <a:ext uri="{FF2B5EF4-FFF2-40B4-BE49-F238E27FC236}">
                <a16:creationId xmlns:a16="http://schemas.microsoft.com/office/drawing/2014/main" id="{EE440D5C-478F-1E43-BB6B-5DDF0BDC8BCA}"/>
              </a:ext>
            </a:extLst>
          </p:cNvPr>
          <p:cNvSpPr/>
          <p:nvPr/>
        </p:nvSpPr>
        <p:spPr>
          <a:xfrm>
            <a:off x="2175269" y="3259837"/>
            <a:ext cx="865632" cy="9753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33" name="Rectangle: Rounded Corners 13">
            <a:extLst>
              <a:ext uri="{FF2B5EF4-FFF2-40B4-BE49-F238E27FC236}">
                <a16:creationId xmlns:a16="http://schemas.microsoft.com/office/drawing/2014/main" id="{5A604344-1A91-9D44-A11A-1CA9615606C6}"/>
              </a:ext>
            </a:extLst>
          </p:cNvPr>
          <p:cNvSpPr/>
          <p:nvPr/>
        </p:nvSpPr>
        <p:spPr>
          <a:xfrm>
            <a:off x="2175269" y="4539997"/>
            <a:ext cx="865632" cy="9753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CBC3CF6-1138-3341-9014-9F138F7AD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39" y="2228334"/>
            <a:ext cx="315933" cy="42363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9D5A77A-40E3-714D-BA64-4B273ABC0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39" y="3482256"/>
            <a:ext cx="315933" cy="4236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A0E06D9-AEFD-A948-81A7-62D9EBA1E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39" y="4840202"/>
            <a:ext cx="315933" cy="423637"/>
          </a:xfrm>
          <a:prstGeom prst="rect">
            <a:avLst/>
          </a:prstGeom>
        </p:spPr>
      </p:pic>
      <p:cxnSp>
        <p:nvCxnSpPr>
          <p:cNvPr id="37" name="Connector: Elbow 58">
            <a:extLst>
              <a:ext uri="{FF2B5EF4-FFF2-40B4-BE49-F238E27FC236}">
                <a16:creationId xmlns:a16="http://schemas.microsoft.com/office/drawing/2014/main" id="{E35B331B-5AB8-C64E-8200-8B9A54A09419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040901" y="2467357"/>
            <a:ext cx="996825" cy="854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60">
            <a:extLst>
              <a:ext uri="{FF2B5EF4-FFF2-40B4-BE49-F238E27FC236}">
                <a16:creationId xmlns:a16="http://schemas.microsoft.com/office/drawing/2014/main" id="{9C99F072-2612-1844-961E-2B10D9B08EA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040901" y="4173603"/>
            <a:ext cx="996825" cy="8540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68">
            <a:extLst>
              <a:ext uri="{FF2B5EF4-FFF2-40B4-BE49-F238E27FC236}">
                <a16:creationId xmlns:a16="http://schemas.microsoft.com/office/drawing/2014/main" id="{5068125A-C4AE-F149-938A-76659536B6DE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4209042" y="2467356"/>
            <a:ext cx="769666" cy="8997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72">
            <a:extLst>
              <a:ext uri="{FF2B5EF4-FFF2-40B4-BE49-F238E27FC236}">
                <a16:creationId xmlns:a16="http://schemas.microsoft.com/office/drawing/2014/main" id="{4EAC4DC9-EC04-DA4D-9014-12AE5FE5AF4C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4199202" y="4068639"/>
            <a:ext cx="779507" cy="9590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BADA4F-A737-964F-9452-61BA91FABCB5}"/>
              </a:ext>
            </a:extLst>
          </p:cNvPr>
          <p:cNvCxnSpPr/>
          <p:nvPr/>
        </p:nvCxnSpPr>
        <p:spPr>
          <a:xfrm>
            <a:off x="9840138" y="3693324"/>
            <a:ext cx="246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96">
            <a:extLst>
              <a:ext uri="{FF2B5EF4-FFF2-40B4-BE49-F238E27FC236}">
                <a16:creationId xmlns:a16="http://schemas.microsoft.com/office/drawing/2014/main" id="{6E1FB9C1-F600-AB44-A605-884EE6F1048A}"/>
              </a:ext>
            </a:extLst>
          </p:cNvPr>
          <p:cNvCxnSpPr>
            <a:cxnSpLocks/>
            <a:endCxn id="18" idx="5"/>
          </p:cNvCxnSpPr>
          <p:nvPr/>
        </p:nvCxnSpPr>
        <p:spPr>
          <a:xfrm rot="5400000">
            <a:off x="10209828" y="2854216"/>
            <a:ext cx="886907" cy="353229"/>
          </a:xfrm>
          <a:prstGeom prst="bentConnector3">
            <a:avLst>
              <a:gd name="adj1" fmla="val -8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99">
            <a:extLst>
              <a:ext uri="{FF2B5EF4-FFF2-40B4-BE49-F238E27FC236}">
                <a16:creationId xmlns:a16="http://schemas.microsoft.com/office/drawing/2014/main" id="{D6AE766B-FBF3-564D-97E6-EDEABFFE30C2}"/>
              </a:ext>
            </a:extLst>
          </p:cNvPr>
          <p:cNvCxnSpPr/>
          <p:nvPr/>
        </p:nvCxnSpPr>
        <p:spPr>
          <a:xfrm rot="16200000" flipV="1">
            <a:off x="10128777" y="4350902"/>
            <a:ext cx="1073053" cy="329184"/>
          </a:xfrm>
          <a:prstGeom prst="bentConnector3">
            <a:avLst>
              <a:gd name="adj1" fmla="val -1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3241FD-6AE2-5348-A505-868D6376A437}"/>
              </a:ext>
            </a:extLst>
          </p:cNvPr>
          <p:cNvCxnSpPr>
            <a:cxnSpLocks/>
            <a:stCxn id="18" idx="0"/>
            <a:endCxn id="27" idx="1"/>
          </p:cNvCxnSpPr>
          <p:nvPr/>
        </p:nvCxnSpPr>
        <p:spPr>
          <a:xfrm flipV="1">
            <a:off x="10593935" y="3703368"/>
            <a:ext cx="235960" cy="5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F8EABB2-B578-DB47-B1B8-51E7C14F347C}"/>
              </a:ext>
            </a:extLst>
          </p:cNvPr>
          <p:cNvSpPr txBox="1"/>
          <p:nvPr/>
        </p:nvSpPr>
        <p:spPr>
          <a:xfrm>
            <a:off x="2611430" y="1133838"/>
            <a:ext cx="141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Custom VPC</a:t>
            </a:r>
            <a:endParaRPr lang="sv-SE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7A1ECE-6A5C-2A4F-8491-9DF50E7EFF92}"/>
              </a:ext>
            </a:extLst>
          </p:cNvPr>
          <p:cNvSpPr txBox="1"/>
          <p:nvPr/>
        </p:nvSpPr>
        <p:spPr>
          <a:xfrm>
            <a:off x="2161464" y="1585849"/>
            <a:ext cx="141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Public Subnet</a:t>
            </a:r>
            <a:endParaRPr lang="sv-SE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F3CB82-216C-D740-9AC8-E29F7C9B3F59}"/>
              </a:ext>
            </a:extLst>
          </p:cNvPr>
          <p:cNvSpPr txBox="1"/>
          <p:nvPr/>
        </p:nvSpPr>
        <p:spPr>
          <a:xfrm>
            <a:off x="5034472" y="1551527"/>
            <a:ext cx="141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Private Subnet</a:t>
            </a:r>
            <a:endParaRPr lang="sv-SE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BF4753A-BEE1-A64B-8B9A-0776D12F59B2}"/>
              </a:ext>
            </a:extLst>
          </p:cNvPr>
          <p:cNvSpPr txBox="1"/>
          <p:nvPr/>
        </p:nvSpPr>
        <p:spPr>
          <a:xfrm>
            <a:off x="9024054" y="3899361"/>
            <a:ext cx="1121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dirty="0"/>
              <a:t>Nginx Ingress Controller</a:t>
            </a:r>
            <a:endParaRPr lang="sv-SE" sz="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E45F181-C21D-2F48-9BC4-2D3338AD7EDA}"/>
              </a:ext>
            </a:extLst>
          </p:cNvPr>
          <p:cNvSpPr txBox="1"/>
          <p:nvPr/>
        </p:nvSpPr>
        <p:spPr>
          <a:xfrm>
            <a:off x="10143499" y="3918856"/>
            <a:ext cx="357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SVC</a:t>
            </a:r>
            <a:endParaRPr lang="sv-SE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F4225EF-8493-614C-88B5-34DB511FF398}"/>
              </a:ext>
            </a:extLst>
          </p:cNvPr>
          <p:cNvSpPr txBox="1"/>
          <p:nvPr/>
        </p:nvSpPr>
        <p:spPr>
          <a:xfrm>
            <a:off x="4985363" y="2919992"/>
            <a:ext cx="92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Subnet zone a</a:t>
            </a:r>
            <a:endParaRPr lang="sv-SE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CE5A633-1219-E849-940C-F4ABDAB848FF}"/>
              </a:ext>
            </a:extLst>
          </p:cNvPr>
          <p:cNvSpPr txBox="1"/>
          <p:nvPr/>
        </p:nvSpPr>
        <p:spPr>
          <a:xfrm>
            <a:off x="4949485" y="4217412"/>
            <a:ext cx="92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Subnet zone b</a:t>
            </a:r>
            <a:endParaRPr lang="sv-SE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543DA9-283D-6540-B4F7-E09825A4E231}"/>
              </a:ext>
            </a:extLst>
          </p:cNvPr>
          <p:cNvSpPr txBox="1"/>
          <p:nvPr/>
        </p:nvSpPr>
        <p:spPr>
          <a:xfrm>
            <a:off x="4952614" y="5489360"/>
            <a:ext cx="92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Subnet zone c</a:t>
            </a:r>
            <a:endParaRPr lang="sv-SE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E7AF0F-97CE-3C41-9D9A-8A2855D4B8F1}"/>
              </a:ext>
            </a:extLst>
          </p:cNvPr>
          <p:cNvSpPr txBox="1"/>
          <p:nvPr/>
        </p:nvSpPr>
        <p:spPr>
          <a:xfrm>
            <a:off x="3605768" y="4159611"/>
            <a:ext cx="893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NAT Gateway</a:t>
            </a:r>
            <a:endParaRPr lang="sv-SE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F8D2271-7D13-E44F-850B-49898978D7F2}"/>
              </a:ext>
            </a:extLst>
          </p:cNvPr>
          <p:cNvSpPr txBox="1"/>
          <p:nvPr/>
        </p:nvSpPr>
        <p:spPr>
          <a:xfrm>
            <a:off x="2161464" y="2955704"/>
            <a:ext cx="92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Subnet zone a</a:t>
            </a:r>
            <a:endParaRPr lang="sv-SE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4436B6-A335-0A46-8877-1F646FB8817A}"/>
              </a:ext>
            </a:extLst>
          </p:cNvPr>
          <p:cNvSpPr txBox="1"/>
          <p:nvPr/>
        </p:nvSpPr>
        <p:spPr>
          <a:xfrm>
            <a:off x="2125586" y="4253124"/>
            <a:ext cx="92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Subnet zone b</a:t>
            </a:r>
            <a:endParaRPr lang="sv-SE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C6C66EC-02FE-C84C-B869-549BCB85BC1A}"/>
              </a:ext>
            </a:extLst>
          </p:cNvPr>
          <p:cNvSpPr txBox="1"/>
          <p:nvPr/>
        </p:nvSpPr>
        <p:spPr>
          <a:xfrm>
            <a:off x="2128715" y="5525072"/>
            <a:ext cx="92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Subnet zone c</a:t>
            </a:r>
            <a:endParaRPr lang="sv-SE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FCBDFF4-F4E5-4F47-94D5-35A4F1228D6A}"/>
              </a:ext>
            </a:extLst>
          </p:cNvPr>
          <p:cNvSpPr txBox="1"/>
          <p:nvPr/>
        </p:nvSpPr>
        <p:spPr>
          <a:xfrm>
            <a:off x="1056519" y="3700259"/>
            <a:ext cx="92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Load balancer</a:t>
            </a:r>
            <a:endParaRPr lang="sv-SE" sz="1000" dirty="0"/>
          </a:p>
        </p:txBody>
      </p:sp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CA780B70-D5E9-EA49-93DA-2C23A5099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92" y="1888184"/>
            <a:ext cx="587361" cy="587361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D6B4E6F-AB35-0B4A-A7AF-3264C82540CC}"/>
              </a:ext>
            </a:extLst>
          </p:cNvPr>
          <p:cNvCxnSpPr>
            <a:cxnSpLocks/>
          </p:cNvCxnSpPr>
          <p:nvPr/>
        </p:nvCxnSpPr>
        <p:spPr>
          <a:xfrm flipV="1">
            <a:off x="1728629" y="3520049"/>
            <a:ext cx="1911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mazon Route 53 — SignalFx documentation">
            <a:extLst>
              <a:ext uri="{FF2B5EF4-FFF2-40B4-BE49-F238E27FC236}">
                <a16:creationId xmlns:a16="http://schemas.microsoft.com/office/drawing/2014/main" id="{2C6A66DB-9E9D-1D42-A626-83FC20B68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06" y="3075820"/>
            <a:ext cx="764248" cy="76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D0A2C11-287A-9844-895F-D6E702FF69CE}"/>
              </a:ext>
            </a:extLst>
          </p:cNvPr>
          <p:cNvCxnSpPr>
            <a:cxnSpLocks/>
          </p:cNvCxnSpPr>
          <p:nvPr/>
        </p:nvCxnSpPr>
        <p:spPr>
          <a:xfrm>
            <a:off x="685135" y="2520035"/>
            <a:ext cx="18057" cy="600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17A57C0-21F0-784F-827A-A15293DD9858}"/>
              </a:ext>
            </a:extLst>
          </p:cNvPr>
          <p:cNvCxnSpPr>
            <a:cxnSpLocks/>
            <a:stCxn id="1028" idx="3"/>
          </p:cNvCxnSpPr>
          <p:nvPr/>
        </p:nvCxnSpPr>
        <p:spPr>
          <a:xfrm>
            <a:off x="1089254" y="3457944"/>
            <a:ext cx="222833" cy="6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26CA7CA3-EEAE-B345-BD39-C3E0B4DCD913}"/>
              </a:ext>
            </a:extLst>
          </p:cNvPr>
          <p:cNvSpPr txBox="1"/>
          <p:nvPr/>
        </p:nvSpPr>
        <p:spPr>
          <a:xfrm>
            <a:off x="10786290" y="2793587"/>
            <a:ext cx="650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Ghost App</a:t>
            </a:r>
            <a:endParaRPr lang="sv-SE" sz="8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1CB90F3-A650-C344-B9BA-A8C85618D97D}"/>
              </a:ext>
            </a:extLst>
          </p:cNvPr>
          <p:cNvSpPr txBox="1"/>
          <p:nvPr/>
        </p:nvSpPr>
        <p:spPr>
          <a:xfrm>
            <a:off x="10763658" y="3945853"/>
            <a:ext cx="650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Ghost App</a:t>
            </a:r>
            <a:endParaRPr lang="sv-SE" sz="8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48EC9B9-F4C8-BF4A-8C99-20F881FB42AF}"/>
              </a:ext>
            </a:extLst>
          </p:cNvPr>
          <p:cNvSpPr txBox="1"/>
          <p:nvPr/>
        </p:nvSpPr>
        <p:spPr>
          <a:xfrm>
            <a:off x="10759167" y="5269467"/>
            <a:ext cx="650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Ghost App</a:t>
            </a:r>
            <a:endParaRPr lang="sv-SE" sz="8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563A1CA-0D3C-C94B-A839-196C8E9BF883}"/>
              </a:ext>
            </a:extLst>
          </p:cNvPr>
          <p:cNvSpPr txBox="1"/>
          <p:nvPr/>
        </p:nvSpPr>
        <p:spPr>
          <a:xfrm>
            <a:off x="-26229" y="2489499"/>
            <a:ext cx="12842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/>
              <a:t>https://ghost.&lt;env&gt;.</a:t>
            </a:r>
            <a:r>
              <a:rPr lang="en-IN" sz="600" dirty="0" err="1"/>
              <a:t>goprix.xyz</a:t>
            </a:r>
            <a:endParaRPr lang="sv-SE" sz="600" dirty="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B5D9F043-F459-3B43-8CD4-EABF1A434072}"/>
              </a:ext>
            </a:extLst>
          </p:cNvPr>
          <p:cNvSpPr/>
          <p:nvPr/>
        </p:nvSpPr>
        <p:spPr>
          <a:xfrm>
            <a:off x="3604910" y="3321430"/>
            <a:ext cx="865632" cy="852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pic>
        <p:nvPicPr>
          <p:cNvPr id="1030" name="Picture 6" descr="Kubernetes in Amazon (EKS) has become publicly available. / Sudo Null IT  News">
            <a:extLst>
              <a:ext uri="{FF2B5EF4-FFF2-40B4-BE49-F238E27FC236}">
                <a16:creationId xmlns:a16="http://schemas.microsoft.com/office/drawing/2014/main" id="{FDD3413B-615C-CA42-AC22-5D18A5E88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376" y="1651605"/>
            <a:ext cx="758041" cy="63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Write Your First AWS Lambda Function — Runscope Blog">
            <a:extLst>
              <a:ext uri="{FF2B5EF4-FFF2-40B4-BE49-F238E27FC236}">
                <a16:creationId xmlns:a16="http://schemas.microsoft.com/office/drawing/2014/main" id="{5A4157D3-2FB0-854A-80A0-DDDC1B747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59" y="1025822"/>
            <a:ext cx="424016" cy="42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0311815A-7E66-C64B-B29D-313930B251A8}"/>
              </a:ext>
            </a:extLst>
          </p:cNvPr>
          <p:cNvCxnSpPr>
            <a:stCxn id="73" idx="0"/>
            <a:endCxn id="1032" idx="1"/>
          </p:cNvCxnSpPr>
          <p:nvPr/>
        </p:nvCxnSpPr>
        <p:spPr>
          <a:xfrm rot="5400000" flipH="1" flipV="1">
            <a:off x="664789" y="1262114"/>
            <a:ext cx="650354" cy="6017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B3D4999-095F-CD49-8720-6792ED6CA49E}"/>
              </a:ext>
            </a:extLst>
          </p:cNvPr>
          <p:cNvCxnSpPr>
            <a:cxnSpLocks/>
            <a:stCxn id="1032" idx="2"/>
          </p:cNvCxnSpPr>
          <p:nvPr/>
        </p:nvCxnSpPr>
        <p:spPr>
          <a:xfrm flipH="1">
            <a:off x="854781" y="1449838"/>
            <a:ext cx="648086" cy="177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D03490DB-C448-9B44-A944-420395956AF1}"/>
              </a:ext>
            </a:extLst>
          </p:cNvPr>
          <p:cNvSpPr txBox="1"/>
          <p:nvPr/>
        </p:nvSpPr>
        <p:spPr>
          <a:xfrm>
            <a:off x="1007287" y="844153"/>
            <a:ext cx="14161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/>
              <a:t>AWS Lambda Function</a:t>
            </a:r>
            <a:endParaRPr lang="sv-SE" sz="7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9478D56-8202-1149-8CCA-63C3995C3A4C}"/>
              </a:ext>
            </a:extLst>
          </p:cNvPr>
          <p:cNvSpPr txBox="1"/>
          <p:nvPr/>
        </p:nvSpPr>
        <p:spPr>
          <a:xfrm rot="17376591">
            <a:off x="196997" y="1902181"/>
            <a:ext cx="23176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/>
              <a:t>https://ghost.&lt;env&gt;.</a:t>
            </a:r>
            <a:r>
              <a:rPr lang="en-IN" sz="600" dirty="0" err="1"/>
              <a:t>goprix.xyz</a:t>
            </a:r>
            <a:r>
              <a:rPr lang="en-IN" sz="600" dirty="0"/>
              <a:t>/ghost/</a:t>
            </a:r>
            <a:r>
              <a:rPr lang="en-IN" sz="600" dirty="0" err="1"/>
              <a:t>api</a:t>
            </a:r>
            <a:r>
              <a:rPr lang="en-IN" sz="600" dirty="0"/>
              <a:t>/canary/</a:t>
            </a:r>
            <a:r>
              <a:rPr lang="en-IN" sz="600" dirty="0" err="1"/>
              <a:t>db</a:t>
            </a:r>
            <a:endParaRPr lang="sv-SE" sz="600" dirty="0"/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F294A80C-2A99-2B4A-BD7E-EE7752BCAA13}"/>
              </a:ext>
            </a:extLst>
          </p:cNvPr>
          <p:cNvCxnSpPr>
            <a:stCxn id="178" idx="6"/>
            <a:endCxn id="10" idx="1"/>
          </p:cNvCxnSpPr>
          <p:nvPr/>
        </p:nvCxnSpPr>
        <p:spPr>
          <a:xfrm>
            <a:off x="4470542" y="3747517"/>
            <a:ext cx="508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CA3FD94C-660E-F04B-BB92-8730C63DF42B}"/>
              </a:ext>
            </a:extLst>
          </p:cNvPr>
          <p:cNvCxnSpPr>
            <a:stCxn id="32" idx="3"/>
            <a:endCxn id="178" idx="2"/>
          </p:cNvCxnSpPr>
          <p:nvPr/>
        </p:nvCxnSpPr>
        <p:spPr>
          <a:xfrm>
            <a:off x="3040901" y="3747517"/>
            <a:ext cx="564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: Rounded Corners 17">
            <a:extLst>
              <a:ext uri="{FF2B5EF4-FFF2-40B4-BE49-F238E27FC236}">
                <a16:creationId xmlns:a16="http://schemas.microsoft.com/office/drawing/2014/main" id="{89E12147-EA58-5A41-831A-F13F1501956C}"/>
              </a:ext>
            </a:extLst>
          </p:cNvPr>
          <p:cNvSpPr/>
          <p:nvPr/>
        </p:nvSpPr>
        <p:spPr>
          <a:xfrm>
            <a:off x="7515166" y="1752769"/>
            <a:ext cx="1333554" cy="41960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 dirty="0">
              <a:solidFill>
                <a:schemeClr val="tx1"/>
              </a:solidFill>
            </a:endParaRPr>
          </a:p>
        </p:txBody>
      </p:sp>
      <p:sp>
        <p:nvSpPr>
          <p:cNvPr id="212" name="Rectangle: Rounded Corners 14">
            <a:extLst>
              <a:ext uri="{FF2B5EF4-FFF2-40B4-BE49-F238E27FC236}">
                <a16:creationId xmlns:a16="http://schemas.microsoft.com/office/drawing/2014/main" id="{3E51871A-2071-D44D-ABD4-F4B17D19CF75}"/>
              </a:ext>
            </a:extLst>
          </p:cNvPr>
          <p:cNvSpPr/>
          <p:nvPr/>
        </p:nvSpPr>
        <p:spPr>
          <a:xfrm>
            <a:off x="7723355" y="1990753"/>
            <a:ext cx="865632" cy="9753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3" name="Rectangle: Rounded Corners 15">
            <a:extLst>
              <a:ext uri="{FF2B5EF4-FFF2-40B4-BE49-F238E27FC236}">
                <a16:creationId xmlns:a16="http://schemas.microsoft.com/office/drawing/2014/main" id="{20B47E9A-946B-D341-8AE4-FDB4BA2A8148}"/>
              </a:ext>
            </a:extLst>
          </p:cNvPr>
          <p:cNvSpPr/>
          <p:nvPr/>
        </p:nvSpPr>
        <p:spPr>
          <a:xfrm>
            <a:off x="7723355" y="3270913"/>
            <a:ext cx="865632" cy="9753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4" name="Rectangle: Rounded Corners 16">
            <a:extLst>
              <a:ext uri="{FF2B5EF4-FFF2-40B4-BE49-F238E27FC236}">
                <a16:creationId xmlns:a16="http://schemas.microsoft.com/office/drawing/2014/main" id="{6F9E662B-07A9-7646-8E30-754EB91E3A89}"/>
              </a:ext>
            </a:extLst>
          </p:cNvPr>
          <p:cNvSpPr/>
          <p:nvPr/>
        </p:nvSpPr>
        <p:spPr>
          <a:xfrm>
            <a:off x="7723355" y="4551073"/>
            <a:ext cx="865632" cy="9753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37F8DFE-B5FB-DC40-9495-5541A33EB52C}"/>
              </a:ext>
            </a:extLst>
          </p:cNvPr>
          <p:cNvSpPr txBox="1"/>
          <p:nvPr/>
        </p:nvSpPr>
        <p:spPr>
          <a:xfrm>
            <a:off x="7596066" y="4215237"/>
            <a:ext cx="14161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b="1" dirty="0"/>
              <a:t>K8s worker node 2 (us-east-2b)</a:t>
            </a:r>
            <a:endParaRPr lang="sv-SE" sz="600" b="1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873F77A3-12E3-1842-8F0C-894A18301434}"/>
              </a:ext>
            </a:extLst>
          </p:cNvPr>
          <p:cNvSpPr txBox="1"/>
          <p:nvPr/>
        </p:nvSpPr>
        <p:spPr>
          <a:xfrm>
            <a:off x="7596066" y="5487764"/>
            <a:ext cx="14161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b="1" dirty="0"/>
              <a:t>K8s worker node 3 (us-east-2c)</a:t>
            </a:r>
            <a:endParaRPr lang="sv-SE" sz="600" b="1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92707B94-AA92-904C-AEE3-4DCCB052D9BA}"/>
              </a:ext>
            </a:extLst>
          </p:cNvPr>
          <p:cNvSpPr txBox="1"/>
          <p:nvPr/>
        </p:nvSpPr>
        <p:spPr>
          <a:xfrm>
            <a:off x="7595940" y="2961032"/>
            <a:ext cx="14161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b="1" dirty="0"/>
              <a:t>K8s worker node 1 (us-east-2a)</a:t>
            </a:r>
            <a:endParaRPr lang="sv-SE" sz="600" b="1" dirty="0"/>
          </a:p>
        </p:txBody>
      </p:sp>
      <p:pic>
        <p:nvPicPr>
          <p:cNvPr id="218" name="Picture 217">
            <a:extLst>
              <a:ext uri="{FF2B5EF4-FFF2-40B4-BE49-F238E27FC236}">
                <a16:creationId xmlns:a16="http://schemas.microsoft.com/office/drawing/2014/main" id="{17E402E0-10DC-0A49-8AD8-F54B122C1C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79286" y="2138570"/>
            <a:ext cx="728588" cy="644768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4052E4F1-F799-4741-B730-39983A624C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90321" y="3424472"/>
            <a:ext cx="728588" cy="644768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67F0D2CD-5113-8240-B82D-4F1626192B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90321" y="4694824"/>
            <a:ext cx="728588" cy="64476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27C448ED-0403-014E-99CA-6AF9690820B0}"/>
              </a:ext>
            </a:extLst>
          </p:cNvPr>
          <p:cNvSpPr txBox="1"/>
          <p:nvPr/>
        </p:nvSpPr>
        <p:spPr>
          <a:xfrm>
            <a:off x="7783414" y="1710401"/>
            <a:ext cx="75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Autoscaling group</a:t>
            </a:r>
            <a:endParaRPr lang="sv-SE" sz="600" b="1" dirty="0"/>
          </a:p>
        </p:txBody>
      </p:sp>
      <p:pic>
        <p:nvPicPr>
          <p:cNvPr id="223" name="Graphic 222">
            <a:extLst>
              <a:ext uri="{FF2B5EF4-FFF2-40B4-BE49-F238E27FC236}">
                <a16:creationId xmlns:a16="http://schemas.microsoft.com/office/drawing/2014/main" id="{5B4D4C3E-1434-A24A-9425-419B689C73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80193" y="1614195"/>
            <a:ext cx="381000" cy="381000"/>
          </a:xfrm>
          <a:prstGeom prst="rect">
            <a:avLst/>
          </a:prstGeom>
        </p:spPr>
      </p:pic>
      <p:cxnSp>
        <p:nvCxnSpPr>
          <p:cNvPr id="51" name="Connector: Elbow 92">
            <a:extLst>
              <a:ext uri="{FF2B5EF4-FFF2-40B4-BE49-F238E27FC236}">
                <a16:creationId xmlns:a16="http://schemas.microsoft.com/office/drawing/2014/main" id="{11DCDC57-D79D-4F4A-893B-732837CAE607}"/>
              </a:ext>
            </a:extLst>
          </p:cNvPr>
          <p:cNvCxnSpPr>
            <a:cxnSpLocks/>
            <a:stCxn id="214" idx="3"/>
          </p:cNvCxnSpPr>
          <p:nvPr/>
        </p:nvCxnSpPr>
        <p:spPr>
          <a:xfrm flipV="1">
            <a:off x="8588987" y="4037747"/>
            <a:ext cx="992484" cy="10010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90">
            <a:extLst>
              <a:ext uri="{FF2B5EF4-FFF2-40B4-BE49-F238E27FC236}">
                <a16:creationId xmlns:a16="http://schemas.microsoft.com/office/drawing/2014/main" id="{9275C04D-6763-8546-B39B-01E702C5697E}"/>
              </a:ext>
            </a:extLst>
          </p:cNvPr>
          <p:cNvCxnSpPr>
            <a:cxnSpLocks/>
            <a:stCxn id="212" idx="3"/>
          </p:cNvCxnSpPr>
          <p:nvPr/>
        </p:nvCxnSpPr>
        <p:spPr>
          <a:xfrm>
            <a:off x="8588987" y="2478433"/>
            <a:ext cx="994463" cy="11003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83FAB993-1E77-7A4D-A940-CA9DA903B0BC}"/>
              </a:ext>
            </a:extLst>
          </p:cNvPr>
          <p:cNvCxnSpPr>
            <a:stCxn id="213" idx="3"/>
          </p:cNvCxnSpPr>
          <p:nvPr/>
        </p:nvCxnSpPr>
        <p:spPr>
          <a:xfrm>
            <a:off x="8588987" y="3758593"/>
            <a:ext cx="890825" cy="12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62DA7815-FBE1-284C-BEB3-A8B7EC179B81}"/>
              </a:ext>
            </a:extLst>
          </p:cNvPr>
          <p:cNvCxnSpPr>
            <a:stCxn id="9" idx="3"/>
            <a:endCxn id="212" idx="1"/>
          </p:cNvCxnSpPr>
          <p:nvPr/>
        </p:nvCxnSpPr>
        <p:spPr>
          <a:xfrm>
            <a:off x="5844340" y="2467357"/>
            <a:ext cx="1879015" cy="11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7127184F-E370-A149-B622-A5BFEDC3302A}"/>
              </a:ext>
            </a:extLst>
          </p:cNvPr>
          <p:cNvCxnSpPr>
            <a:cxnSpLocks/>
            <a:stCxn id="10" idx="3"/>
            <a:endCxn id="213" idx="1"/>
          </p:cNvCxnSpPr>
          <p:nvPr/>
        </p:nvCxnSpPr>
        <p:spPr>
          <a:xfrm>
            <a:off x="5844340" y="3747517"/>
            <a:ext cx="1879015" cy="11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3CF922A5-1469-5C4B-A3F7-AC8E8314B9B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844340" y="4990829"/>
            <a:ext cx="1867969" cy="36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9" name="Picture 14" descr="100DaysofAWS | Day 17 |AWS Network Load Balancer | by Jack Lavelle |  Towards AWS">
            <a:extLst>
              <a:ext uri="{FF2B5EF4-FFF2-40B4-BE49-F238E27FC236}">
                <a16:creationId xmlns:a16="http://schemas.microsoft.com/office/drawing/2014/main" id="{B889EDDE-8E16-1040-968A-F7E712908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128" y="3281782"/>
            <a:ext cx="483197" cy="48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16" descr="VPC NAT Gateway | AWS Compute">
            <a:extLst>
              <a:ext uri="{FF2B5EF4-FFF2-40B4-BE49-F238E27FC236}">
                <a16:creationId xmlns:a16="http://schemas.microsoft.com/office/drawing/2014/main" id="{A33BFD00-2AA4-8246-BB46-F47F3FE11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399" y="3449133"/>
            <a:ext cx="578745" cy="57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25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F6210-435D-944F-BCD4-922BF44C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SE" sz="3600" dirty="0">
                <a:solidFill>
                  <a:schemeClr val="tx2"/>
                </a:solidFill>
              </a:rPr>
              <a:t>Overivew of Deployment</a:t>
            </a:r>
          </a:p>
        </p:txBody>
      </p:sp>
      <p:pic>
        <p:nvPicPr>
          <p:cNvPr id="9" name="Graphic 8" descr="Web Design">
            <a:extLst>
              <a:ext uri="{FF2B5EF4-FFF2-40B4-BE49-F238E27FC236}">
                <a16:creationId xmlns:a16="http://schemas.microsoft.com/office/drawing/2014/main" id="{4E1359DC-0B43-4035-B14B-289BD9851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213A-D0D6-CB42-ADD6-F1C1D6917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SE" sz="1800" dirty="0">
                <a:solidFill>
                  <a:schemeClr val="tx2"/>
                </a:solidFill>
              </a:rPr>
              <a:t>Infra</a:t>
            </a:r>
          </a:p>
          <a:p>
            <a:pPr lvl="1"/>
            <a:r>
              <a:rPr lang="en-SE" sz="1800" dirty="0">
                <a:solidFill>
                  <a:schemeClr val="tx2"/>
                </a:solidFill>
              </a:rPr>
              <a:t>EKS</a:t>
            </a:r>
          </a:p>
          <a:p>
            <a:pPr lvl="1"/>
            <a:r>
              <a:rPr lang="en-SE" sz="1800" dirty="0">
                <a:solidFill>
                  <a:schemeClr val="tx2"/>
                </a:solidFill>
              </a:rPr>
              <a:t>EKS - addons</a:t>
            </a:r>
          </a:p>
          <a:p>
            <a:r>
              <a:rPr lang="en-SE" sz="1800" dirty="0">
                <a:solidFill>
                  <a:schemeClr val="tx2"/>
                </a:solidFill>
              </a:rPr>
              <a:t>Code</a:t>
            </a:r>
          </a:p>
          <a:p>
            <a:pPr lvl="1"/>
            <a:r>
              <a:rPr lang="en-SE" sz="1800" dirty="0">
                <a:solidFill>
                  <a:schemeClr val="tx2"/>
                </a:solidFill>
              </a:rPr>
              <a:t>Ghost deployment</a:t>
            </a:r>
          </a:p>
          <a:p>
            <a:pPr lvl="1"/>
            <a:r>
              <a:rPr lang="en-SE" sz="1800" dirty="0">
                <a:solidFill>
                  <a:schemeClr val="tx2"/>
                </a:solidFill>
              </a:rPr>
              <a:t>Lambda function</a:t>
            </a:r>
          </a:p>
          <a:p>
            <a:pPr lvl="1"/>
            <a:endParaRPr lang="en-SE" sz="1800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F5D6DBC-FC27-8A4E-B694-CD39EF913CE7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SE" b="0" dirty="0">
                <a:effectLst/>
              </a:rPr>
              <a:t> 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7182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6210-435D-944F-BCD4-922BF44C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SE" dirty="0"/>
              <a:t>List of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213A-D0D6-CB42-ADD6-F1C1D6917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989" y="2036510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SE" dirty="0"/>
              <a:t>IaC/Terraform</a:t>
            </a:r>
          </a:p>
          <a:p>
            <a:pPr lvl="1"/>
            <a:r>
              <a:rPr lang="en-US" sz="2800" dirty="0"/>
              <a:t>e</a:t>
            </a:r>
            <a:r>
              <a:rPr lang="en-SE" sz="2800" dirty="0"/>
              <a:t>ks-tf</a:t>
            </a:r>
          </a:p>
          <a:p>
            <a:pPr lvl="1"/>
            <a:r>
              <a:rPr lang="en-SE" sz="2800" dirty="0"/>
              <a:t>eks – addons</a:t>
            </a:r>
          </a:p>
          <a:p>
            <a:r>
              <a:rPr lang="en-US" dirty="0"/>
              <a:t>Code</a:t>
            </a:r>
            <a:endParaRPr lang="en-SE" dirty="0"/>
          </a:p>
          <a:p>
            <a:pPr lvl="1"/>
            <a:r>
              <a:rPr lang="en-SE" sz="2800" dirty="0"/>
              <a:t>ghost-helm</a:t>
            </a:r>
          </a:p>
          <a:p>
            <a:pPr lvl="1"/>
            <a:r>
              <a:rPr lang="en-SE" sz="2800" dirty="0"/>
              <a:t>ghost-infra</a:t>
            </a:r>
          </a:p>
          <a:p>
            <a:pPr lvl="1"/>
            <a:endParaRPr lang="en-SE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D6DBC-FC27-8A4E-B694-CD39EF913CE7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SE" b="0" dirty="0">
                <a:effectLst/>
              </a:rPr>
              <a:t> </a:t>
            </a:r>
            <a:endParaRPr lang="en-SE"/>
          </a:p>
        </p:txBody>
      </p:sp>
      <p:pic>
        <p:nvPicPr>
          <p:cNvPr id="2050" name="Picture 2" descr="Press kit | GitLab">
            <a:extLst>
              <a:ext uri="{FF2B5EF4-FFF2-40B4-BE49-F238E27FC236}">
                <a16:creationId xmlns:a16="http://schemas.microsoft.com/office/drawing/2014/main" id="{3E51C1AF-E64E-5F4C-ADD9-372F5DD9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003" y="2775858"/>
            <a:ext cx="1476989" cy="133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57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5596F3-4706-3944-AC1F-28322518B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Deployment Overview</a:t>
            </a:r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12341-1B8D-0F4C-85C2-00278D02F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588" y="1833562"/>
            <a:ext cx="814824" cy="1086431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31F0A814-84D6-6A48-BEDF-B414318F0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688587" y="2986949"/>
            <a:ext cx="814824" cy="4356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C6F558-E69E-7141-A35A-381496042778}"/>
              </a:ext>
            </a:extLst>
          </p:cNvPr>
          <p:cNvSpPr txBox="1"/>
          <p:nvPr/>
        </p:nvSpPr>
        <p:spPr>
          <a:xfrm>
            <a:off x="6503411" y="3081667"/>
            <a:ext cx="92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tx1">
                    <a:lumMod val="95000"/>
                  </a:schemeClr>
                </a:solidFill>
              </a:rPr>
              <a:t>CI/CD Pipeline</a:t>
            </a:r>
            <a:endParaRPr lang="sv-SE" sz="10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6A5263F-05FF-C745-830F-30BB2807B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48" y="4445971"/>
            <a:ext cx="589983" cy="5873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D5239B-05B2-A745-A6FB-0A934503C287}"/>
              </a:ext>
            </a:extLst>
          </p:cNvPr>
          <p:cNvSpPr txBox="1"/>
          <p:nvPr/>
        </p:nvSpPr>
        <p:spPr>
          <a:xfrm rot="19837285">
            <a:off x="4999100" y="3562193"/>
            <a:ext cx="92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tx1">
                    <a:lumMod val="95000"/>
                  </a:schemeClr>
                </a:solidFill>
              </a:rPr>
              <a:t>Deploy</a:t>
            </a:r>
            <a:endParaRPr lang="sv-SE" sz="1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737480-2560-3443-961F-D05D53FE6BF7}"/>
              </a:ext>
            </a:extLst>
          </p:cNvPr>
          <p:cNvSpPr txBox="1"/>
          <p:nvPr/>
        </p:nvSpPr>
        <p:spPr>
          <a:xfrm>
            <a:off x="4057784" y="5277156"/>
            <a:ext cx="920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tx1">
                    <a:lumMod val="95000"/>
                  </a:schemeClr>
                </a:solidFill>
              </a:rPr>
              <a:t>Staging Environment EKS Cluster</a:t>
            </a:r>
            <a:endParaRPr lang="sv-SE" sz="1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2EFA9-FA55-F440-BF55-0C0F2108D4DB}"/>
              </a:ext>
            </a:extLst>
          </p:cNvPr>
          <p:cNvSpPr txBox="1"/>
          <p:nvPr/>
        </p:nvSpPr>
        <p:spPr>
          <a:xfrm>
            <a:off x="6480944" y="5277156"/>
            <a:ext cx="920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tx1">
                    <a:lumMod val="95000"/>
                  </a:schemeClr>
                </a:solidFill>
              </a:rPr>
              <a:t>Production Environment EKS Cluster</a:t>
            </a:r>
            <a:endParaRPr lang="sv-SE" sz="10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A4B43E-BFAE-9B4C-A613-A58F24F5B323}"/>
              </a:ext>
            </a:extLst>
          </p:cNvPr>
          <p:cNvCxnSpPr>
            <a:cxnSpLocks/>
          </p:cNvCxnSpPr>
          <p:nvPr/>
        </p:nvCxnSpPr>
        <p:spPr>
          <a:xfrm flipV="1">
            <a:off x="3864081" y="5972145"/>
            <a:ext cx="4984403" cy="4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61B951-0F52-B848-8049-4C60C71C1EF7}"/>
              </a:ext>
            </a:extLst>
          </p:cNvPr>
          <p:cNvCxnSpPr/>
          <p:nvPr/>
        </p:nvCxnSpPr>
        <p:spPr>
          <a:xfrm flipV="1">
            <a:off x="3864081" y="5768340"/>
            <a:ext cx="0" cy="236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70EA68-B3EC-3C40-AA9E-0BD15DB0F1AB}"/>
              </a:ext>
            </a:extLst>
          </p:cNvPr>
          <p:cNvCxnSpPr>
            <a:cxnSpLocks/>
          </p:cNvCxnSpPr>
          <p:nvPr/>
        </p:nvCxnSpPr>
        <p:spPr>
          <a:xfrm flipV="1">
            <a:off x="8848484" y="5695040"/>
            <a:ext cx="0" cy="277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000824-692A-C34F-BEA1-301397778735}"/>
              </a:ext>
            </a:extLst>
          </p:cNvPr>
          <p:cNvCxnSpPr>
            <a:cxnSpLocks/>
            <a:stCxn id="6" idx="0"/>
          </p:cNvCxnSpPr>
          <p:nvPr/>
        </p:nvCxnSpPr>
        <p:spPr>
          <a:xfrm flipH="1">
            <a:off x="4518167" y="3422608"/>
            <a:ext cx="1577832" cy="875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5F5721-D2A6-184A-86AB-15B8CCFAADA8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6095999" y="3422608"/>
            <a:ext cx="845328" cy="875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78984F54-08E1-1D41-9668-4375DB0B9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441" y="4498538"/>
            <a:ext cx="587361" cy="587361"/>
          </a:xfrm>
          <a:prstGeom prst="rect">
            <a:avLst/>
          </a:prstGeom>
        </p:spPr>
      </p:pic>
      <p:cxnSp>
        <p:nvCxnSpPr>
          <p:cNvPr id="24" name="Connector: Elbow 111">
            <a:extLst>
              <a:ext uri="{FF2B5EF4-FFF2-40B4-BE49-F238E27FC236}">
                <a16:creationId xmlns:a16="http://schemas.microsoft.com/office/drawing/2014/main" id="{6228A473-2D3A-0743-BAF2-D0AEFC9318B7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9296726" y="4792219"/>
            <a:ext cx="1165076" cy="617840"/>
          </a:xfrm>
          <a:prstGeom prst="bentConnector4">
            <a:avLst>
              <a:gd name="adj1" fmla="val -19621"/>
              <a:gd name="adj2" fmla="val 137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486E07-FC67-D04C-8D71-96F5FC816357}"/>
              </a:ext>
            </a:extLst>
          </p:cNvPr>
          <p:cNvCxnSpPr>
            <a:cxnSpLocks/>
          </p:cNvCxnSpPr>
          <p:nvPr/>
        </p:nvCxnSpPr>
        <p:spPr>
          <a:xfrm flipH="1" flipV="1">
            <a:off x="8897614" y="5164146"/>
            <a:ext cx="190841" cy="4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8DB26AD-3DF3-7246-A6C1-F0EBA9B59C06}"/>
              </a:ext>
            </a:extLst>
          </p:cNvPr>
          <p:cNvSpPr txBox="1"/>
          <p:nvPr/>
        </p:nvSpPr>
        <p:spPr>
          <a:xfrm>
            <a:off x="9707739" y="5431044"/>
            <a:ext cx="920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tx1">
                    <a:lumMod val="95000"/>
                  </a:schemeClr>
                </a:solidFill>
              </a:rPr>
              <a:t>Reach Ghost Website</a:t>
            </a:r>
            <a:endParaRPr lang="sv-SE" sz="10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FE760E-3F62-A344-BAF8-9399840E63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01" y="4478847"/>
            <a:ext cx="560323" cy="16590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DF1804-CB9B-254D-B458-BFF4C314F063}"/>
              </a:ext>
            </a:extLst>
          </p:cNvPr>
          <p:cNvCxnSpPr/>
          <p:nvPr/>
        </p:nvCxnSpPr>
        <p:spPr>
          <a:xfrm>
            <a:off x="5036820" y="1833562"/>
            <a:ext cx="0" cy="202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EFB7EF-7232-6E4C-8BB2-8A065CCB31F6}"/>
              </a:ext>
            </a:extLst>
          </p:cNvPr>
          <p:cNvCxnSpPr>
            <a:cxnSpLocks/>
          </p:cNvCxnSpPr>
          <p:nvPr/>
        </p:nvCxnSpPr>
        <p:spPr>
          <a:xfrm flipH="1">
            <a:off x="4676379" y="1833562"/>
            <a:ext cx="360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E2281A-0108-4C46-9D22-17E376B672C7}"/>
              </a:ext>
            </a:extLst>
          </p:cNvPr>
          <p:cNvCxnSpPr>
            <a:cxnSpLocks/>
          </p:cNvCxnSpPr>
          <p:nvPr/>
        </p:nvCxnSpPr>
        <p:spPr>
          <a:xfrm flipH="1">
            <a:off x="4676378" y="3860144"/>
            <a:ext cx="360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CE46CB-0D61-C74E-ADEA-B783974195BE}"/>
              </a:ext>
            </a:extLst>
          </p:cNvPr>
          <p:cNvCxnSpPr>
            <a:stCxn id="6" idx="3"/>
          </p:cNvCxnSpPr>
          <p:nvPr/>
        </p:nvCxnSpPr>
        <p:spPr>
          <a:xfrm flipH="1" flipV="1">
            <a:off x="5036819" y="3204777"/>
            <a:ext cx="6517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1E1CEE8-B580-2246-AB5F-DBD142A49DE7}"/>
              </a:ext>
            </a:extLst>
          </p:cNvPr>
          <p:cNvSpPr txBox="1"/>
          <p:nvPr/>
        </p:nvSpPr>
        <p:spPr>
          <a:xfrm>
            <a:off x="2664945" y="6097324"/>
            <a:ext cx="2274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tx1">
                    <a:lumMod val="95000"/>
                  </a:schemeClr>
                </a:solidFill>
              </a:rPr>
              <a:t>Provision Environment using terraform</a:t>
            </a:r>
            <a:endParaRPr lang="sv-SE" sz="1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9371F8-C7C8-E745-8C6E-F966C12C0D26}"/>
              </a:ext>
            </a:extLst>
          </p:cNvPr>
          <p:cNvSpPr txBox="1"/>
          <p:nvPr/>
        </p:nvSpPr>
        <p:spPr>
          <a:xfrm rot="2743550">
            <a:off x="6092548" y="3620571"/>
            <a:ext cx="92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tx1">
                    <a:lumMod val="95000"/>
                  </a:schemeClr>
                </a:solidFill>
              </a:rPr>
              <a:t>Deploy</a:t>
            </a:r>
            <a:endParaRPr lang="sv-SE" sz="1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D5783B-B408-314B-9A91-A7CD487FB11E}"/>
              </a:ext>
            </a:extLst>
          </p:cNvPr>
          <p:cNvSpPr txBox="1"/>
          <p:nvPr/>
        </p:nvSpPr>
        <p:spPr>
          <a:xfrm>
            <a:off x="4939058" y="3049751"/>
            <a:ext cx="920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" dirty="0">
                <a:solidFill>
                  <a:schemeClr val="tx1">
                    <a:lumMod val="95000"/>
                  </a:schemeClr>
                </a:solidFill>
              </a:rPr>
              <a:t>Deployed using helm charts</a:t>
            </a:r>
            <a:endParaRPr lang="sv-SE" sz="7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074" name="Picture 2" descr="Helm">
            <a:extLst>
              <a:ext uri="{FF2B5EF4-FFF2-40B4-BE49-F238E27FC236}">
                <a16:creationId xmlns:a16="http://schemas.microsoft.com/office/drawing/2014/main" id="{9D214624-2745-5847-A701-786378851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44" y="1777701"/>
            <a:ext cx="849422" cy="97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DA17002-D57C-0645-9F79-40AF98D4E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242" y="2864119"/>
            <a:ext cx="1460188" cy="62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rometheus Logo - Linux Foundation">
            <a:extLst>
              <a:ext uri="{FF2B5EF4-FFF2-40B4-BE49-F238E27FC236}">
                <a16:creationId xmlns:a16="http://schemas.microsoft.com/office/drawing/2014/main" id="{C71A0683-F791-D74E-B048-73BBA65DD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440" y="1849673"/>
            <a:ext cx="1309304" cy="80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erraformをPull Request上のコマンドで実行！Atlantisを試してみた | DevelopersIO">
            <a:extLst>
              <a:ext uri="{FF2B5EF4-FFF2-40B4-BE49-F238E27FC236}">
                <a16:creationId xmlns:a16="http://schemas.microsoft.com/office/drawing/2014/main" id="{0CA0D69A-7FB7-CE48-86AA-9B6CC2846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104" y="2748546"/>
            <a:ext cx="1220816" cy="64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rafana - Wikipedia">
            <a:extLst>
              <a:ext uri="{FF2B5EF4-FFF2-40B4-BE49-F238E27FC236}">
                <a16:creationId xmlns:a16="http://schemas.microsoft.com/office/drawing/2014/main" id="{35A2D110-5914-F046-9588-28D9E3E5F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749" y="1690688"/>
            <a:ext cx="530607" cy="54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Loki Documentation | Grafana Labs">
            <a:extLst>
              <a:ext uri="{FF2B5EF4-FFF2-40B4-BE49-F238E27FC236}">
                <a16:creationId xmlns:a16="http://schemas.microsoft.com/office/drawing/2014/main" id="{9B78A868-213E-FA47-A966-ED4A9BA27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697" y="3327888"/>
            <a:ext cx="872696" cy="51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Velero">
            <a:extLst>
              <a:ext uri="{FF2B5EF4-FFF2-40B4-BE49-F238E27FC236}">
                <a16:creationId xmlns:a16="http://schemas.microsoft.com/office/drawing/2014/main" id="{A1546ADE-8501-1A4A-83F8-1EF690414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672" y="3539125"/>
            <a:ext cx="846203" cy="31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nstall Certificate Manager Controller in Kubernetes | Zachi Nachshon Blog">
            <a:extLst>
              <a:ext uri="{FF2B5EF4-FFF2-40B4-BE49-F238E27FC236}">
                <a16:creationId xmlns:a16="http://schemas.microsoft.com/office/drawing/2014/main" id="{40EE6E41-CCA3-A54B-A397-8A060EB82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802" y="5169463"/>
            <a:ext cx="369609" cy="38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F5 NGINX Ingress Controller - Production-Grade Kubernetes">
            <a:extLst>
              <a:ext uri="{FF2B5EF4-FFF2-40B4-BE49-F238E27FC236}">
                <a16:creationId xmlns:a16="http://schemas.microsoft.com/office/drawing/2014/main" id="{C5E90E07-072B-354A-A095-455C02965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44" y="5426741"/>
            <a:ext cx="333717" cy="38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 descr="How to Write Your First AWS Lambda Function — Runscope Blog">
            <a:extLst>
              <a:ext uri="{FF2B5EF4-FFF2-40B4-BE49-F238E27FC236}">
                <a16:creationId xmlns:a16="http://schemas.microsoft.com/office/drawing/2014/main" id="{D9864F78-259E-6A4D-A598-5F00C9ADD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08" y="4709171"/>
            <a:ext cx="424016" cy="42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ow To Store Images For My App: AWS S3 | The Freelancer">
            <a:extLst>
              <a:ext uri="{FF2B5EF4-FFF2-40B4-BE49-F238E27FC236}">
                <a16:creationId xmlns:a16="http://schemas.microsoft.com/office/drawing/2014/main" id="{F2713C08-852B-E245-8E6A-C822697E2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97" y="5180636"/>
            <a:ext cx="956653" cy="54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Kubernetes in Amazon (EKS) has become publicly available. / Sudo Null IT  News">
            <a:extLst>
              <a:ext uri="{FF2B5EF4-FFF2-40B4-BE49-F238E27FC236}">
                <a16:creationId xmlns:a16="http://schemas.microsoft.com/office/drawing/2014/main" id="{CD760212-C0BB-184F-92EC-14FB5AFF0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838" y="4445971"/>
            <a:ext cx="758041" cy="63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7F5D6B-27C8-3842-B3E0-9CDB20A3EA0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78515" y="4388727"/>
            <a:ext cx="1615864" cy="807932"/>
          </a:xfrm>
          <a:prstGeom prst="rect">
            <a:avLst/>
          </a:prstGeom>
        </p:spPr>
      </p:pic>
      <p:pic>
        <p:nvPicPr>
          <p:cNvPr id="58" name="Picture 5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C1CF54-A810-7E4D-B358-5D95A415655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70721" y="4402084"/>
            <a:ext cx="1615864" cy="807932"/>
          </a:xfrm>
          <a:prstGeom prst="rect">
            <a:avLst/>
          </a:prstGeom>
        </p:spPr>
      </p:pic>
      <p:pic>
        <p:nvPicPr>
          <p:cNvPr id="59" name="Picture 5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D01E79D-C06D-7144-A766-AA4D670A859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21911" y="4754782"/>
            <a:ext cx="1615864" cy="80793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88CDF97-F13F-2B49-9CDE-07DE3E85845D}"/>
              </a:ext>
            </a:extLst>
          </p:cNvPr>
          <p:cNvSpPr txBox="1"/>
          <p:nvPr/>
        </p:nvSpPr>
        <p:spPr>
          <a:xfrm>
            <a:off x="7812507" y="5443056"/>
            <a:ext cx="920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tx1">
                    <a:lumMod val="95000"/>
                  </a:schemeClr>
                </a:solidFill>
              </a:rPr>
              <a:t>Dev Environment EKS Cluster</a:t>
            </a:r>
            <a:endParaRPr lang="sv-SE" sz="10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E9A38C-9F9B-F742-84FC-AAA3135A74BC}"/>
              </a:ext>
            </a:extLst>
          </p:cNvPr>
          <p:cNvCxnSpPr/>
          <p:nvPr/>
        </p:nvCxnSpPr>
        <p:spPr>
          <a:xfrm flipV="1">
            <a:off x="6356282" y="5990347"/>
            <a:ext cx="0" cy="33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6E9924D-02D1-3344-B6CE-152CB74380F8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3529841" y="3497731"/>
            <a:ext cx="1290841" cy="43620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5CB82F-257C-9B46-828D-29F1838AF9A9}"/>
              </a:ext>
            </a:extLst>
          </p:cNvPr>
          <p:cNvCxnSpPr>
            <a:stCxn id="8" idx="1"/>
          </p:cNvCxnSpPr>
          <p:nvPr/>
        </p:nvCxnSpPr>
        <p:spPr>
          <a:xfrm flipH="1">
            <a:off x="1110850" y="4739652"/>
            <a:ext cx="588398" cy="18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Connector 3071">
            <a:extLst>
              <a:ext uri="{FF2B5EF4-FFF2-40B4-BE49-F238E27FC236}">
                <a16:creationId xmlns:a16="http://schemas.microsoft.com/office/drawing/2014/main" id="{4BBEB6DA-E404-BB44-AF33-2277A244B3B6}"/>
              </a:ext>
            </a:extLst>
          </p:cNvPr>
          <p:cNvCxnSpPr/>
          <p:nvPr/>
        </p:nvCxnSpPr>
        <p:spPr>
          <a:xfrm>
            <a:off x="1066695" y="4445971"/>
            <a:ext cx="0" cy="1140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5" name="Straight Connector 3074">
            <a:extLst>
              <a:ext uri="{FF2B5EF4-FFF2-40B4-BE49-F238E27FC236}">
                <a16:creationId xmlns:a16="http://schemas.microsoft.com/office/drawing/2014/main" id="{8BAC6E2C-66D0-5840-AC7E-EA508167FC5B}"/>
              </a:ext>
            </a:extLst>
          </p:cNvPr>
          <p:cNvCxnSpPr/>
          <p:nvPr/>
        </p:nvCxnSpPr>
        <p:spPr>
          <a:xfrm flipH="1">
            <a:off x="899338" y="4445971"/>
            <a:ext cx="1723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2AC17C-1DF5-3344-93DB-E501714F1D70}"/>
              </a:ext>
            </a:extLst>
          </p:cNvPr>
          <p:cNvCxnSpPr/>
          <p:nvPr/>
        </p:nvCxnSpPr>
        <p:spPr>
          <a:xfrm flipH="1">
            <a:off x="892980" y="5579699"/>
            <a:ext cx="1723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7211996-1B0A-2942-ADD3-451125854D86}"/>
              </a:ext>
            </a:extLst>
          </p:cNvPr>
          <p:cNvSpPr txBox="1"/>
          <p:nvPr/>
        </p:nvSpPr>
        <p:spPr>
          <a:xfrm>
            <a:off x="972017" y="4972146"/>
            <a:ext cx="799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tx1">
                    <a:lumMod val="95000"/>
                  </a:schemeClr>
                </a:solidFill>
              </a:rPr>
              <a:t>Provision Serverless function</a:t>
            </a:r>
            <a:endParaRPr lang="sv-SE" sz="10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8" name="Picture 6" descr="Gitlab, original, logo Free Icon of Devicon">
            <a:extLst>
              <a:ext uri="{FF2B5EF4-FFF2-40B4-BE49-F238E27FC236}">
                <a16:creationId xmlns:a16="http://schemas.microsoft.com/office/drawing/2014/main" id="{ABF00590-FF26-A247-9A2E-C4DB52419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63" y="1609745"/>
            <a:ext cx="918065" cy="91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4BE2D0B-576A-6D41-B0CC-01D3FFE40834}"/>
              </a:ext>
            </a:extLst>
          </p:cNvPr>
          <p:cNvSpPr txBox="1"/>
          <p:nvPr/>
        </p:nvSpPr>
        <p:spPr>
          <a:xfrm>
            <a:off x="3046045" y="1395933"/>
            <a:ext cx="1309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chemeClr val="tx1">
                    <a:lumMod val="95000"/>
                  </a:schemeClr>
                </a:solidFill>
              </a:rPr>
              <a:t>EKS Addons and Ghost App</a:t>
            </a:r>
            <a:endParaRPr lang="sv-SE" sz="10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5" name="Picture 14" descr="100DaysofAWS | Day 17 |AWS Network Load Balancer | by Jack Lavelle |  Towards AWS">
            <a:extLst>
              <a:ext uri="{FF2B5EF4-FFF2-40B4-BE49-F238E27FC236}">
                <a16:creationId xmlns:a16="http://schemas.microsoft.com/office/drawing/2014/main" id="{62E608E4-EAA1-BF46-ADF9-58778CF1A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158" y="4937354"/>
            <a:ext cx="483197" cy="48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51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DED84ECA-D8F3-934D-A304-65305A6E9A23}"/>
              </a:ext>
            </a:extLst>
          </p:cNvPr>
          <p:cNvSpPr/>
          <p:nvPr/>
        </p:nvSpPr>
        <p:spPr>
          <a:xfrm>
            <a:off x="1510565" y="1574075"/>
            <a:ext cx="6493789" cy="32918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41" name="Picture 6" descr="Kubernetes in Amazon (EKS) has become publicly available. / Sudo Null IT  News">
            <a:extLst>
              <a:ext uri="{FF2B5EF4-FFF2-40B4-BE49-F238E27FC236}">
                <a16:creationId xmlns:a16="http://schemas.microsoft.com/office/drawing/2014/main" id="{A146168E-0419-2940-9845-0FAA05BF6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490" y="1338091"/>
            <a:ext cx="545219" cy="45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F6EDB85C-A6E3-534F-8309-694361D6749C}"/>
              </a:ext>
            </a:extLst>
          </p:cNvPr>
          <p:cNvSpPr/>
          <p:nvPr/>
        </p:nvSpPr>
        <p:spPr>
          <a:xfrm>
            <a:off x="1728148" y="1915963"/>
            <a:ext cx="1541417" cy="23134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7BE8410D-FA71-7247-997C-B656A57F4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735" y="3543962"/>
            <a:ext cx="426077" cy="414427"/>
          </a:xfrm>
          <a:prstGeom prst="rect">
            <a:avLst/>
          </a:prstGeom>
        </p:spPr>
      </p:pic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B20546C9-56DD-754D-9EFB-9B6813213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22" y="3537609"/>
            <a:ext cx="426077" cy="414427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B943929D-BD01-A249-86C3-60064FB43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71" y="2306311"/>
            <a:ext cx="426077" cy="41442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64BC61A-C33D-FC48-814A-820A06684B5B}"/>
              </a:ext>
            </a:extLst>
          </p:cNvPr>
          <p:cNvSpPr/>
          <p:nvPr/>
        </p:nvSpPr>
        <p:spPr>
          <a:xfrm>
            <a:off x="6019824" y="1915383"/>
            <a:ext cx="1541417" cy="23134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AF01E9FF-C769-6545-AF54-9FEBEBF09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070" y="2181660"/>
            <a:ext cx="426077" cy="414427"/>
          </a:xfrm>
          <a:prstGeom prst="rect">
            <a:avLst/>
          </a:prstGeom>
        </p:spPr>
      </p:pic>
      <p:pic>
        <p:nvPicPr>
          <p:cNvPr id="49" name="Picture 48" descr="Icon&#10;&#10;Description automatically generated">
            <a:extLst>
              <a:ext uri="{FF2B5EF4-FFF2-40B4-BE49-F238E27FC236}">
                <a16:creationId xmlns:a16="http://schemas.microsoft.com/office/drawing/2014/main" id="{0605C9F1-E4F1-3B4A-A330-765677BAB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284" y="2398619"/>
            <a:ext cx="426077" cy="414427"/>
          </a:xfrm>
          <a:prstGeom prst="rect">
            <a:avLst/>
          </a:prstGeom>
        </p:spPr>
      </p:pic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224722ED-6BF8-A049-9CE9-82CAE60EE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364" y="2701966"/>
            <a:ext cx="426077" cy="414427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22E240E-CB04-D94B-BEE3-2C29983BB9FB}"/>
              </a:ext>
            </a:extLst>
          </p:cNvPr>
          <p:cNvSpPr/>
          <p:nvPr/>
        </p:nvSpPr>
        <p:spPr>
          <a:xfrm>
            <a:off x="3912544" y="2983845"/>
            <a:ext cx="1461039" cy="12317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02E7511A-B79A-7A40-9E37-EA2DC9BE1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644" y="3388477"/>
            <a:ext cx="426077" cy="41442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A1B7BB8-EC50-E949-A0BB-338EA9F3F509}"/>
              </a:ext>
            </a:extLst>
          </p:cNvPr>
          <p:cNvSpPr txBox="1"/>
          <p:nvPr/>
        </p:nvSpPr>
        <p:spPr>
          <a:xfrm>
            <a:off x="2355470" y="1924864"/>
            <a:ext cx="75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Namespace: </a:t>
            </a:r>
            <a:r>
              <a:rPr lang="en-IN" sz="600" b="1" dirty="0" err="1"/>
              <a:t>gitlab</a:t>
            </a:r>
            <a:r>
              <a:rPr lang="en-IN" sz="600" b="1" dirty="0"/>
              <a:t>-managed-apps</a:t>
            </a:r>
            <a:endParaRPr lang="sv-SE" sz="6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787938-452E-7F49-92C0-07F54C11A0F0}"/>
              </a:ext>
            </a:extLst>
          </p:cNvPr>
          <p:cNvSpPr txBox="1"/>
          <p:nvPr/>
        </p:nvSpPr>
        <p:spPr>
          <a:xfrm>
            <a:off x="6761020" y="1924513"/>
            <a:ext cx="75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Namespace: cert-manager</a:t>
            </a:r>
            <a:endParaRPr lang="sv-SE" sz="6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F9178D-CC38-894C-B4FB-EAF884E27584}"/>
              </a:ext>
            </a:extLst>
          </p:cNvPr>
          <p:cNvSpPr txBox="1"/>
          <p:nvPr/>
        </p:nvSpPr>
        <p:spPr>
          <a:xfrm>
            <a:off x="4613693" y="2957342"/>
            <a:ext cx="75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Namespace: ingress-controller</a:t>
            </a:r>
            <a:endParaRPr lang="sv-SE" sz="6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1DFECE-2F9B-3542-8610-870F2A1E53AC}"/>
              </a:ext>
            </a:extLst>
          </p:cNvPr>
          <p:cNvSpPr txBox="1"/>
          <p:nvPr/>
        </p:nvSpPr>
        <p:spPr>
          <a:xfrm>
            <a:off x="2402482" y="3922195"/>
            <a:ext cx="7533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Atlantis</a:t>
            </a:r>
            <a:endParaRPr lang="sv-SE" sz="6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E48669-1456-BD45-B9D1-34E0E8E3A78A}"/>
              </a:ext>
            </a:extLst>
          </p:cNvPr>
          <p:cNvSpPr txBox="1"/>
          <p:nvPr/>
        </p:nvSpPr>
        <p:spPr>
          <a:xfrm>
            <a:off x="1740490" y="3944763"/>
            <a:ext cx="7533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 err="1"/>
              <a:t>Velero</a:t>
            </a:r>
            <a:endParaRPr lang="sv-SE" sz="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C146E9-794E-4B41-B717-DD1233C86456}"/>
              </a:ext>
            </a:extLst>
          </p:cNvPr>
          <p:cNvSpPr txBox="1"/>
          <p:nvPr/>
        </p:nvSpPr>
        <p:spPr>
          <a:xfrm>
            <a:off x="1705595" y="2702804"/>
            <a:ext cx="7533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Prometheus</a:t>
            </a:r>
            <a:endParaRPr lang="sv-SE" sz="600" b="1" dirty="0"/>
          </a:p>
        </p:txBody>
      </p:sp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38EC6429-3C4C-6A4F-9363-74C9CDD9A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13" y="2928338"/>
            <a:ext cx="426077" cy="414427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88B6C0C-013A-7244-8AF7-228F5C3FECEB}"/>
              </a:ext>
            </a:extLst>
          </p:cNvPr>
          <p:cNvSpPr txBox="1"/>
          <p:nvPr/>
        </p:nvSpPr>
        <p:spPr>
          <a:xfrm>
            <a:off x="2375437" y="3324831"/>
            <a:ext cx="7533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Grafana</a:t>
            </a:r>
            <a:endParaRPr lang="sv-SE" sz="600" b="1" dirty="0"/>
          </a:p>
        </p:txBody>
      </p:sp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3E0A8A25-7DD7-F14D-91B7-39E8E0349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22" y="2897311"/>
            <a:ext cx="426077" cy="414427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17DF0CB1-E1AF-0E40-B371-88D9629CFE5F}"/>
              </a:ext>
            </a:extLst>
          </p:cNvPr>
          <p:cNvSpPr txBox="1"/>
          <p:nvPr/>
        </p:nvSpPr>
        <p:spPr>
          <a:xfrm>
            <a:off x="1720246" y="3293804"/>
            <a:ext cx="7533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cluster-</a:t>
            </a:r>
            <a:r>
              <a:rPr lang="en-IN" sz="600" b="1" dirty="0" err="1"/>
              <a:t>autoscaler</a:t>
            </a:r>
            <a:endParaRPr lang="sv-SE" sz="600" b="1" dirty="0"/>
          </a:p>
        </p:txBody>
      </p:sp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C05E4397-79D1-AC49-B025-EDD58B36F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358" y="2326341"/>
            <a:ext cx="426077" cy="414427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A56F3BA-6405-AF45-8D63-7436B82A2381}"/>
              </a:ext>
            </a:extLst>
          </p:cNvPr>
          <p:cNvSpPr txBox="1"/>
          <p:nvPr/>
        </p:nvSpPr>
        <p:spPr>
          <a:xfrm>
            <a:off x="2402482" y="2722834"/>
            <a:ext cx="7533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Loki-stack</a:t>
            </a:r>
            <a:endParaRPr lang="sv-SE" sz="600" b="1" dirty="0"/>
          </a:p>
        </p:txBody>
      </p:sp>
      <p:pic>
        <p:nvPicPr>
          <p:cNvPr id="2050" name="Picture 2" descr="How To Store Images For My App: AWS S3 | The Freelancer">
            <a:extLst>
              <a:ext uri="{FF2B5EF4-FFF2-40B4-BE49-F238E27FC236}">
                <a16:creationId xmlns:a16="http://schemas.microsoft.com/office/drawing/2014/main" id="{1CD08D05-EA3B-9945-8615-6187FA15C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0" y="5087694"/>
            <a:ext cx="1073737" cy="61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Amazon Route 53 — SignalFx documentation">
            <a:extLst>
              <a:ext uri="{FF2B5EF4-FFF2-40B4-BE49-F238E27FC236}">
                <a16:creationId xmlns:a16="http://schemas.microsoft.com/office/drawing/2014/main" id="{8B10D0FE-81F8-7644-AE52-E6802592F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830" y="5192880"/>
            <a:ext cx="764248" cy="76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ttach new EBS to your EC2 instance - DEV Community">
            <a:extLst>
              <a:ext uri="{FF2B5EF4-FFF2-40B4-BE49-F238E27FC236}">
                <a16:creationId xmlns:a16="http://schemas.microsoft.com/office/drawing/2014/main" id="{F10D2AEF-D541-444C-AF82-5DC5D63C3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9" y="5073865"/>
            <a:ext cx="1146888" cy="64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lab, original, logo Free Icon of Devicon">
            <a:extLst>
              <a:ext uri="{FF2B5EF4-FFF2-40B4-BE49-F238E27FC236}">
                <a16:creationId xmlns:a16="http://schemas.microsoft.com/office/drawing/2014/main" id="{08D8151E-AE51-FF4F-8BDC-D009F96D3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703" y="4935960"/>
            <a:ext cx="918065" cy="91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8F6F5F26-A392-EF48-BE05-C78B89BAC3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3589" y="2678931"/>
            <a:ext cx="381000" cy="381000"/>
          </a:xfrm>
          <a:prstGeom prst="rect">
            <a:avLst/>
          </a:prstGeom>
        </p:spPr>
      </p:pic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5C55B4A-080D-A043-9BE1-97FF5F028C37}"/>
              </a:ext>
            </a:extLst>
          </p:cNvPr>
          <p:cNvCxnSpPr>
            <a:endCxn id="73" idx="3"/>
          </p:cNvCxnSpPr>
          <p:nvPr/>
        </p:nvCxnSpPr>
        <p:spPr>
          <a:xfrm rot="10800000">
            <a:off x="954589" y="2869431"/>
            <a:ext cx="934882" cy="234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0D44E7D-31DA-2A41-93B0-CEB053E257A4}"/>
              </a:ext>
            </a:extLst>
          </p:cNvPr>
          <p:cNvCxnSpPr>
            <a:cxnSpLocks/>
            <a:stCxn id="44" idx="1"/>
            <a:endCxn id="2052" idx="0"/>
          </p:cNvCxnSpPr>
          <p:nvPr/>
        </p:nvCxnSpPr>
        <p:spPr>
          <a:xfrm rot="10800000" flipV="1">
            <a:off x="643354" y="3744823"/>
            <a:ext cx="1260769" cy="1329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5EA39083-A142-2A43-9D05-700429A911CE}"/>
              </a:ext>
            </a:extLst>
          </p:cNvPr>
          <p:cNvCxnSpPr>
            <a:stCxn id="58" idx="0"/>
            <a:endCxn id="2050" idx="3"/>
          </p:cNvCxnSpPr>
          <p:nvPr/>
        </p:nvCxnSpPr>
        <p:spPr>
          <a:xfrm rot="16200000" flipH="1" flipV="1">
            <a:off x="1651791" y="4267631"/>
            <a:ext cx="1472798" cy="781925"/>
          </a:xfrm>
          <a:prstGeom prst="bentConnector4">
            <a:avLst>
              <a:gd name="adj1" fmla="val 3105"/>
              <a:gd name="adj2" fmla="val -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10A727B5-6F5D-FF48-812F-8A8A9432DA3C}"/>
              </a:ext>
            </a:extLst>
          </p:cNvPr>
          <p:cNvCxnSpPr>
            <a:cxnSpLocks/>
            <a:stCxn id="58" idx="0"/>
            <a:endCxn id="2054" idx="1"/>
          </p:cNvCxnSpPr>
          <p:nvPr/>
        </p:nvCxnSpPr>
        <p:spPr>
          <a:xfrm rot="16200000" flipH="1">
            <a:off x="2314528" y="4386819"/>
            <a:ext cx="1472798" cy="543551"/>
          </a:xfrm>
          <a:prstGeom prst="bentConnector4">
            <a:avLst>
              <a:gd name="adj1" fmla="val 2661"/>
              <a:gd name="adj2" fmla="val -6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EB59462-3E80-1541-A274-C65E564F00EA}"/>
              </a:ext>
            </a:extLst>
          </p:cNvPr>
          <p:cNvCxnSpPr>
            <a:cxnSpLocks/>
            <a:stCxn id="50" idx="2"/>
            <a:endCxn id="70" idx="0"/>
          </p:cNvCxnSpPr>
          <p:nvPr/>
        </p:nvCxnSpPr>
        <p:spPr>
          <a:xfrm rot="5400000">
            <a:off x="5493936" y="4153412"/>
            <a:ext cx="2076487" cy="24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F6DFD12E-65B8-E946-AEB5-7F06ACE0FAFB}"/>
              </a:ext>
            </a:extLst>
          </p:cNvPr>
          <p:cNvCxnSpPr>
            <a:cxnSpLocks/>
            <a:stCxn id="44" idx="1"/>
            <a:endCxn id="2050" idx="0"/>
          </p:cNvCxnSpPr>
          <p:nvPr/>
        </p:nvCxnSpPr>
        <p:spPr>
          <a:xfrm rot="10800000" flipV="1">
            <a:off x="1460360" y="3744822"/>
            <a:ext cx="443763" cy="13428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itle 1">
            <a:extLst>
              <a:ext uri="{FF2B5EF4-FFF2-40B4-BE49-F238E27FC236}">
                <a16:creationId xmlns:a16="http://schemas.microsoft.com/office/drawing/2014/main" id="{596421CE-947B-C74A-8E10-DAF15D71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35" y="172369"/>
            <a:ext cx="10515600" cy="1325563"/>
          </a:xfrm>
        </p:spPr>
        <p:txBody>
          <a:bodyPr/>
          <a:lstStyle/>
          <a:p>
            <a:r>
              <a:rPr lang="en-IN" dirty="0"/>
              <a:t>EKS Workloads Interaction with AWS Services</a:t>
            </a:r>
            <a:endParaRPr lang="sv-SE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F032C2B-315A-644E-8FB3-71601A05F43D}"/>
              </a:ext>
            </a:extLst>
          </p:cNvPr>
          <p:cNvSpPr txBox="1"/>
          <p:nvPr/>
        </p:nvSpPr>
        <p:spPr>
          <a:xfrm>
            <a:off x="3405065" y="5862221"/>
            <a:ext cx="7533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Gitlab Repos</a:t>
            </a:r>
            <a:endParaRPr lang="sv-SE" sz="6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4F5B0AA-D072-AC42-A989-30A5DF6CCC2D}"/>
              </a:ext>
            </a:extLst>
          </p:cNvPr>
          <p:cNvSpPr txBox="1"/>
          <p:nvPr/>
        </p:nvSpPr>
        <p:spPr>
          <a:xfrm>
            <a:off x="1045359" y="5728302"/>
            <a:ext cx="7533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S3 Bucket</a:t>
            </a:r>
            <a:endParaRPr lang="sv-SE" sz="6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B05F3E3-40CE-694F-B861-D27083BDFF26}"/>
              </a:ext>
            </a:extLst>
          </p:cNvPr>
          <p:cNvSpPr txBox="1"/>
          <p:nvPr/>
        </p:nvSpPr>
        <p:spPr>
          <a:xfrm>
            <a:off x="421894" y="3072111"/>
            <a:ext cx="7533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 err="1"/>
              <a:t>Autoscaler</a:t>
            </a:r>
            <a:endParaRPr lang="sv-SE" sz="600" b="1" dirty="0"/>
          </a:p>
        </p:txBody>
      </p:sp>
      <p:pic>
        <p:nvPicPr>
          <p:cNvPr id="123" name="Picture 14" descr="100DaysofAWS | Day 17 |AWS Network Load Balancer | by Jack Lavelle |  Towards AWS">
            <a:extLst>
              <a:ext uri="{FF2B5EF4-FFF2-40B4-BE49-F238E27FC236}">
                <a16:creationId xmlns:a16="http://schemas.microsoft.com/office/drawing/2014/main" id="{E07FBD69-A6F1-8F42-A53E-9058E60D7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362" y="5192880"/>
            <a:ext cx="483197" cy="48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B21C6D2-6F67-DA49-A95A-958CBB1A56EC}"/>
              </a:ext>
            </a:extLst>
          </p:cNvPr>
          <p:cNvCxnSpPr>
            <a:stCxn id="61" idx="3"/>
            <a:endCxn id="54" idx="1"/>
          </p:cNvCxnSpPr>
          <p:nvPr/>
        </p:nvCxnSpPr>
        <p:spPr>
          <a:xfrm>
            <a:off x="2985390" y="3135552"/>
            <a:ext cx="1422254" cy="46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94A2C96-A251-0B43-B22C-99588AA15312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 flipV="1">
            <a:off x="2985812" y="3595691"/>
            <a:ext cx="1421832" cy="15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Arrow Connector 2047">
            <a:extLst>
              <a:ext uri="{FF2B5EF4-FFF2-40B4-BE49-F238E27FC236}">
                <a16:creationId xmlns:a16="http://schemas.microsoft.com/office/drawing/2014/main" id="{40DF7AF9-A4C8-A248-9A09-52280C307DE2}"/>
              </a:ext>
            </a:extLst>
          </p:cNvPr>
          <p:cNvCxnSpPr>
            <a:cxnSpLocks/>
            <a:stCxn id="54" idx="2"/>
            <a:endCxn id="123" idx="0"/>
          </p:cNvCxnSpPr>
          <p:nvPr/>
        </p:nvCxnSpPr>
        <p:spPr>
          <a:xfrm>
            <a:off x="4620683" y="3802904"/>
            <a:ext cx="494278" cy="138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Straight Arrow Connector 2050">
            <a:extLst>
              <a:ext uri="{FF2B5EF4-FFF2-40B4-BE49-F238E27FC236}">
                <a16:creationId xmlns:a16="http://schemas.microsoft.com/office/drawing/2014/main" id="{CA728A30-0CAA-5C45-B381-0C834249B901}"/>
              </a:ext>
            </a:extLst>
          </p:cNvPr>
          <p:cNvCxnSpPr>
            <a:stCxn id="123" idx="3"/>
          </p:cNvCxnSpPr>
          <p:nvPr/>
        </p:nvCxnSpPr>
        <p:spPr>
          <a:xfrm flipV="1">
            <a:off x="5356559" y="5434478"/>
            <a:ext cx="7836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7" name="Picture 2056" descr="A picture containing text, indoor, monitor, black&#10;&#10;Description automatically generated">
            <a:extLst>
              <a:ext uri="{FF2B5EF4-FFF2-40B4-BE49-F238E27FC236}">
                <a16:creationId xmlns:a16="http://schemas.microsoft.com/office/drawing/2014/main" id="{70B7F20F-C282-FD4B-8675-424854471A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45518" y="2233689"/>
            <a:ext cx="2924588" cy="1389297"/>
          </a:xfrm>
          <a:prstGeom prst="rect">
            <a:avLst/>
          </a:prstGeom>
        </p:spPr>
      </p:pic>
      <p:pic>
        <p:nvPicPr>
          <p:cNvPr id="2060" name="Picture 205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3A4057-19CA-6542-8F91-FEAFB1F839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77235" y="3916755"/>
            <a:ext cx="2440026" cy="624167"/>
          </a:xfrm>
          <a:prstGeom prst="rect">
            <a:avLst/>
          </a:prstGeom>
        </p:spPr>
      </p:pic>
      <p:pic>
        <p:nvPicPr>
          <p:cNvPr id="2066" name="Picture 206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2CC9CC5-9AAC-3248-8B08-B12C261E28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31074" y="4846031"/>
            <a:ext cx="3153476" cy="1614995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96741D1A-618D-9E42-9F4A-E462A21FF612}"/>
              </a:ext>
            </a:extLst>
          </p:cNvPr>
          <p:cNvSpPr txBox="1"/>
          <p:nvPr/>
        </p:nvSpPr>
        <p:spPr>
          <a:xfrm>
            <a:off x="9425679" y="3622986"/>
            <a:ext cx="1543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Grafana dashboard: https://</a:t>
            </a:r>
            <a:r>
              <a:rPr lang="en-IN" sz="600" b="1" dirty="0" err="1"/>
              <a:t>grafana</a:t>
            </a:r>
            <a:r>
              <a:rPr lang="en-IN" sz="600" b="1" dirty="0"/>
              <a:t>.&lt;env&gt;.</a:t>
            </a:r>
            <a:r>
              <a:rPr lang="en-IN" sz="600" b="1" dirty="0" err="1"/>
              <a:t>goprix.xyz</a:t>
            </a:r>
            <a:endParaRPr lang="sv-SE" sz="6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098FF83-4CBF-9A4C-9403-44ACE81AC653}"/>
              </a:ext>
            </a:extLst>
          </p:cNvPr>
          <p:cNvSpPr txBox="1"/>
          <p:nvPr/>
        </p:nvSpPr>
        <p:spPr>
          <a:xfrm>
            <a:off x="9425679" y="4416477"/>
            <a:ext cx="1543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Atlantis dashboard: https://</a:t>
            </a:r>
            <a:r>
              <a:rPr lang="en-IN" sz="600" b="1" dirty="0" err="1"/>
              <a:t>atlantis</a:t>
            </a:r>
            <a:r>
              <a:rPr lang="en-IN" sz="600" b="1" dirty="0"/>
              <a:t>.&lt;env&gt;.</a:t>
            </a:r>
            <a:r>
              <a:rPr lang="en-IN" sz="600" b="1" dirty="0" err="1"/>
              <a:t>goprix.xyz</a:t>
            </a:r>
            <a:endParaRPr lang="sv-SE" sz="6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7CD6CB2-8B42-3C4E-A487-393985FEB8E1}"/>
              </a:ext>
            </a:extLst>
          </p:cNvPr>
          <p:cNvSpPr txBox="1"/>
          <p:nvPr/>
        </p:nvSpPr>
        <p:spPr>
          <a:xfrm>
            <a:off x="9536243" y="6461026"/>
            <a:ext cx="1543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Ghost Website: https://ghost.&lt;env&gt;.</a:t>
            </a:r>
            <a:r>
              <a:rPr lang="en-IN" sz="600" b="1" dirty="0" err="1"/>
              <a:t>goprix.xyz</a:t>
            </a:r>
            <a:endParaRPr lang="sv-SE" sz="600" b="1" dirty="0"/>
          </a:p>
        </p:txBody>
      </p:sp>
      <p:cxnSp>
        <p:nvCxnSpPr>
          <p:cNvPr id="2068" name="Elbow Connector 2067">
            <a:extLst>
              <a:ext uri="{FF2B5EF4-FFF2-40B4-BE49-F238E27FC236}">
                <a16:creationId xmlns:a16="http://schemas.microsoft.com/office/drawing/2014/main" id="{D4CC2D71-B409-0049-BC7E-B1D6FC9EA595}"/>
              </a:ext>
            </a:extLst>
          </p:cNvPr>
          <p:cNvCxnSpPr>
            <a:stCxn id="70" idx="3"/>
            <a:endCxn id="2057" idx="1"/>
          </p:cNvCxnSpPr>
          <p:nvPr/>
        </p:nvCxnSpPr>
        <p:spPr>
          <a:xfrm flipV="1">
            <a:off x="6913078" y="2928338"/>
            <a:ext cx="1932440" cy="2646666"/>
          </a:xfrm>
          <a:prstGeom prst="bentConnector3">
            <a:avLst>
              <a:gd name="adj1" fmla="val 76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Elbow Connector 2070">
            <a:extLst>
              <a:ext uri="{FF2B5EF4-FFF2-40B4-BE49-F238E27FC236}">
                <a16:creationId xmlns:a16="http://schemas.microsoft.com/office/drawing/2014/main" id="{25726661-BBFB-6843-A9CE-6C53CA5337B1}"/>
              </a:ext>
            </a:extLst>
          </p:cNvPr>
          <p:cNvCxnSpPr>
            <a:stCxn id="70" idx="3"/>
            <a:endCxn id="2060" idx="1"/>
          </p:cNvCxnSpPr>
          <p:nvPr/>
        </p:nvCxnSpPr>
        <p:spPr>
          <a:xfrm flipV="1">
            <a:off x="6913078" y="4228839"/>
            <a:ext cx="2064157" cy="1346165"/>
          </a:xfrm>
          <a:prstGeom prst="bentConnector3">
            <a:avLst>
              <a:gd name="adj1" fmla="val 715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Elbow Connector 2073">
            <a:extLst>
              <a:ext uri="{FF2B5EF4-FFF2-40B4-BE49-F238E27FC236}">
                <a16:creationId xmlns:a16="http://schemas.microsoft.com/office/drawing/2014/main" id="{9C532CB4-5902-284A-94BA-53750466B168}"/>
              </a:ext>
            </a:extLst>
          </p:cNvPr>
          <p:cNvCxnSpPr>
            <a:stCxn id="70" idx="3"/>
            <a:endCxn id="2066" idx="1"/>
          </p:cNvCxnSpPr>
          <p:nvPr/>
        </p:nvCxnSpPr>
        <p:spPr>
          <a:xfrm>
            <a:off x="6913078" y="5575004"/>
            <a:ext cx="1817996" cy="78525"/>
          </a:xfrm>
          <a:prstGeom prst="bentConnector3">
            <a:avLst>
              <a:gd name="adj1" fmla="val 81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5B2A6797-1C5A-824D-8677-DCF98EE8D7D2}"/>
              </a:ext>
            </a:extLst>
          </p:cNvPr>
          <p:cNvSpPr txBox="1"/>
          <p:nvPr/>
        </p:nvSpPr>
        <p:spPr>
          <a:xfrm>
            <a:off x="4750100" y="5740652"/>
            <a:ext cx="7533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Load Balancer</a:t>
            </a:r>
            <a:endParaRPr lang="sv-SE" sz="600" b="1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111274D-1A61-B84E-934D-3D9A5C815A3C}"/>
              </a:ext>
            </a:extLst>
          </p:cNvPr>
          <p:cNvSpPr/>
          <p:nvPr/>
        </p:nvSpPr>
        <p:spPr>
          <a:xfrm>
            <a:off x="3912544" y="1902564"/>
            <a:ext cx="1461039" cy="10167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70" name="Picture 169" descr="Icon&#10;&#10;Description automatically generated">
            <a:extLst>
              <a:ext uri="{FF2B5EF4-FFF2-40B4-BE49-F238E27FC236}">
                <a16:creationId xmlns:a16="http://schemas.microsoft.com/office/drawing/2014/main" id="{4D414C5C-9048-8C44-BECC-42437E9E6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644" y="2280511"/>
            <a:ext cx="426077" cy="414427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F7577D06-8FA5-0340-86E7-37B20585307D}"/>
              </a:ext>
            </a:extLst>
          </p:cNvPr>
          <p:cNvSpPr txBox="1"/>
          <p:nvPr/>
        </p:nvSpPr>
        <p:spPr>
          <a:xfrm>
            <a:off x="4240769" y="1886181"/>
            <a:ext cx="114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Namespace: ghost-helm-&lt;</a:t>
            </a:r>
            <a:r>
              <a:rPr lang="en-IN" sz="600" b="1" dirty="0" err="1"/>
              <a:t>gitlab</a:t>
            </a:r>
            <a:r>
              <a:rPr lang="en-IN" sz="600" b="1" dirty="0"/>
              <a:t>-prefix&gt;</a:t>
            </a:r>
            <a:endParaRPr lang="sv-SE" sz="600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653C601-DCBE-9942-A37E-0C296E99938F}"/>
              </a:ext>
            </a:extLst>
          </p:cNvPr>
          <p:cNvSpPr txBox="1"/>
          <p:nvPr/>
        </p:nvSpPr>
        <p:spPr>
          <a:xfrm>
            <a:off x="4237023" y="2683562"/>
            <a:ext cx="7533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b="1" dirty="0"/>
              <a:t>Ghost pods</a:t>
            </a:r>
            <a:endParaRPr lang="sv-SE" sz="600" b="1" dirty="0"/>
          </a:p>
        </p:txBody>
      </p:sp>
      <p:pic>
        <p:nvPicPr>
          <p:cNvPr id="173" name="Picture 172" descr="Icon&#10;&#10;Description automatically generated">
            <a:extLst>
              <a:ext uri="{FF2B5EF4-FFF2-40B4-BE49-F238E27FC236}">
                <a16:creationId xmlns:a16="http://schemas.microsoft.com/office/drawing/2014/main" id="{D19CA186-CFF4-B444-8BBB-F846E7A82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498" y="2236847"/>
            <a:ext cx="426077" cy="414427"/>
          </a:xfrm>
          <a:prstGeom prst="rect">
            <a:avLst/>
          </a:prstGeom>
        </p:spPr>
      </p:pic>
      <p:cxnSp>
        <p:nvCxnSpPr>
          <p:cNvPr id="2086" name="Straight Arrow Connector 2085">
            <a:extLst>
              <a:ext uri="{FF2B5EF4-FFF2-40B4-BE49-F238E27FC236}">
                <a16:creationId xmlns:a16="http://schemas.microsoft.com/office/drawing/2014/main" id="{F66A2BBE-415E-AF44-A7BA-08BED1EFFD21}"/>
              </a:ext>
            </a:extLst>
          </p:cNvPr>
          <p:cNvCxnSpPr>
            <a:stCxn id="172" idx="0"/>
          </p:cNvCxnSpPr>
          <p:nvPr/>
        </p:nvCxnSpPr>
        <p:spPr>
          <a:xfrm flipH="1">
            <a:off x="4613692" y="2683562"/>
            <a:ext cx="1" cy="69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93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9534</TotalTime>
  <Words>633</Words>
  <Application>Microsoft Macintosh PowerPoint</Application>
  <PresentationFormat>Widescreen</PresentationFormat>
  <Paragraphs>196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Nord-Cloud Interview</vt:lpstr>
      <vt:lpstr>PowerPoint Presentation</vt:lpstr>
      <vt:lpstr>Assumptions</vt:lpstr>
      <vt:lpstr>Tools</vt:lpstr>
      <vt:lpstr>Architecture Overview</vt:lpstr>
      <vt:lpstr>Overivew of Deployment</vt:lpstr>
      <vt:lpstr>List of Repos</vt:lpstr>
      <vt:lpstr>Deployment Overview</vt:lpstr>
      <vt:lpstr>EKS Workloads Interaction with AWS Services</vt:lpstr>
      <vt:lpstr>Disaster Recovery</vt:lpstr>
      <vt:lpstr>AWS Well Architected</vt:lpstr>
      <vt:lpstr>Scope for Improvement</vt:lpstr>
      <vt:lpstr>Task Breakdown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Overview</dc:title>
  <dc:creator>Gopi Krishna Devulapally</dc:creator>
  <cp:lastModifiedBy>Gopi Krishna Devulapally</cp:lastModifiedBy>
  <cp:revision>6</cp:revision>
  <dcterms:created xsi:type="dcterms:W3CDTF">2021-08-19T09:55:52Z</dcterms:created>
  <dcterms:modified xsi:type="dcterms:W3CDTF">2021-08-29T16:22:27Z</dcterms:modified>
</cp:coreProperties>
</file>