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7"/>
  </p:notesMasterIdLst>
  <p:handoutMasterIdLst>
    <p:handoutMasterId r:id="rId28"/>
  </p:handoutMasterIdLst>
  <p:sldIdLst>
    <p:sldId id="1859" r:id="rId6"/>
    <p:sldId id="1864" r:id="rId7"/>
    <p:sldId id="1660" r:id="rId8"/>
    <p:sldId id="1875" r:id="rId9"/>
    <p:sldId id="1876" r:id="rId10"/>
    <p:sldId id="1877" r:id="rId11"/>
    <p:sldId id="1878" r:id="rId12"/>
    <p:sldId id="1879" r:id="rId13"/>
    <p:sldId id="1880" r:id="rId14"/>
    <p:sldId id="1881" r:id="rId15"/>
    <p:sldId id="1882" r:id="rId16"/>
    <p:sldId id="1883" r:id="rId17"/>
    <p:sldId id="1884" r:id="rId18"/>
    <p:sldId id="1885" r:id="rId19"/>
    <p:sldId id="1886" r:id="rId20"/>
    <p:sldId id="1887" r:id="rId21"/>
    <p:sldId id="1888" r:id="rId22"/>
    <p:sldId id="1889" r:id="rId23"/>
    <p:sldId id="1890" r:id="rId24"/>
    <p:sldId id="1891" r:id="rId25"/>
    <p:sldId id="1892"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64"/>
            <p14:sldId id="1660"/>
            <p14:sldId id="1875"/>
            <p14:sldId id="1876"/>
            <p14:sldId id="1877"/>
            <p14:sldId id="1878"/>
            <p14:sldId id="1879"/>
            <p14:sldId id="1880"/>
            <p14:sldId id="1881"/>
            <p14:sldId id="1882"/>
            <p14:sldId id="1883"/>
            <p14:sldId id="1884"/>
            <p14:sldId id="1885"/>
            <p14:sldId id="1886"/>
            <p14:sldId id="1887"/>
            <p14:sldId id="1888"/>
            <p14:sldId id="1889"/>
            <p14:sldId id="1890"/>
            <p14:sldId id="1891"/>
            <p14:sldId id="1892"/>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BC00"/>
    <a:srgbClr val="00BCF2"/>
    <a:srgbClr val="E6E6E6"/>
    <a:srgbClr val="2F2F2F"/>
    <a:srgbClr val="F2F2F2"/>
    <a:srgbClr val="D2D2D2"/>
    <a:srgbClr val="5C2D91"/>
    <a:srgbClr val="0078D4"/>
    <a:srgbClr val="037BDA"/>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7692A-602F-41FC-B00D-F0AB57A4D83F}" v="2" dt="2022-01-26T19:03:20.709"/>
    <p1510:client id="{41DAD8AF-2997-4A17-BC62-29FD8C435762}" v="1" dt="2021-12-10T19:35:09.7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124" d="100"/>
          <a:sy n="124" d="100"/>
        </p:scale>
        <p:origin x="90" y="10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Monterrey" userId="e5ba0405-a8bf-43ca-a7b0-0586113e5984" providerId="ADAL" clId="{41DAD8AF-2997-4A17-BC62-29FD8C435762}"/>
    <pc:docChg chg="custSel modSld">
      <pc:chgData name="Sam Monterrey" userId="e5ba0405-a8bf-43ca-a7b0-0586113e5984" providerId="ADAL" clId="{41DAD8AF-2997-4A17-BC62-29FD8C435762}" dt="2021-12-10T19:36:42.690" v="101" actId="113"/>
      <pc:docMkLst>
        <pc:docMk/>
      </pc:docMkLst>
      <pc:sldChg chg="addSp delSp modSp mod">
        <pc:chgData name="Sam Monterrey" userId="e5ba0405-a8bf-43ca-a7b0-0586113e5984" providerId="ADAL" clId="{41DAD8AF-2997-4A17-BC62-29FD8C435762}" dt="2021-12-10T19:36:42.690" v="101" actId="113"/>
        <pc:sldMkLst>
          <pc:docMk/>
          <pc:sldMk cId="4056414588" sldId="1857"/>
        </pc:sldMkLst>
        <pc:spChg chg="add del mod">
          <ac:chgData name="Sam Monterrey" userId="e5ba0405-a8bf-43ca-a7b0-0586113e5984" providerId="ADAL" clId="{41DAD8AF-2997-4A17-BC62-29FD8C435762}" dt="2021-12-10T19:34:57.822" v="1" actId="478"/>
          <ac:spMkLst>
            <pc:docMk/>
            <pc:sldMk cId="4056414588" sldId="1857"/>
            <ac:spMk id="3" creationId="{4418CA60-33DC-4B6F-8668-B42990C0F947}"/>
          </ac:spMkLst>
        </pc:spChg>
        <pc:spChg chg="del">
          <ac:chgData name="Sam Monterrey" userId="e5ba0405-a8bf-43ca-a7b0-0586113e5984" providerId="ADAL" clId="{41DAD8AF-2997-4A17-BC62-29FD8C435762}" dt="2021-12-10T19:34:52.537" v="0" actId="478"/>
          <ac:spMkLst>
            <pc:docMk/>
            <pc:sldMk cId="4056414588" sldId="1857"/>
            <ac:spMk id="4" creationId="{00000000-0000-0000-0000-000000000000}"/>
          </ac:spMkLst>
        </pc:spChg>
        <pc:spChg chg="add mod">
          <ac:chgData name="Sam Monterrey" userId="e5ba0405-a8bf-43ca-a7b0-0586113e5984" providerId="ADAL" clId="{41DAD8AF-2997-4A17-BC62-29FD8C435762}" dt="2021-12-10T19:36:42.690" v="101" actId="113"/>
          <ac:spMkLst>
            <pc:docMk/>
            <pc:sldMk cId="4056414588" sldId="1857"/>
            <ac:spMk id="8" creationId="{3D79D865-9C22-4AC1-BC5C-19C157037C1E}"/>
          </ac:spMkLst>
        </pc:spChg>
        <pc:picChg chg="add mod">
          <ac:chgData name="Sam Monterrey" userId="e5ba0405-a8bf-43ca-a7b0-0586113e5984" providerId="ADAL" clId="{41DAD8AF-2997-4A17-BC62-29FD8C435762}" dt="2021-12-10T19:35:32.094" v="8" actId="1076"/>
          <ac:picMkLst>
            <pc:docMk/>
            <pc:sldMk cId="4056414588" sldId="1857"/>
            <ac:picMk id="7" creationId="{80D4D254-4152-4418-B376-A538149C8DEE}"/>
          </ac:picMkLst>
        </pc:picChg>
      </pc:sldChg>
    </pc:docChg>
  </pc:docChgLst>
  <pc:docChgLst>
    <pc:chgData name="Rianne Ford (Student Ambassadors PM)" userId="S::rianne.ford@studentambassadors.com::2f446194-5b90-44fc-8c3d-7e17a22896a8" providerId="AD" clId="Web-{2137692A-602F-41FC-B00D-F0AB57A4D83F}"/>
    <pc:docChg chg="modSld">
      <pc:chgData name="Rianne Ford (Student Ambassadors PM)" userId="S::rianne.ford@studentambassadors.com::2f446194-5b90-44fc-8c3d-7e17a22896a8" providerId="AD" clId="Web-{2137692A-602F-41FC-B00D-F0AB57A4D83F}" dt="2022-01-26T19:03:20.709" v="1"/>
      <pc:docMkLst>
        <pc:docMk/>
      </pc:docMkLst>
      <pc:sldChg chg="delSp">
        <pc:chgData name="Rianne Ford (Student Ambassadors PM)" userId="S::rianne.ford@studentambassadors.com::2f446194-5b90-44fc-8c3d-7e17a22896a8" providerId="AD" clId="Web-{2137692A-602F-41FC-B00D-F0AB57A4D83F}" dt="2022-01-26T19:03:20.709" v="1"/>
        <pc:sldMkLst>
          <pc:docMk/>
          <pc:sldMk cId="4056414588" sldId="1857"/>
        </pc:sldMkLst>
        <pc:spChg chg="del">
          <ac:chgData name="Rianne Ford (Student Ambassadors PM)" userId="S::rianne.ford@studentambassadors.com::2f446194-5b90-44fc-8c3d-7e17a22896a8" providerId="AD" clId="Web-{2137692A-602F-41FC-B00D-F0AB57A4D83F}" dt="2022-01-26T19:03:20.709" v="1"/>
          <ac:spMkLst>
            <pc:docMk/>
            <pc:sldMk cId="4056414588" sldId="1857"/>
            <ac:spMk id="8" creationId="{3D79D865-9C22-4AC1-BC5C-19C157037C1E}"/>
          </ac:spMkLst>
        </pc:spChg>
        <pc:picChg chg="del">
          <ac:chgData name="Rianne Ford (Student Ambassadors PM)" userId="S::rianne.ford@studentambassadors.com::2f446194-5b90-44fc-8c3d-7e17a22896a8" providerId="AD" clId="Web-{2137692A-602F-41FC-B00D-F0AB57A4D83F}" dt="2022-01-26T19:03:14.068" v="0"/>
          <ac:picMkLst>
            <pc:docMk/>
            <pc:sldMk cId="4056414588" sldId="1857"/>
            <ac:picMk id="7" creationId="{80D4D254-4152-4418-B376-A538149C8DE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5/10/2022 5:44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5/10/2022 5:44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5/10/2022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5/10/2022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5/10/2022 5:44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fonts.google.com/"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etbootstrap.com/"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TlB_eWDSMt4" TargetMode="External"/><Relationship Id="rId2" Type="http://schemas.openxmlformats.org/officeDocument/2006/relationships/hyperlink" Target="https://www.youtube.com/watch?v=W6NZfCO5SIk"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1107996"/>
          </a:xfrm>
        </p:spPr>
        <p:txBody>
          <a:bodyPr/>
          <a:lstStyle/>
          <a:p>
            <a:r>
              <a:rPr lang="en-US" dirty="0"/>
              <a:t>HTML - Hyper Text Markup Language</a:t>
            </a:r>
            <a:br>
              <a:rPr lang="en-US" dirty="0"/>
            </a:br>
            <a:endParaRPr lang="en-US" dirty="0"/>
          </a:p>
        </p:txBody>
      </p:sp>
      <p:sp>
        <p:nvSpPr>
          <p:cNvPr id="3" name="Text Placeholder 2">
            <a:extLst>
              <a:ext uri="{FF2B5EF4-FFF2-40B4-BE49-F238E27FC236}">
                <a16:creationId xmlns:a16="http://schemas.microsoft.com/office/drawing/2014/main" id="{1319376E-FCCB-4654-AB4E-8150E523C2CC}"/>
              </a:ext>
            </a:extLst>
          </p:cNvPr>
          <p:cNvSpPr>
            <a:spLocks noGrp="1"/>
          </p:cNvSpPr>
          <p:nvPr>
            <p:ph type="body" sz="quarter" idx="10"/>
          </p:nvPr>
        </p:nvSpPr>
        <p:spPr>
          <a:xfrm>
            <a:off x="586390" y="1434370"/>
            <a:ext cx="11018520" cy="4062651"/>
          </a:xfrm>
        </p:spPr>
        <p:txBody>
          <a:bodyPr/>
          <a:lstStyle/>
          <a:p>
            <a:r>
              <a:rPr lang="en-US" sz="2400" dirty="0">
                <a:solidFill>
                  <a:schemeClr val="tx1"/>
                </a:solidFill>
              </a:rPr>
              <a:t>&lt;!DOCTYPE html&gt;</a:t>
            </a:r>
            <a:br>
              <a:rPr lang="en-US" sz="2400" dirty="0">
                <a:solidFill>
                  <a:schemeClr val="tx1"/>
                </a:solidFill>
              </a:rPr>
            </a:br>
            <a:r>
              <a:rPr lang="en-US" sz="2400" dirty="0">
                <a:solidFill>
                  <a:schemeClr val="tx1"/>
                </a:solidFill>
              </a:rPr>
              <a:t>&lt;html&gt;</a:t>
            </a:r>
            <a:br>
              <a:rPr lang="en-US" sz="2400" dirty="0">
                <a:solidFill>
                  <a:schemeClr val="tx1"/>
                </a:solidFill>
              </a:rPr>
            </a:br>
            <a:r>
              <a:rPr lang="en-US" sz="2400" dirty="0">
                <a:solidFill>
                  <a:schemeClr val="tx1"/>
                </a:solidFill>
              </a:rPr>
              <a:t>&lt;head&gt;</a:t>
            </a:r>
            <a:br>
              <a:rPr lang="en-US" sz="2400" dirty="0">
                <a:solidFill>
                  <a:schemeClr val="tx1"/>
                </a:solidFill>
              </a:rPr>
            </a:br>
            <a:r>
              <a:rPr lang="en-US" sz="2400" dirty="0">
                <a:solidFill>
                  <a:schemeClr val="tx1"/>
                </a:solidFill>
              </a:rPr>
              <a:t>&lt;title&gt;Page Title&lt;/title&gt;</a:t>
            </a:r>
            <a:br>
              <a:rPr lang="en-US" sz="2400" dirty="0">
                <a:solidFill>
                  <a:schemeClr val="tx1"/>
                </a:solidFill>
              </a:rPr>
            </a:br>
            <a:r>
              <a:rPr lang="en-US" sz="2400" dirty="0">
                <a:solidFill>
                  <a:schemeClr val="tx1"/>
                </a:solidFill>
              </a:rPr>
              <a:t>&lt;/head&gt;</a:t>
            </a:r>
            <a:br>
              <a:rPr lang="en-US" sz="2400" dirty="0">
                <a:solidFill>
                  <a:schemeClr val="tx1"/>
                </a:solidFill>
              </a:rPr>
            </a:br>
            <a:r>
              <a:rPr lang="en-US" sz="2400" dirty="0">
                <a:solidFill>
                  <a:schemeClr val="tx1"/>
                </a:solidFill>
              </a:rPr>
              <a:t>&lt;body&gt;</a:t>
            </a:r>
            <a:br>
              <a:rPr lang="en-US" sz="2400" dirty="0">
                <a:solidFill>
                  <a:schemeClr val="tx1"/>
                </a:solidFill>
              </a:rPr>
            </a:br>
            <a:br>
              <a:rPr lang="en-US" sz="2400" dirty="0">
                <a:solidFill>
                  <a:schemeClr val="tx1"/>
                </a:solidFill>
              </a:rPr>
            </a:br>
            <a:r>
              <a:rPr lang="en-US" sz="2400" dirty="0">
                <a:solidFill>
                  <a:schemeClr val="tx1"/>
                </a:solidFill>
              </a:rPr>
              <a:t>  &lt;</a:t>
            </a:r>
            <a:r>
              <a:rPr lang="en-US" sz="2400" dirty="0">
                <a:solidFill>
                  <a:srgbClr val="92D050"/>
                </a:solidFill>
              </a:rPr>
              <a:t>button</a:t>
            </a:r>
            <a:r>
              <a:rPr lang="en-US" sz="2400" dirty="0">
                <a:solidFill>
                  <a:schemeClr val="tx1"/>
                </a:solidFill>
              </a:rPr>
              <a:t> </a:t>
            </a:r>
            <a:r>
              <a:rPr lang="en-US" sz="2400" dirty="0">
                <a:solidFill>
                  <a:srgbClr val="FF0000"/>
                </a:solidFill>
              </a:rPr>
              <a:t>class="</a:t>
            </a:r>
            <a:r>
              <a:rPr lang="en-US" sz="2400" dirty="0" err="1">
                <a:solidFill>
                  <a:srgbClr val="FF0000"/>
                </a:solidFill>
              </a:rPr>
              <a:t>btn</a:t>
            </a:r>
            <a:r>
              <a:rPr lang="en-US" sz="2400" dirty="0">
                <a:solidFill>
                  <a:srgbClr val="FF0000"/>
                </a:solidFill>
              </a:rPr>
              <a:t>" </a:t>
            </a:r>
            <a:r>
              <a:rPr lang="en-US" sz="2400" dirty="0">
                <a:solidFill>
                  <a:srgbClr val="00B0F0"/>
                </a:solidFill>
              </a:rPr>
              <a:t>type="button“</a:t>
            </a:r>
            <a:r>
              <a:rPr lang="en-US" sz="2400" dirty="0">
                <a:solidFill>
                  <a:schemeClr val="tx1"/>
                </a:solidFill>
              </a:rPr>
              <a:t>&gt;Press Me&lt;/</a:t>
            </a:r>
            <a:r>
              <a:rPr lang="en-US" sz="2400" dirty="0">
                <a:solidFill>
                  <a:srgbClr val="92D050"/>
                </a:solidFill>
              </a:rPr>
              <a:t>button</a:t>
            </a:r>
            <a:r>
              <a:rPr lang="en-US" sz="2400" dirty="0">
                <a:solidFill>
                  <a:schemeClr val="tx1"/>
                </a:solidFill>
              </a:rPr>
              <a:t>&gt;</a:t>
            </a:r>
            <a:br>
              <a:rPr lang="en-US" sz="2400" dirty="0">
                <a:solidFill>
                  <a:schemeClr val="tx1"/>
                </a:solidFill>
              </a:rPr>
            </a:br>
            <a:br>
              <a:rPr lang="en-US" sz="2400" dirty="0">
                <a:solidFill>
                  <a:schemeClr val="tx1"/>
                </a:solidFill>
              </a:rPr>
            </a:br>
            <a:r>
              <a:rPr lang="en-US" sz="2400" dirty="0">
                <a:solidFill>
                  <a:schemeClr val="tx1"/>
                </a:solidFill>
              </a:rPr>
              <a:t>&lt;/body&gt;</a:t>
            </a:r>
            <a:br>
              <a:rPr lang="en-US" sz="2400" dirty="0">
                <a:solidFill>
                  <a:schemeClr val="tx1"/>
                </a:solidFill>
              </a:rPr>
            </a:br>
            <a:r>
              <a:rPr lang="en-US" sz="2400" dirty="0">
                <a:solidFill>
                  <a:schemeClr val="tx1"/>
                </a:solidFill>
              </a:rPr>
              <a:t>&lt;/html&gt;</a:t>
            </a:r>
          </a:p>
        </p:txBody>
      </p:sp>
    </p:spTree>
    <p:extLst>
      <p:ext uri="{BB962C8B-B14F-4D97-AF65-F5344CB8AC3E}">
        <p14:creationId xmlns:p14="http://schemas.microsoft.com/office/powerpoint/2010/main" val="8445177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1107996"/>
          </a:xfrm>
        </p:spPr>
        <p:txBody>
          <a:bodyPr/>
          <a:lstStyle/>
          <a:p>
            <a:r>
              <a:rPr lang="en-US" dirty="0"/>
              <a:t>HTML - Hyper Text Markup Language</a:t>
            </a:r>
            <a:br>
              <a:rPr lang="en-US" dirty="0"/>
            </a:br>
            <a:endParaRPr lang="en-US" dirty="0"/>
          </a:p>
        </p:txBody>
      </p:sp>
      <p:sp>
        <p:nvSpPr>
          <p:cNvPr id="3" name="Text Placeholder 2">
            <a:extLst>
              <a:ext uri="{FF2B5EF4-FFF2-40B4-BE49-F238E27FC236}">
                <a16:creationId xmlns:a16="http://schemas.microsoft.com/office/drawing/2014/main" id="{1319376E-FCCB-4654-AB4E-8150E523C2CC}"/>
              </a:ext>
            </a:extLst>
          </p:cNvPr>
          <p:cNvSpPr>
            <a:spLocks noGrp="1"/>
          </p:cNvSpPr>
          <p:nvPr>
            <p:ph type="body" sz="quarter" idx="10"/>
          </p:nvPr>
        </p:nvSpPr>
        <p:spPr>
          <a:xfrm>
            <a:off x="585217" y="1162227"/>
            <a:ext cx="11018520" cy="5232202"/>
          </a:xfrm>
        </p:spPr>
        <p:txBody>
          <a:bodyPr/>
          <a:lstStyle/>
          <a:p>
            <a:r>
              <a:rPr lang="en-US" sz="2000" dirty="0">
                <a:solidFill>
                  <a:schemeClr val="tx1"/>
                </a:solidFill>
              </a:rPr>
              <a:t>&lt;!DOCTYPE html&gt;</a:t>
            </a:r>
            <a:br>
              <a:rPr lang="en-US" sz="2000" dirty="0">
                <a:solidFill>
                  <a:schemeClr val="tx1"/>
                </a:solidFill>
              </a:rPr>
            </a:br>
            <a:r>
              <a:rPr lang="en-US" sz="2000" dirty="0">
                <a:solidFill>
                  <a:schemeClr val="tx1"/>
                </a:solidFill>
              </a:rPr>
              <a:t>&lt;html&gt;</a:t>
            </a:r>
            <a:br>
              <a:rPr lang="en-US" sz="2000" dirty="0">
                <a:solidFill>
                  <a:schemeClr val="tx1"/>
                </a:solidFill>
              </a:rPr>
            </a:br>
            <a:r>
              <a:rPr lang="en-US" sz="2000" dirty="0">
                <a:solidFill>
                  <a:schemeClr val="tx1"/>
                </a:solidFill>
              </a:rPr>
              <a:t>&lt;head&gt;</a:t>
            </a:r>
            <a:br>
              <a:rPr lang="en-US" sz="2000" dirty="0">
                <a:solidFill>
                  <a:schemeClr val="tx1"/>
                </a:solidFill>
              </a:rPr>
            </a:br>
            <a:r>
              <a:rPr lang="en-US" sz="2000" dirty="0">
                <a:solidFill>
                  <a:schemeClr val="tx1"/>
                </a:solidFill>
              </a:rPr>
              <a:t>&lt;title&gt;Page Title&lt;/title&gt;</a:t>
            </a:r>
            <a:br>
              <a:rPr lang="en-US" sz="2000" dirty="0">
                <a:solidFill>
                  <a:schemeClr val="tx1"/>
                </a:solidFill>
              </a:rPr>
            </a:br>
            <a:r>
              <a:rPr lang="en-US" sz="2000" dirty="0">
                <a:solidFill>
                  <a:schemeClr val="tx1"/>
                </a:solidFill>
              </a:rPr>
              <a:t>&lt;/head&gt;</a:t>
            </a:r>
            <a:br>
              <a:rPr lang="en-US" sz="2000" dirty="0">
                <a:solidFill>
                  <a:schemeClr val="tx1"/>
                </a:solidFill>
              </a:rPr>
            </a:br>
            <a:r>
              <a:rPr lang="en-US" sz="2000" dirty="0">
                <a:solidFill>
                  <a:schemeClr val="tx1"/>
                </a:solidFill>
              </a:rPr>
              <a:t>&lt;body&gt;</a:t>
            </a:r>
            <a:br>
              <a:rPr lang="en-US" sz="2000" dirty="0">
                <a:solidFill>
                  <a:schemeClr val="tx1"/>
                </a:solidFill>
              </a:rPr>
            </a:br>
            <a:br>
              <a:rPr lang="en-US" sz="2000" dirty="0">
                <a:solidFill>
                  <a:schemeClr val="tx1"/>
                </a:solidFill>
              </a:rPr>
            </a:br>
            <a:r>
              <a:rPr lang="en-US" sz="2000" dirty="0">
                <a:solidFill>
                  <a:schemeClr val="tx1"/>
                </a:solidFill>
              </a:rPr>
              <a:t>  &lt;form </a:t>
            </a:r>
            <a:r>
              <a:rPr lang="en-US" sz="2000" dirty="0">
                <a:solidFill>
                  <a:srgbClr val="00B0F0"/>
                </a:solidFill>
              </a:rPr>
              <a:t>action="#“ </a:t>
            </a:r>
            <a:r>
              <a:rPr lang="en-US" sz="2000" dirty="0">
                <a:solidFill>
                  <a:schemeClr val="tx1"/>
                </a:solidFill>
              </a:rPr>
              <a:t>&gt;</a:t>
            </a:r>
          </a:p>
          <a:p>
            <a:r>
              <a:rPr lang="en-US" sz="2000" dirty="0">
                <a:solidFill>
                  <a:schemeClr val="tx1"/>
                </a:solidFill>
              </a:rPr>
              <a:t>        &lt;</a:t>
            </a:r>
            <a:r>
              <a:rPr lang="en-US" sz="2000" dirty="0">
                <a:solidFill>
                  <a:srgbClr val="0DBC00"/>
                </a:solidFill>
              </a:rPr>
              <a:t>label</a:t>
            </a:r>
            <a:r>
              <a:rPr lang="en-US" sz="2000" dirty="0">
                <a:solidFill>
                  <a:schemeClr val="tx1"/>
                </a:solidFill>
              </a:rPr>
              <a:t> for="</a:t>
            </a:r>
            <a:r>
              <a:rPr lang="en-US" sz="2000" dirty="0" err="1">
                <a:solidFill>
                  <a:schemeClr val="tx1"/>
                </a:solidFill>
              </a:rPr>
              <a:t>fname</a:t>
            </a:r>
            <a:r>
              <a:rPr lang="en-US" sz="2000" dirty="0">
                <a:solidFill>
                  <a:schemeClr val="tx1"/>
                </a:solidFill>
              </a:rPr>
              <a:t>"&gt;Name:&lt;/</a:t>
            </a:r>
            <a:r>
              <a:rPr lang="en-US" sz="2000" dirty="0">
                <a:solidFill>
                  <a:srgbClr val="0DBC00"/>
                </a:solidFill>
              </a:rPr>
              <a:t>label</a:t>
            </a:r>
            <a:r>
              <a:rPr lang="en-US" sz="2000" dirty="0">
                <a:solidFill>
                  <a:schemeClr val="tx1"/>
                </a:solidFill>
              </a:rPr>
              <a:t>&gt;&lt;</a:t>
            </a:r>
            <a:r>
              <a:rPr lang="en-US" sz="2000" dirty="0" err="1">
                <a:solidFill>
                  <a:schemeClr val="tx1"/>
                </a:solidFill>
              </a:rPr>
              <a:t>br</a:t>
            </a:r>
            <a:r>
              <a:rPr lang="en-US" sz="2000" dirty="0">
                <a:solidFill>
                  <a:schemeClr val="tx1"/>
                </a:solidFill>
              </a:rPr>
              <a:t>&gt;</a:t>
            </a:r>
          </a:p>
          <a:p>
            <a:r>
              <a:rPr lang="en-US" sz="2000" dirty="0">
                <a:solidFill>
                  <a:schemeClr val="tx1"/>
                </a:solidFill>
              </a:rPr>
              <a:t>        &lt;</a:t>
            </a:r>
            <a:r>
              <a:rPr lang="en-US" sz="2000" dirty="0">
                <a:solidFill>
                  <a:srgbClr val="FF0000"/>
                </a:solidFill>
              </a:rPr>
              <a:t>input</a:t>
            </a:r>
            <a:r>
              <a:rPr lang="en-US" sz="2000" dirty="0">
                <a:solidFill>
                  <a:schemeClr val="tx1"/>
                </a:solidFill>
              </a:rPr>
              <a:t> class="form-label" </a:t>
            </a:r>
            <a:r>
              <a:rPr lang="en-US" sz="2000" dirty="0">
                <a:solidFill>
                  <a:srgbClr val="FF0000"/>
                </a:solidFill>
              </a:rPr>
              <a:t>type="text“</a:t>
            </a:r>
            <a:r>
              <a:rPr lang="en-US" sz="2000" dirty="0">
                <a:solidFill>
                  <a:schemeClr val="tx1"/>
                </a:solidFill>
              </a:rPr>
              <a:t>&gt;</a:t>
            </a:r>
          </a:p>
          <a:p>
            <a:r>
              <a:rPr lang="en-US" sz="2000" dirty="0">
                <a:solidFill>
                  <a:schemeClr val="tx1"/>
                </a:solidFill>
              </a:rPr>
              <a:t>	&lt;</a:t>
            </a:r>
            <a:r>
              <a:rPr lang="en-US" sz="2000" dirty="0" err="1">
                <a:solidFill>
                  <a:schemeClr val="tx1"/>
                </a:solidFill>
              </a:rPr>
              <a:t>br</a:t>
            </a:r>
            <a:r>
              <a:rPr lang="en-US" sz="2000" dirty="0">
                <a:solidFill>
                  <a:schemeClr val="tx1"/>
                </a:solidFill>
              </a:rPr>
              <a:t>&gt;</a:t>
            </a:r>
          </a:p>
          <a:p>
            <a:r>
              <a:rPr lang="en-US" sz="2000" dirty="0">
                <a:solidFill>
                  <a:schemeClr val="tx1"/>
                </a:solidFill>
              </a:rPr>
              <a:t>        &lt;input class="</a:t>
            </a:r>
            <a:r>
              <a:rPr lang="en-US" sz="2000" dirty="0" err="1">
                <a:solidFill>
                  <a:schemeClr val="tx1"/>
                </a:solidFill>
              </a:rPr>
              <a:t>btn</a:t>
            </a:r>
            <a:r>
              <a:rPr lang="en-US" sz="2000" dirty="0">
                <a:solidFill>
                  <a:schemeClr val="tx1"/>
                </a:solidFill>
              </a:rPr>
              <a:t>" </a:t>
            </a:r>
            <a:r>
              <a:rPr lang="en-US" sz="2000" dirty="0">
                <a:solidFill>
                  <a:srgbClr val="002060"/>
                </a:solidFill>
              </a:rPr>
              <a:t>type="submit" </a:t>
            </a:r>
            <a:r>
              <a:rPr lang="en-US" sz="2000" dirty="0">
                <a:solidFill>
                  <a:schemeClr val="tx1"/>
                </a:solidFill>
              </a:rPr>
              <a:t>value="Start Game"&gt;</a:t>
            </a:r>
          </a:p>
          <a:p>
            <a:r>
              <a:rPr lang="en-US" sz="2000" dirty="0">
                <a:solidFill>
                  <a:schemeClr val="tx1"/>
                </a:solidFill>
              </a:rPr>
              <a:t>    &lt;/form&gt;</a:t>
            </a:r>
            <a:br>
              <a:rPr lang="en-US" sz="2000" dirty="0">
                <a:solidFill>
                  <a:schemeClr val="tx1"/>
                </a:solidFill>
              </a:rPr>
            </a:br>
            <a:br>
              <a:rPr lang="en-US" sz="2000" dirty="0">
                <a:solidFill>
                  <a:schemeClr val="tx1"/>
                </a:solidFill>
              </a:rPr>
            </a:br>
            <a:r>
              <a:rPr lang="en-US" sz="2000" dirty="0">
                <a:solidFill>
                  <a:schemeClr val="tx1"/>
                </a:solidFill>
              </a:rPr>
              <a:t>&lt;/body&gt;</a:t>
            </a:r>
            <a:br>
              <a:rPr lang="en-US" sz="2000" dirty="0">
                <a:solidFill>
                  <a:schemeClr val="tx1"/>
                </a:solidFill>
              </a:rPr>
            </a:br>
            <a:r>
              <a:rPr lang="en-US" sz="2000" dirty="0">
                <a:solidFill>
                  <a:schemeClr val="tx1"/>
                </a:solidFill>
              </a:rPr>
              <a:t>&lt;/html&gt;</a:t>
            </a:r>
          </a:p>
        </p:txBody>
      </p:sp>
      <p:sp>
        <p:nvSpPr>
          <p:cNvPr id="4" name="Oval 3">
            <a:extLst>
              <a:ext uri="{FF2B5EF4-FFF2-40B4-BE49-F238E27FC236}">
                <a16:creationId xmlns:a16="http://schemas.microsoft.com/office/drawing/2014/main" id="{B874BB3F-8439-464C-BE33-016087A34645}"/>
              </a:ext>
            </a:extLst>
          </p:cNvPr>
          <p:cNvSpPr/>
          <p:nvPr/>
        </p:nvSpPr>
        <p:spPr bwMode="auto">
          <a:xfrm>
            <a:off x="5045312" y="5425600"/>
            <a:ext cx="3352800" cy="95794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Triggers action</a:t>
            </a:r>
          </a:p>
        </p:txBody>
      </p:sp>
      <p:cxnSp>
        <p:nvCxnSpPr>
          <p:cNvPr id="6" name="Straight Arrow Connector 5">
            <a:extLst>
              <a:ext uri="{FF2B5EF4-FFF2-40B4-BE49-F238E27FC236}">
                <a16:creationId xmlns:a16="http://schemas.microsoft.com/office/drawing/2014/main" id="{18E3B75A-17D4-4DB4-9CAC-3DA1319B9362}"/>
              </a:ext>
            </a:extLst>
          </p:cNvPr>
          <p:cNvCxnSpPr/>
          <p:nvPr/>
        </p:nvCxnSpPr>
        <p:spPr>
          <a:xfrm>
            <a:off x="4419600" y="5094514"/>
            <a:ext cx="881743" cy="500743"/>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7061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1661993"/>
          </a:xfrm>
        </p:spPr>
        <p:txBody>
          <a:bodyPr/>
          <a:lstStyle/>
          <a:p>
            <a:r>
              <a:rPr lang="en-US" dirty="0"/>
              <a:t>CSS - Cascading Style Sheets</a:t>
            </a:r>
            <a:br>
              <a:rPr lang="en-US" dirty="0"/>
            </a:br>
            <a:br>
              <a:rPr lang="en-US" dirty="0"/>
            </a:br>
            <a:endParaRPr lang="en-US" dirty="0"/>
          </a:p>
        </p:txBody>
      </p:sp>
      <p:sp>
        <p:nvSpPr>
          <p:cNvPr id="3" name="Text Placeholder 2">
            <a:extLst>
              <a:ext uri="{FF2B5EF4-FFF2-40B4-BE49-F238E27FC236}">
                <a16:creationId xmlns:a16="http://schemas.microsoft.com/office/drawing/2014/main" id="{1319376E-FCCB-4654-AB4E-8150E523C2CC}"/>
              </a:ext>
            </a:extLst>
          </p:cNvPr>
          <p:cNvSpPr>
            <a:spLocks noGrp="1"/>
          </p:cNvSpPr>
          <p:nvPr>
            <p:ph type="body" sz="quarter" idx="10"/>
          </p:nvPr>
        </p:nvSpPr>
        <p:spPr>
          <a:xfrm>
            <a:off x="585217" y="1162227"/>
            <a:ext cx="11018520" cy="5847755"/>
          </a:xfrm>
        </p:spPr>
        <p:txBody>
          <a:bodyPr/>
          <a:lstStyle/>
          <a:p>
            <a:r>
              <a:rPr lang="en-US" sz="2000" dirty="0">
                <a:solidFill>
                  <a:schemeClr val="tx1"/>
                </a:solidFill>
              </a:rPr>
              <a:t>REMEMBER !!! </a:t>
            </a:r>
          </a:p>
          <a:p>
            <a:endParaRPr lang="en-US" sz="2000" dirty="0">
              <a:solidFill>
                <a:schemeClr val="tx1"/>
              </a:solidFill>
            </a:endParaRPr>
          </a:p>
          <a:p>
            <a:endParaRPr lang="en-US" sz="2000" dirty="0">
              <a:solidFill>
                <a:schemeClr val="tx1"/>
              </a:solidFill>
            </a:endParaRPr>
          </a:p>
          <a:p>
            <a:r>
              <a:rPr lang="en-US" sz="2000" dirty="0">
                <a:solidFill>
                  <a:srgbClr val="002060"/>
                </a:solidFill>
              </a:rPr>
              <a:t>&lt;!DOCTYPE html&gt;</a:t>
            </a:r>
            <a:br>
              <a:rPr lang="en-US" sz="2000" dirty="0">
                <a:solidFill>
                  <a:srgbClr val="002060"/>
                </a:solidFill>
              </a:rPr>
            </a:br>
            <a:r>
              <a:rPr lang="en-US" sz="2000" dirty="0">
                <a:solidFill>
                  <a:srgbClr val="002060"/>
                </a:solidFill>
              </a:rPr>
              <a:t>&lt;html&gt;</a:t>
            </a:r>
            <a:br>
              <a:rPr lang="en-US" sz="2000" dirty="0">
                <a:solidFill>
                  <a:srgbClr val="002060"/>
                </a:solidFill>
              </a:rPr>
            </a:br>
            <a:r>
              <a:rPr lang="en-US" sz="2000" dirty="0">
                <a:solidFill>
                  <a:srgbClr val="002060"/>
                </a:solidFill>
              </a:rPr>
              <a:t>&lt;head&gt;</a:t>
            </a:r>
            <a:br>
              <a:rPr lang="en-US" sz="2000" dirty="0">
                <a:solidFill>
                  <a:srgbClr val="002060"/>
                </a:solidFill>
              </a:rPr>
            </a:br>
            <a:r>
              <a:rPr lang="en-US" sz="2000" dirty="0">
                <a:solidFill>
                  <a:srgbClr val="002060"/>
                </a:solidFill>
              </a:rPr>
              <a:t>&lt;title&gt;Page Title&lt;/title&gt;</a:t>
            </a:r>
            <a:br>
              <a:rPr lang="en-US" sz="2000" dirty="0">
                <a:solidFill>
                  <a:srgbClr val="002060"/>
                </a:solidFill>
              </a:rPr>
            </a:br>
            <a:r>
              <a:rPr lang="en-US" sz="2000" dirty="0">
                <a:solidFill>
                  <a:srgbClr val="002060"/>
                </a:solidFill>
              </a:rPr>
              <a:t>&lt;/head&gt;</a:t>
            </a:r>
            <a:br>
              <a:rPr lang="en-US" sz="2000" dirty="0">
                <a:solidFill>
                  <a:srgbClr val="002060"/>
                </a:solidFill>
              </a:rPr>
            </a:br>
            <a:r>
              <a:rPr lang="en-US" sz="2000" dirty="0">
                <a:solidFill>
                  <a:srgbClr val="002060"/>
                </a:solidFill>
              </a:rPr>
              <a:t>&lt;body&gt;</a:t>
            </a:r>
            <a:br>
              <a:rPr lang="en-US" sz="2000" dirty="0">
                <a:solidFill>
                  <a:srgbClr val="002060"/>
                </a:solidFill>
              </a:rPr>
            </a:br>
            <a:br>
              <a:rPr lang="en-US" sz="2000" dirty="0">
                <a:solidFill>
                  <a:srgbClr val="002060"/>
                </a:solidFill>
              </a:rPr>
            </a:br>
            <a:r>
              <a:rPr lang="en-US" sz="2000" dirty="0">
                <a:solidFill>
                  <a:srgbClr val="002060"/>
                </a:solidFill>
              </a:rPr>
              <a:t>&lt;h1 </a:t>
            </a:r>
            <a:r>
              <a:rPr lang="en-US" sz="2000" dirty="0">
                <a:solidFill>
                  <a:srgbClr val="FF0000"/>
                </a:solidFill>
              </a:rPr>
              <a:t>class=‘</a:t>
            </a:r>
            <a:r>
              <a:rPr lang="en-US" sz="2000" dirty="0" err="1">
                <a:solidFill>
                  <a:srgbClr val="FF0000"/>
                </a:solidFill>
              </a:rPr>
              <a:t>heading_class</a:t>
            </a:r>
            <a:r>
              <a:rPr lang="en-US" sz="2000" dirty="0">
                <a:solidFill>
                  <a:srgbClr val="FF0000"/>
                </a:solidFill>
              </a:rPr>
              <a:t>’ </a:t>
            </a:r>
            <a:r>
              <a:rPr lang="en-US" sz="2000" dirty="0">
                <a:solidFill>
                  <a:srgbClr val="002060"/>
                </a:solidFill>
              </a:rPr>
              <a:t>&gt;This is a Heading&lt;/h1&gt;</a:t>
            </a:r>
          </a:p>
          <a:p>
            <a:r>
              <a:rPr lang="en-US" sz="2000" dirty="0">
                <a:solidFill>
                  <a:srgbClr val="002060"/>
                </a:solidFill>
              </a:rPr>
              <a:t>&lt;h1 </a:t>
            </a:r>
            <a:r>
              <a:rPr lang="en-US" sz="2000" dirty="0">
                <a:solidFill>
                  <a:srgbClr val="FF0000"/>
                </a:solidFill>
              </a:rPr>
              <a:t>class=‘</a:t>
            </a:r>
            <a:r>
              <a:rPr lang="en-US" sz="2000" dirty="0" err="1">
                <a:solidFill>
                  <a:srgbClr val="FF0000"/>
                </a:solidFill>
              </a:rPr>
              <a:t>heading_class</a:t>
            </a:r>
            <a:r>
              <a:rPr lang="en-US" sz="2000" dirty="0">
                <a:solidFill>
                  <a:srgbClr val="FF0000"/>
                </a:solidFill>
              </a:rPr>
              <a:t>’ </a:t>
            </a:r>
            <a:r>
              <a:rPr lang="en-US" sz="2000" dirty="0">
                <a:solidFill>
                  <a:srgbClr val="002060"/>
                </a:solidFill>
              </a:rPr>
              <a:t>&gt;This is another Heading&lt;/h1&gt;</a:t>
            </a:r>
            <a:br>
              <a:rPr lang="en-US" sz="2000" dirty="0">
                <a:solidFill>
                  <a:srgbClr val="002060"/>
                </a:solidFill>
              </a:rPr>
            </a:br>
            <a:br>
              <a:rPr lang="en-US" sz="2000" dirty="0">
                <a:solidFill>
                  <a:srgbClr val="002060"/>
                </a:solidFill>
              </a:rPr>
            </a:br>
            <a:r>
              <a:rPr lang="en-US" sz="2000" dirty="0">
                <a:solidFill>
                  <a:srgbClr val="002060"/>
                </a:solidFill>
              </a:rPr>
              <a:t>&lt;p </a:t>
            </a:r>
            <a:r>
              <a:rPr lang="en-US" sz="2000" dirty="0">
                <a:solidFill>
                  <a:srgbClr val="00B0F0"/>
                </a:solidFill>
              </a:rPr>
              <a:t>id=‘</a:t>
            </a:r>
            <a:r>
              <a:rPr lang="en-US" sz="2000" dirty="0" err="1">
                <a:solidFill>
                  <a:srgbClr val="00B0F0"/>
                </a:solidFill>
              </a:rPr>
              <a:t>paragraph_id</a:t>
            </a:r>
            <a:r>
              <a:rPr lang="en-US" sz="2000" dirty="0">
                <a:solidFill>
                  <a:srgbClr val="00B0F0"/>
                </a:solidFill>
              </a:rPr>
              <a:t>’ </a:t>
            </a:r>
            <a:r>
              <a:rPr lang="en-US" sz="2000" dirty="0">
                <a:solidFill>
                  <a:srgbClr val="002060"/>
                </a:solidFill>
              </a:rPr>
              <a:t>&gt;This is a paragraph.&lt;/p&gt;</a:t>
            </a:r>
            <a:br>
              <a:rPr lang="en-US" sz="2000" dirty="0">
                <a:solidFill>
                  <a:srgbClr val="002060"/>
                </a:solidFill>
              </a:rPr>
            </a:br>
            <a:br>
              <a:rPr lang="en-US" sz="2000" dirty="0">
                <a:solidFill>
                  <a:srgbClr val="002060"/>
                </a:solidFill>
              </a:rPr>
            </a:br>
            <a:r>
              <a:rPr lang="en-US" sz="2000" dirty="0">
                <a:solidFill>
                  <a:srgbClr val="002060"/>
                </a:solidFill>
              </a:rPr>
              <a:t>&lt;/body&gt;</a:t>
            </a:r>
            <a:br>
              <a:rPr lang="en-US" sz="2000" dirty="0">
                <a:solidFill>
                  <a:srgbClr val="002060"/>
                </a:solidFill>
              </a:rPr>
            </a:br>
            <a:r>
              <a:rPr lang="en-US" sz="2000" dirty="0">
                <a:solidFill>
                  <a:srgbClr val="002060"/>
                </a:solidFill>
              </a:rPr>
              <a:t>&lt;/html&gt;</a:t>
            </a:r>
          </a:p>
          <a:p>
            <a:endParaRPr lang="en-US" sz="2000" dirty="0">
              <a:solidFill>
                <a:schemeClr val="tx1"/>
              </a:solidFill>
            </a:endParaRPr>
          </a:p>
        </p:txBody>
      </p:sp>
    </p:spTree>
    <p:extLst>
      <p:ext uri="{BB962C8B-B14F-4D97-AF65-F5344CB8AC3E}">
        <p14:creationId xmlns:p14="http://schemas.microsoft.com/office/powerpoint/2010/main" val="94633343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1107996"/>
          </a:xfrm>
        </p:spPr>
        <p:txBody>
          <a:bodyPr/>
          <a:lstStyle/>
          <a:p>
            <a:r>
              <a:rPr lang="en-US" dirty="0"/>
              <a:t>CSS - Cascading Style Sheets</a:t>
            </a:r>
            <a:br>
              <a:rPr lang="en-US" dirty="0"/>
            </a:br>
            <a:endParaRPr lang="en-US" dirty="0"/>
          </a:p>
        </p:txBody>
      </p:sp>
      <p:sp>
        <p:nvSpPr>
          <p:cNvPr id="3" name="Text Placeholder 2">
            <a:extLst>
              <a:ext uri="{FF2B5EF4-FFF2-40B4-BE49-F238E27FC236}">
                <a16:creationId xmlns:a16="http://schemas.microsoft.com/office/drawing/2014/main" id="{1319376E-FCCB-4654-AB4E-8150E523C2CC}"/>
              </a:ext>
            </a:extLst>
          </p:cNvPr>
          <p:cNvSpPr>
            <a:spLocks noGrp="1"/>
          </p:cNvSpPr>
          <p:nvPr>
            <p:ph type="body" sz="quarter" idx="10"/>
          </p:nvPr>
        </p:nvSpPr>
        <p:spPr>
          <a:xfrm>
            <a:off x="575854" y="2163713"/>
            <a:ext cx="11018520" cy="2856167"/>
          </a:xfrm>
        </p:spPr>
        <p:txBody>
          <a:bodyPr/>
          <a:lstStyle/>
          <a:p>
            <a:r>
              <a:rPr lang="en-US" sz="3200" dirty="0">
                <a:solidFill>
                  <a:schemeClr val="tx1"/>
                </a:solidFill>
              </a:rPr>
              <a:t>.</a:t>
            </a:r>
            <a:r>
              <a:rPr lang="en-US" sz="3200" dirty="0" err="1">
                <a:solidFill>
                  <a:schemeClr val="tx1"/>
                </a:solidFill>
              </a:rPr>
              <a:t>heading_class</a:t>
            </a:r>
            <a:r>
              <a:rPr lang="en-US" sz="3200" dirty="0">
                <a:solidFill>
                  <a:schemeClr val="tx1"/>
                </a:solidFill>
              </a:rPr>
              <a:t> {</a:t>
            </a:r>
          </a:p>
          <a:p>
            <a:endParaRPr lang="en-US" sz="3200" dirty="0">
              <a:solidFill>
                <a:schemeClr val="tx1"/>
              </a:solidFill>
            </a:endParaRPr>
          </a:p>
          <a:p>
            <a:r>
              <a:rPr lang="en-US" sz="3200" dirty="0">
                <a:solidFill>
                  <a:schemeClr val="tx1"/>
                </a:solidFill>
              </a:rPr>
              <a:t>Color: blue</a:t>
            </a:r>
          </a:p>
          <a:p>
            <a:endParaRPr lang="en-US" sz="3200" dirty="0">
              <a:solidFill>
                <a:schemeClr val="tx1"/>
              </a:solidFill>
            </a:endParaRPr>
          </a:p>
          <a:p>
            <a:r>
              <a:rPr lang="en-US" sz="3200" dirty="0">
                <a:solidFill>
                  <a:schemeClr val="tx1"/>
                </a:solidFill>
              </a:rPr>
              <a:t>}</a:t>
            </a:r>
          </a:p>
        </p:txBody>
      </p:sp>
    </p:spTree>
    <p:extLst>
      <p:ext uri="{BB962C8B-B14F-4D97-AF65-F5344CB8AC3E}">
        <p14:creationId xmlns:p14="http://schemas.microsoft.com/office/powerpoint/2010/main" val="40970682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1107996"/>
          </a:xfrm>
        </p:spPr>
        <p:txBody>
          <a:bodyPr/>
          <a:lstStyle/>
          <a:p>
            <a:r>
              <a:rPr lang="en-US" dirty="0"/>
              <a:t>CSS - Cascading Style Sheets</a:t>
            </a:r>
            <a:br>
              <a:rPr lang="en-US" dirty="0"/>
            </a:br>
            <a:endParaRPr lang="en-US" dirty="0"/>
          </a:p>
        </p:txBody>
      </p:sp>
      <p:sp>
        <p:nvSpPr>
          <p:cNvPr id="3" name="Text Placeholder 2">
            <a:extLst>
              <a:ext uri="{FF2B5EF4-FFF2-40B4-BE49-F238E27FC236}">
                <a16:creationId xmlns:a16="http://schemas.microsoft.com/office/drawing/2014/main" id="{1319376E-FCCB-4654-AB4E-8150E523C2CC}"/>
              </a:ext>
            </a:extLst>
          </p:cNvPr>
          <p:cNvSpPr>
            <a:spLocks noGrp="1"/>
          </p:cNvSpPr>
          <p:nvPr>
            <p:ph type="body" sz="quarter" idx="10"/>
          </p:nvPr>
        </p:nvSpPr>
        <p:spPr>
          <a:xfrm>
            <a:off x="575854" y="2163713"/>
            <a:ext cx="11018520" cy="2856167"/>
          </a:xfrm>
        </p:spPr>
        <p:txBody>
          <a:bodyPr/>
          <a:lstStyle/>
          <a:p>
            <a:r>
              <a:rPr lang="en-US" sz="3200" dirty="0">
                <a:solidFill>
                  <a:schemeClr val="tx1"/>
                </a:solidFill>
              </a:rPr>
              <a:t>#</a:t>
            </a:r>
            <a:r>
              <a:rPr lang="en-US" sz="3200" dirty="0" err="1">
                <a:solidFill>
                  <a:schemeClr val="tx1"/>
                </a:solidFill>
              </a:rPr>
              <a:t>paragraph_id</a:t>
            </a:r>
            <a:r>
              <a:rPr lang="en-US" sz="3200" dirty="0">
                <a:solidFill>
                  <a:schemeClr val="tx1"/>
                </a:solidFill>
              </a:rPr>
              <a:t>{</a:t>
            </a:r>
          </a:p>
          <a:p>
            <a:endParaRPr lang="en-US" sz="3200" dirty="0">
              <a:solidFill>
                <a:schemeClr val="tx1"/>
              </a:solidFill>
            </a:endParaRPr>
          </a:p>
          <a:p>
            <a:r>
              <a:rPr lang="en-US" sz="3200" dirty="0">
                <a:solidFill>
                  <a:schemeClr val="tx1"/>
                </a:solidFill>
              </a:rPr>
              <a:t>Color: blue</a:t>
            </a:r>
          </a:p>
          <a:p>
            <a:endParaRPr lang="en-US" sz="3200" dirty="0">
              <a:solidFill>
                <a:schemeClr val="tx1"/>
              </a:solidFill>
            </a:endParaRPr>
          </a:p>
          <a:p>
            <a:r>
              <a:rPr lang="en-US" sz="3200" dirty="0">
                <a:solidFill>
                  <a:schemeClr val="tx1"/>
                </a:solidFill>
              </a:rPr>
              <a:t>}</a:t>
            </a:r>
          </a:p>
        </p:txBody>
      </p:sp>
    </p:spTree>
    <p:extLst>
      <p:ext uri="{BB962C8B-B14F-4D97-AF65-F5344CB8AC3E}">
        <p14:creationId xmlns:p14="http://schemas.microsoft.com/office/powerpoint/2010/main" val="24426618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1107996"/>
          </a:xfrm>
        </p:spPr>
        <p:txBody>
          <a:bodyPr/>
          <a:lstStyle/>
          <a:p>
            <a:r>
              <a:rPr lang="en-US" dirty="0"/>
              <a:t>Some CSS Attributes to manipulate:</a:t>
            </a:r>
            <a:br>
              <a:rPr lang="en-US" dirty="0"/>
            </a:br>
            <a:endParaRPr lang="en-US" dirty="0"/>
          </a:p>
        </p:txBody>
      </p:sp>
      <p:sp>
        <p:nvSpPr>
          <p:cNvPr id="3" name="Text Placeholder 2">
            <a:extLst>
              <a:ext uri="{FF2B5EF4-FFF2-40B4-BE49-F238E27FC236}">
                <a16:creationId xmlns:a16="http://schemas.microsoft.com/office/drawing/2014/main" id="{1319376E-FCCB-4654-AB4E-8150E523C2CC}"/>
              </a:ext>
            </a:extLst>
          </p:cNvPr>
          <p:cNvSpPr>
            <a:spLocks noGrp="1"/>
          </p:cNvSpPr>
          <p:nvPr>
            <p:ph type="body" sz="quarter" idx="10"/>
          </p:nvPr>
        </p:nvSpPr>
        <p:spPr>
          <a:xfrm>
            <a:off x="379911" y="1412598"/>
            <a:ext cx="11018520" cy="4628960"/>
          </a:xfrm>
        </p:spPr>
        <p:txBody>
          <a:bodyPr/>
          <a:lstStyle/>
          <a:p>
            <a:pPr marL="457200" indent="-457200">
              <a:buFont typeface="Arial" panose="020B0604020202020204" pitchFamily="34" charset="0"/>
              <a:buChar char="•"/>
            </a:pPr>
            <a:r>
              <a:rPr lang="en-US" sz="3200" dirty="0">
                <a:solidFill>
                  <a:schemeClr val="tx1"/>
                </a:solidFill>
              </a:rPr>
              <a:t>Background-color</a:t>
            </a:r>
          </a:p>
          <a:p>
            <a:pPr marL="457200" indent="-457200">
              <a:buFont typeface="Arial" panose="020B0604020202020204" pitchFamily="34" charset="0"/>
              <a:buChar char="•"/>
            </a:pPr>
            <a:r>
              <a:rPr lang="en-US" sz="3200" dirty="0">
                <a:solidFill>
                  <a:schemeClr val="tx1"/>
                </a:solidFill>
              </a:rPr>
              <a:t>Font-family</a:t>
            </a:r>
          </a:p>
          <a:p>
            <a:pPr marL="457200" indent="-457200">
              <a:buFont typeface="Arial" panose="020B0604020202020204" pitchFamily="34" charset="0"/>
              <a:buChar char="•"/>
            </a:pPr>
            <a:r>
              <a:rPr lang="en-US" sz="3200" dirty="0">
                <a:solidFill>
                  <a:schemeClr val="tx1"/>
                </a:solidFill>
              </a:rPr>
              <a:t>Margin</a:t>
            </a:r>
          </a:p>
          <a:p>
            <a:pPr marL="457200" indent="-457200">
              <a:buFont typeface="Arial" panose="020B0604020202020204" pitchFamily="34" charset="0"/>
              <a:buChar char="•"/>
            </a:pPr>
            <a:r>
              <a:rPr lang="en-US" sz="3200" dirty="0">
                <a:solidFill>
                  <a:schemeClr val="tx1"/>
                </a:solidFill>
              </a:rPr>
              <a:t>Padding</a:t>
            </a:r>
          </a:p>
          <a:p>
            <a:pPr marL="457200" indent="-457200">
              <a:buFont typeface="Arial" panose="020B0604020202020204" pitchFamily="34" charset="0"/>
              <a:buChar char="•"/>
            </a:pPr>
            <a:r>
              <a:rPr lang="en-US" sz="3200" dirty="0">
                <a:solidFill>
                  <a:schemeClr val="tx1"/>
                </a:solidFill>
              </a:rPr>
              <a:t>Border-radius</a:t>
            </a:r>
          </a:p>
          <a:p>
            <a:pPr marL="457200" indent="-457200">
              <a:buFont typeface="Arial" panose="020B0604020202020204" pitchFamily="34" charset="0"/>
              <a:buChar char="•"/>
            </a:pPr>
            <a:r>
              <a:rPr lang="en-US" sz="3200" dirty="0">
                <a:solidFill>
                  <a:schemeClr val="tx1"/>
                </a:solidFill>
              </a:rPr>
              <a:t>Text-align</a:t>
            </a:r>
          </a:p>
          <a:p>
            <a:pPr marL="457200" indent="-457200">
              <a:buFont typeface="Arial" panose="020B0604020202020204" pitchFamily="34" charset="0"/>
              <a:buChar char="•"/>
            </a:pPr>
            <a:r>
              <a:rPr lang="en-US" sz="3200" dirty="0">
                <a:solidFill>
                  <a:schemeClr val="tx1"/>
                </a:solidFill>
              </a:rPr>
              <a:t>Height</a:t>
            </a:r>
          </a:p>
          <a:p>
            <a:pPr marL="457200" indent="-457200">
              <a:buFont typeface="Arial" panose="020B0604020202020204" pitchFamily="34" charset="0"/>
              <a:buChar char="•"/>
            </a:pPr>
            <a:r>
              <a:rPr lang="en-US" sz="3200" dirty="0">
                <a:solidFill>
                  <a:schemeClr val="tx1"/>
                </a:solidFill>
              </a:rPr>
              <a:t>Width</a:t>
            </a:r>
          </a:p>
        </p:txBody>
      </p:sp>
    </p:spTree>
    <p:extLst>
      <p:ext uri="{BB962C8B-B14F-4D97-AF65-F5344CB8AC3E}">
        <p14:creationId xmlns:p14="http://schemas.microsoft.com/office/powerpoint/2010/main" val="307491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553998"/>
          </a:xfrm>
        </p:spPr>
        <p:txBody>
          <a:bodyPr/>
          <a:lstStyle/>
          <a:p>
            <a:r>
              <a:rPr lang="en-US" dirty="0"/>
              <a:t>Connect CSS to HTML ?</a:t>
            </a:r>
          </a:p>
        </p:txBody>
      </p:sp>
      <p:sp>
        <p:nvSpPr>
          <p:cNvPr id="5" name="Rectangle 2">
            <a:extLst>
              <a:ext uri="{FF2B5EF4-FFF2-40B4-BE49-F238E27FC236}">
                <a16:creationId xmlns:a16="http://schemas.microsoft.com/office/drawing/2014/main" id="{D4DB5D31-6CEB-426A-9B1B-2F1900406EAF}"/>
              </a:ext>
            </a:extLst>
          </p:cNvPr>
          <p:cNvSpPr>
            <a:spLocks noGrp="1" noChangeArrowheads="1"/>
          </p:cNvSpPr>
          <p:nvPr>
            <p:ph type="body" sz="quarter" idx="10"/>
          </p:nvPr>
        </p:nvSpPr>
        <p:spPr bwMode="auto">
          <a:xfrm>
            <a:off x="838200" y="2373398"/>
            <a:ext cx="8773886" cy="3077766"/>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html </a:t>
            </a:r>
            <a:r>
              <a:rPr kumimoji="0" lang="en-US" altLang="en-US" sz="1600" b="0" i="1" u="none" strike="noStrike" cap="none" normalizeH="0" baseline="0" dirty="0" err="1">
                <a:ln>
                  <a:noFill/>
                </a:ln>
                <a:solidFill>
                  <a:srgbClr val="56B6C2"/>
                </a:solidFill>
                <a:effectLst/>
                <a:latin typeface="JetBrains Mono"/>
              </a:rPr>
              <a:t>lang</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err="1">
                <a:ln>
                  <a:noFill/>
                </a:ln>
                <a:solidFill>
                  <a:srgbClr val="E6C07B"/>
                </a:solidFill>
                <a:effectLst/>
                <a:latin typeface="JetBrains Mono"/>
              </a:rPr>
              <a:t>en</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head</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    &lt;</a:t>
            </a:r>
            <a:r>
              <a:rPr kumimoji="0" lang="en-US" altLang="en-US" sz="1600" b="0" i="0" u="none" strike="noStrike" cap="none" normalizeH="0" baseline="0" dirty="0">
                <a:ln>
                  <a:noFill/>
                </a:ln>
                <a:solidFill>
                  <a:srgbClr val="E06C75"/>
                </a:solidFill>
                <a:effectLst/>
                <a:latin typeface="JetBrains Mono"/>
              </a:rPr>
              <a:t>meta </a:t>
            </a:r>
            <a:r>
              <a:rPr kumimoji="0" lang="en-US" altLang="en-US" sz="1600" b="0" i="1" u="none" strike="noStrike" cap="none" normalizeH="0" baseline="0" dirty="0">
                <a:ln>
                  <a:noFill/>
                </a:ln>
                <a:solidFill>
                  <a:srgbClr val="56B6C2"/>
                </a:solidFill>
                <a:effectLst/>
                <a:latin typeface="JetBrains Mono"/>
              </a:rPr>
              <a:t>charset</a:t>
            </a:r>
            <a:r>
              <a:rPr kumimoji="0" lang="en-US" altLang="en-US" sz="1600" b="0" i="0" u="none" strike="noStrike" cap="none" normalizeH="0" baseline="0" dirty="0">
                <a:ln>
                  <a:noFill/>
                </a:ln>
                <a:solidFill>
                  <a:srgbClr val="E6C07B"/>
                </a:solidFill>
                <a:effectLst/>
                <a:latin typeface="JetBrains Mono"/>
              </a:rPr>
              <a:t>="UTF-8"</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    &lt;</a:t>
            </a:r>
            <a:r>
              <a:rPr kumimoji="0" lang="en-US" altLang="en-US" sz="1600" b="0" i="0" u="none" strike="noStrike" cap="none" normalizeH="0" baseline="0" dirty="0">
                <a:ln>
                  <a:noFill/>
                </a:ln>
                <a:solidFill>
                  <a:srgbClr val="E06C75"/>
                </a:solidFill>
                <a:effectLst/>
                <a:latin typeface="JetBrains Mono"/>
              </a:rPr>
              <a:t>title</a:t>
            </a:r>
            <a:r>
              <a:rPr kumimoji="0" lang="en-US" altLang="en-US" sz="1600" b="0" i="0" u="none" strike="noStrike" cap="none" normalizeH="0" baseline="0" dirty="0">
                <a:ln>
                  <a:noFill/>
                </a:ln>
                <a:solidFill>
                  <a:srgbClr val="9DA5B4"/>
                </a:solidFill>
                <a:effectLst/>
                <a:latin typeface="JetBrains Mono"/>
              </a:rPr>
              <a:t>&gt;</a:t>
            </a:r>
            <a:r>
              <a:rPr kumimoji="0" lang="en-US" altLang="en-US" sz="1600" b="0" i="0" u="none" strike="noStrike" cap="none" normalizeH="0" baseline="0" dirty="0">
                <a:ln>
                  <a:noFill/>
                </a:ln>
                <a:solidFill>
                  <a:srgbClr val="ABB2BF"/>
                </a:solidFill>
                <a:effectLst/>
                <a:latin typeface="JetBrains Mono"/>
              </a:rPr>
              <a:t>Title</a:t>
            </a: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title</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head</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link </a:t>
            </a:r>
            <a:r>
              <a:rPr kumimoji="0" lang="en-US" altLang="en-US" sz="1600" b="0" i="1" u="none" strike="noStrike" cap="none" normalizeH="0" baseline="0" dirty="0" err="1">
                <a:ln>
                  <a:noFill/>
                </a:ln>
                <a:solidFill>
                  <a:srgbClr val="56B6C2"/>
                </a:solidFill>
                <a:effectLst/>
                <a:latin typeface="JetBrains Mono"/>
              </a:rPr>
              <a:t>rel</a:t>
            </a:r>
            <a:r>
              <a:rPr kumimoji="0" lang="en-US" altLang="en-US" sz="1600" b="0" i="0" u="none" strike="noStrike" cap="none" normalizeH="0" baseline="0" dirty="0">
                <a:ln>
                  <a:noFill/>
                </a:ln>
                <a:solidFill>
                  <a:srgbClr val="E6C07B"/>
                </a:solidFill>
                <a:effectLst/>
                <a:latin typeface="JetBrains Mono"/>
              </a:rPr>
              <a:t>="stylesheet" </a:t>
            </a:r>
            <a:r>
              <a:rPr kumimoji="0" lang="en-US" altLang="en-US" sz="1600" b="0" i="1" u="none" strike="noStrike" cap="none" normalizeH="0" baseline="0" dirty="0" err="1">
                <a:ln>
                  <a:noFill/>
                </a:ln>
                <a:solidFill>
                  <a:srgbClr val="56B6C2"/>
                </a:solidFill>
                <a:effectLst/>
                <a:latin typeface="JetBrains Mono"/>
              </a:rPr>
              <a:t>href</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err="1">
                <a:ln>
                  <a:noFill/>
                </a:ln>
                <a:solidFill>
                  <a:srgbClr val="E6C07B"/>
                </a:solidFill>
                <a:effectLst/>
                <a:latin typeface="JetBrains Mono"/>
              </a:rPr>
              <a:t>myfolder</a:t>
            </a:r>
            <a:r>
              <a:rPr kumimoji="0" lang="en-US" altLang="en-US" sz="1600" b="0" i="0" u="none" strike="noStrike" cap="none" normalizeH="0" baseline="0" dirty="0">
                <a:ln>
                  <a:noFill/>
                </a:ln>
                <a:solidFill>
                  <a:srgbClr val="E6C07B"/>
                </a:solidFill>
                <a:effectLst/>
                <a:latin typeface="JetBrains Mono"/>
              </a:rPr>
              <a:t>/style.css"</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body</a:t>
            </a:r>
            <a:r>
              <a:rPr kumimoji="0" lang="en-US" altLang="en-US" sz="1600" b="0" i="0" u="none" strike="noStrike" cap="none" normalizeH="0" baseline="0" dirty="0">
                <a:ln>
                  <a:noFill/>
                </a:ln>
                <a:solidFill>
                  <a:srgbClr val="9DA5B4"/>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DA5B4"/>
                </a:solidFill>
                <a:latin typeface="JetBrains Mono"/>
              </a:rPr>
              <a:t>…….Some Html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70510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553998"/>
          </a:xfrm>
        </p:spPr>
        <p:txBody>
          <a:bodyPr/>
          <a:lstStyle/>
          <a:p>
            <a:r>
              <a:rPr lang="en-US" dirty="0"/>
              <a:t>Get Fonts from google ?</a:t>
            </a:r>
          </a:p>
        </p:txBody>
      </p:sp>
      <p:sp>
        <p:nvSpPr>
          <p:cNvPr id="5" name="Rectangle 2">
            <a:extLst>
              <a:ext uri="{FF2B5EF4-FFF2-40B4-BE49-F238E27FC236}">
                <a16:creationId xmlns:a16="http://schemas.microsoft.com/office/drawing/2014/main" id="{D4DB5D31-6CEB-426A-9B1B-2F1900406EAF}"/>
              </a:ext>
            </a:extLst>
          </p:cNvPr>
          <p:cNvSpPr>
            <a:spLocks noGrp="1" noChangeArrowheads="1"/>
          </p:cNvSpPr>
          <p:nvPr>
            <p:ph type="body" sz="quarter" idx="10"/>
          </p:nvPr>
        </p:nvSpPr>
        <p:spPr bwMode="auto">
          <a:xfrm>
            <a:off x="402771" y="1956835"/>
            <a:ext cx="8773886" cy="4770537"/>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html </a:t>
            </a:r>
            <a:r>
              <a:rPr kumimoji="0" lang="en-US" altLang="en-US" sz="1600" b="0" i="1" u="none" strike="noStrike" cap="none" normalizeH="0" baseline="0" dirty="0" err="1">
                <a:ln>
                  <a:noFill/>
                </a:ln>
                <a:solidFill>
                  <a:srgbClr val="56B6C2"/>
                </a:solidFill>
                <a:effectLst/>
                <a:latin typeface="JetBrains Mono"/>
              </a:rPr>
              <a:t>lang</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err="1">
                <a:ln>
                  <a:noFill/>
                </a:ln>
                <a:solidFill>
                  <a:srgbClr val="E6C07B"/>
                </a:solidFill>
                <a:effectLst/>
                <a:latin typeface="JetBrains Mono"/>
              </a:rPr>
              <a:t>en</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head</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    &lt;</a:t>
            </a:r>
            <a:r>
              <a:rPr kumimoji="0" lang="en-US" altLang="en-US" sz="1600" b="0" i="0" u="none" strike="noStrike" cap="none" normalizeH="0" baseline="0" dirty="0">
                <a:ln>
                  <a:noFill/>
                </a:ln>
                <a:solidFill>
                  <a:srgbClr val="E06C75"/>
                </a:solidFill>
                <a:effectLst/>
                <a:latin typeface="JetBrains Mono"/>
              </a:rPr>
              <a:t>meta </a:t>
            </a:r>
            <a:r>
              <a:rPr kumimoji="0" lang="en-US" altLang="en-US" sz="1600" b="0" i="1" u="none" strike="noStrike" cap="none" normalizeH="0" baseline="0" dirty="0">
                <a:ln>
                  <a:noFill/>
                </a:ln>
                <a:solidFill>
                  <a:srgbClr val="56B6C2"/>
                </a:solidFill>
                <a:effectLst/>
                <a:latin typeface="JetBrains Mono"/>
              </a:rPr>
              <a:t>charset</a:t>
            </a:r>
            <a:r>
              <a:rPr kumimoji="0" lang="en-US" altLang="en-US" sz="1600" b="0" i="0" u="none" strike="noStrike" cap="none" normalizeH="0" baseline="0" dirty="0">
                <a:ln>
                  <a:noFill/>
                </a:ln>
                <a:solidFill>
                  <a:srgbClr val="E6C07B"/>
                </a:solidFill>
                <a:effectLst/>
                <a:latin typeface="JetBrains Mono"/>
              </a:rPr>
              <a:t>="UTF-8"</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    &lt;</a:t>
            </a:r>
            <a:r>
              <a:rPr kumimoji="0" lang="en-US" altLang="en-US" sz="1600" b="0" i="0" u="none" strike="noStrike" cap="none" normalizeH="0" baseline="0" dirty="0">
                <a:ln>
                  <a:noFill/>
                </a:ln>
                <a:solidFill>
                  <a:srgbClr val="E06C75"/>
                </a:solidFill>
                <a:effectLst/>
                <a:latin typeface="JetBrains Mono"/>
              </a:rPr>
              <a:t>title</a:t>
            </a:r>
            <a:r>
              <a:rPr kumimoji="0" lang="en-US" altLang="en-US" sz="1600" b="0" i="0" u="none" strike="noStrike" cap="none" normalizeH="0" baseline="0" dirty="0">
                <a:ln>
                  <a:noFill/>
                </a:ln>
                <a:solidFill>
                  <a:srgbClr val="9DA5B4"/>
                </a:solidFill>
                <a:effectLst/>
                <a:latin typeface="JetBrains Mono"/>
              </a:rPr>
              <a:t>&gt;</a:t>
            </a:r>
            <a:r>
              <a:rPr kumimoji="0" lang="en-US" altLang="en-US" sz="1600" b="0" i="0" u="none" strike="noStrike" cap="none" normalizeH="0" baseline="0" dirty="0">
                <a:ln>
                  <a:noFill/>
                </a:ln>
                <a:solidFill>
                  <a:srgbClr val="ABB2BF"/>
                </a:solidFill>
                <a:effectLst/>
                <a:latin typeface="JetBrains Mono"/>
              </a:rPr>
              <a:t>Title</a:t>
            </a: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title</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head</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link </a:t>
            </a:r>
            <a:r>
              <a:rPr kumimoji="0" lang="en-US" altLang="en-US" sz="1600" b="0" i="1" u="none" strike="noStrike" cap="none" normalizeH="0" baseline="0" dirty="0" err="1">
                <a:ln>
                  <a:noFill/>
                </a:ln>
                <a:solidFill>
                  <a:srgbClr val="56B6C2"/>
                </a:solidFill>
                <a:effectLst/>
                <a:latin typeface="JetBrains Mono"/>
              </a:rPr>
              <a:t>rel</a:t>
            </a:r>
            <a:r>
              <a:rPr kumimoji="0" lang="en-US" altLang="en-US" sz="1600" b="0" i="0" u="none" strike="noStrike" cap="none" normalizeH="0" baseline="0" dirty="0">
                <a:ln>
                  <a:noFill/>
                </a:ln>
                <a:solidFill>
                  <a:srgbClr val="E6C07B"/>
                </a:solidFill>
                <a:effectLst/>
                <a:latin typeface="JetBrains Mono"/>
              </a:rPr>
              <a:t>="stylesheet" </a:t>
            </a:r>
            <a:r>
              <a:rPr kumimoji="0" lang="en-US" altLang="en-US" sz="1600" b="0" i="1" u="none" strike="noStrike" cap="none" normalizeH="0" baseline="0" dirty="0" err="1">
                <a:ln>
                  <a:noFill/>
                </a:ln>
                <a:solidFill>
                  <a:srgbClr val="56B6C2"/>
                </a:solidFill>
                <a:effectLst/>
                <a:latin typeface="JetBrains Mono"/>
              </a:rPr>
              <a:t>href</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err="1">
                <a:ln>
                  <a:noFill/>
                </a:ln>
                <a:solidFill>
                  <a:srgbClr val="E6C07B"/>
                </a:solidFill>
                <a:effectLst/>
                <a:latin typeface="JetBrains Mono"/>
              </a:rPr>
              <a:t>myfolder</a:t>
            </a:r>
            <a:r>
              <a:rPr kumimoji="0" lang="en-US" altLang="en-US" sz="1600" b="0" i="0" u="none" strike="noStrike" cap="none" normalizeH="0" baseline="0" dirty="0">
                <a:ln>
                  <a:noFill/>
                </a:ln>
                <a:solidFill>
                  <a:srgbClr val="E6C07B"/>
                </a:solidFill>
                <a:effectLst/>
                <a:latin typeface="JetBrains Mono"/>
              </a:rPr>
              <a:t>/style.css"</a:t>
            </a:r>
            <a:r>
              <a:rPr kumimoji="0" lang="en-US" altLang="en-US" sz="1600" b="0" i="0" u="none" strike="noStrike" cap="none" normalizeH="0" baseline="0" dirty="0">
                <a:ln>
                  <a:noFill/>
                </a:ln>
                <a:solidFill>
                  <a:srgbClr val="9DA5B4"/>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9DA5B4"/>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9DA5B4"/>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9DA5B4"/>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body</a:t>
            </a:r>
            <a:r>
              <a:rPr kumimoji="0" lang="en-US" altLang="en-US" sz="1600" b="0" i="0" u="none" strike="noStrike" cap="none" normalizeH="0" baseline="0" dirty="0">
                <a:ln>
                  <a:noFill/>
                </a:ln>
                <a:solidFill>
                  <a:srgbClr val="9DA5B4"/>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9DA5B4"/>
                </a:solidFill>
                <a:latin typeface="JetBrains Mono"/>
              </a:rPr>
              <a:t>…….Some Html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8A2B903-6D2A-4D07-858B-358DD8E91A8F}"/>
              </a:ext>
            </a:extLst>
          </p:cNvPr>
          <p:cNvSpPr txBox="1"/>
          <p:nvPr/>
        </p:nvSpPr>
        <p:spPr>
          <a:xfrm>
            <a:off x="838200" y="1502229"/>
            <a:ext cx="7903029" cy="307777"/>
          </a:xfrm>
          <a:prstGeom prst="rect">
            <a:avLst/>
          </a:prstGeom>
          <a:noFill/>
        </p:spPr>
        <p:txBody>
          <a:bodyPr wrap="square" lIns="0" tIns="0" rIns="0" bIns="0" rtlCol="0">
            <a:spAutoFit/>
          </a:bodyPr>
          <a:lstStyle/>
          <a:p>
            <a:r>
              <a:rPr lang="en-US" sz="2000" dirty="0">
                <a:gradFill>
                  <a:gsLst>
                    <a:gs pos="2917">
                      <a:schemeClr val="tx1"/>
                    </a:gs>
                    <a:gs pos="30000">
                      <a:schemeClr val="tx1"/>
                    </a:gs>
                  </a:gsLst>
                  <a:lin ang="5400000" scaled="0"/>
                </a:gradFill>
              </a:rPr>
              <a:t>Go to: </a:t>
            </a:r>
            <a:r>
              <a:rPr lang="en-US" sz="2000" dirty="0">
                <a:gradFill>
                  <a:gsLst>
                    <a:gs pos="2917">
                      <a:schemeClr val="tx1"/>
                    </a:gs>
                    <a:gs pos="30000">
                      <a:schemeClr val="tx1"/>
                    </a:gs>
                  </a:gsLst>
                  <a:lin ang="5400000" scaled="0"/>
                </a:gradFill>
                <a:hlinkClick r:id="rId2"/>
              </a:rPr>
              <a:t>https://fonts.google.com/</a:t>
            </a:r>
            <a:endParaRPr lang="en-US" sz="2000" dirty="0">
              <a:gradFill>
                <a:gsLst>
                  <a:gs pos="2917">
                    <a:schemeClr val="tx1"/>
                  </a:gs>
                  <a:gs pos="30000">
                    <a:schemeClr val="tx1"/>
                  </a:gs>
                </a:gsLst>
                <a:lin ang="5400000" scaled="0"/>
              </a:gradFill>
            </a:endParaRPr>
          </a:p>
        </p:txBody>
      </p:sp>
      <p:sp>
        <p:nvSpPr>
          <p:cNvPr id="4" name="Rectangle 1">
            <a:extLst>
              <a:ext uri="{FF2B5EF4-FFF2-40B4-BE49-F238E27FC236}">
                <a16:creationId xmlns:a16="http://schemas.microsoft.com/office/drawing/2014/main" id="{6AF6A654-16E0-4636-A121-30D6A8AA4795}"/>
              </a:ext>
            </a:extLst>
          </p:cNvPr>
          <p:cNvSpPr>
            <a:spLocks noChangeArrowheads="1"/>
          </p:cNvSpPr>
          <p:nvPr/>
        </p:nvSpPr>
        <p:spPr bwMode="auto">
          <a:xfrm>
            <a:off x="500744" y="4555552"/>
            <a:ext cx="7147469" cy="160043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link </a:t>
            </a:r>
            <a:r>
              <a:rPr kumimoji="0" lang="en-US" altLang="en-US" sz="1600" b="0" i="1" u="none" strike="noStrike" cap="none" normalizeH="0" baseline="0" dirty="0" err="1">
                <a:ln>
                  <a:noFill/>
                </a:ln>
                <a:solidFill>
                  <a:srgbClr val="56B6C2"/>
                </a:solidFill>
                <a:effectLst/>
                <a:latin typeface="JetBrains Mono"/>
              </a:rPr>
              <a:t>rel</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err="1">
                <a:ln>
                  <a:noFill/>
                </a:ln>
                <a:solidFill>
                  <a:srgbClr val="E6C07B"/>
                </a:solidFill>
                <a:effectLst/>
                <a:latin typeface="JetBrains Mono"/>
              </a:rPr>
              <a:t>preconnect</a:t>
            </a:r>
            <a:r>
              <a:rPr kumimoji="0" lang="en-US" altLang="en-US" sz="1600" b="0" i="0" u="none" strike="noStrike" cap="none" normalizeH="0" baseline="0" dirty="0">
                <a:ln>
                  <a:noFill/>
                </a:ln>
                <a:solidFill>
                  <a:srgbClr val="E6C07B"/>
                </a:solidFill>
                <a:effectLst/>
                <a:latin typeface="JetBrains Mono"/>
              </a:rPr>
              <a:t>" </a:t>
            </a:r>
            <a:r>
              <a:rPr kumimoji="0" lang="en-US" altLang="en-US" sz="1600" b="0" i="1" u="none" strike="noStrike" cap="none" normalizeH="0" baseline="0" dirty="0" err="1">
                <a:ln>
                  <a:noFill/>
                </a:ln>
                <a:solidFill>
                  <a:srgbClr val="56B6C2"/>
                </a:solidFill>
                <a:effectLst/>
                <a:latin typeface="JetBrains Mono"/>
              </a:rPr>
              <a:t>href</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a:ln>
                  <a:noFill/>
                </a:ln>
                <a:solidFill>
                  <a:srgbClr val="808080"/>
                </a:solidFill>
                <a:effectLst/>
                <a:latin typeface="JetBrains Mono"/>
              </a:rPr>
              <a:t>https://fonts.googleapis.com</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link </a:t>
            </a:r>
            <a:r>
              <a:rPr kumimoji="0" lang="en-US" altLang="en-US" sz="1600" b="0" i="1" u="none" strike="noStrike" cap="none" normalizeH="0" baseline="0" dirty="0" err="1">
                <a:ln>
                  <a:noFill/>
                </a:ln>
                <a:solidFill>
                  <a:srgbClr val="56B6C2"/>
                </a:solidFill>
                <a:effectLst/>
                <a:latin typeface="JetBrains Mono"/>
              </a:rPr>
              <a:t>rel</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err="1">
                <a:ln>
                  <a:noFill/>
                </a:ln>
                <a:solidFill>
                  <a:srgbClr val="E6C07B"/>
                </a:solidFill>
                <a:effectLst/>
                <a:latin typeface="JetBrains Mono"/>
              </a:rPr>
              <a:t>preconnect</a:t>
            </a:r>
            <a:r>
              <a:rPr kumimoji="0" lang="en-US" altLang="en-US" sz="1600" b="0" i="0" u="none" strike="noStrike" cap="none" normalizeH="0" baseline="0" dirty="0">
                <a:ln>
                  <a:noFill/>
                </a:ln>
                <a:solidFill>
                  <a:srgbClr val="E6C07B"/>
                </a:solidFill>
                <a:effectLst/>
                <a:latin typeface="JetBrains Mono"/>
              </a:rPr>
              <a:t>" </a:t>
            </a:r>
            <a:r>
              <a:rPr kumimoji="0" lang="en-US" altLang="en-US" sz="1600" b="0" i="1" u="none" strike="noStrike" cap="none" normalizeH="0" baseline="0" dirty="0" err="1">
                <a:ln>
                  <a:noFill/>
                </a:ln>
                <a:solidFill>
                  <a:srgbClr val="56B6C2"/>
                </a:solidFill>
                <a:effectLst/>
                <a:latin typeface="JetBrains Mono"/>
              </a:rPr>
              <a:t>href</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a:ln>
                  <a:noFill/>
                </a:ln>
                <a:solidFill>
                  <a:srgbClr val="808080"/>
                </a:solidFill>
                <a:effectLst/>
                <a:latin typeface="JetBrains Mono"/>
              </a:rPr>
              <a:t>https://fonts.gstatic.com</a:t>
            </a:r>
            <a:r>
              <a:rPr kumimoji="0" lang="en-US" altLang="en-US" sz="1600" b="0" i="0" u="none" strike="noStrike" cap="none" normalizeH="0" baseline="0" dirty="0">
                <a:ln>
                  <a:noFill/>
                </a:ln>
                <a:solidFill>
                  <a:srgbClr val="E6C07B"/>
                </a:solidFill>
                <a:effectLst/>
                <a:latin typeface="JetBrains Mono"/>
              </a:rPr>
              <a:t>" </a:t>
            </a:r>
            <a:r>
              <a:rPr kumimoji="0" lang="en-US" altLang="en-US" sz="1600" b="0" i="1" u="none" strike="noStrike" cap="none" normalizeH="0" baseline="0" dirty="0" err="1">
                <a:ln>
                  <a:noFill/>
                </a:ln>
                <a:solidFill>
                  <a:srgbClr val="56B6C2"/>
                </a:solidFill>
                <a:effectLst/>
                <a:latin typeface="JetBrains Mono"/>
              </a:rPr>
              <a:t>crossorigin</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r>
              <a:rPr kumimoji="0" lang="en-US" altLang="en-US" sz="1600" b="0" i="0" u="none" strike="noStrike" cap="none" normalizeH="0" baseline="0" dirty="0">
                <a:ln>
                  <a:noFill/>
                </a:ln>
                <a:solidFill>
                  <a:srgbClr val="9DA5B4"/>
                </a:solidFill>
                <a:effectLst/>
                <a:latin typeface="JetBrains Mono"/>
              </a:rPr>
              <a:t>&lt;</a:t>
            </a:r>
            <a:r>
              <a:rPr kumimoji="0" lang="en-US" altLang="en-US" sz="1600" b="0" i="0" u="none" strike="noStrike" cap="none" normalizeH="0" baseline="0" dirty="0">
                <a:ln>
                  <a:noFill/>
                </a:ln>
                <a:solidFill>
                  <a:srgbClr val="E06C75"/>
                </a:solidFill>
                <a:effectLst/>
                <a:latin typeface="JetBrains Mono"/>
              </a:rPr>
              <a:t>link </a:t>
            </a:r>
            <a:r>
              <a:rPr kumimoji="0" lang="en-US" altLang="en-US" sz="1600" b="0" i="1" u="none" strike="noStrike" cap="none" normalizeH="0" baseline="0" dirty="0" err="1">
                <a:ln>
                  <a:noFill/>
                </a:ln>
                <a:solidFill>
                  <a:srgbClr val="56B6C2"/>
                </a:solidFill>
                <a:effectLst/>
                <a:latin typeface="JetBrains Mono"/>
              </a:rPr>
              <a:t>href</a:t>
            </a:r>
            <a:r>
              <a:rPr kumimoji="0" lang="en-US" altLang="en-US" sz="1600" b="0" i="0" u="none" strike="noStrike" cap="none" normalizeH="0" baseline="0" dirty="0">
                <a:ln>
                  <a:noFill/>
                </a:ln>
                <a:solidFill>
                  <a:srgbClr val="E6C07B"/>
                </a:solidFill>
                <a:effectLst/>
                <a:latin typeface="JetBrains Mono"/>
              </a:rPr>
              <a:t>="</a:t>
            </a:r>
            <a:r>
              <a:rPr kumimoji="0" lang="en-US" altLang="en-US" sz="1600" b="0" i="0" u="none" strike="noStrike" cap="none" normalizeH="0" baseline="0" dirty="0">
                <a:ln>
                  <a:noFill/>
                </a:ln>
                <a:solidFill>
                  <a:srgbClr val="808080"/>
                </a:solidFill>
                <a:effectLst/>
                <a:latin typeface="JetBrains Mono"/>
              </a:rPr>
              <a:t>https://fonts.googleapis.com/css2?family=</a:t>
            </a:r>
            <a:r>
              <a:rPr kumimoji="0" lang="en-US" altLang="en-US" sz="1600" b="0" i="0" u="none" strike="noStrike" cap="none" normalizeH="0" baseline="0" dirty="0" err="1">
                <a:ln>
                  <a:noFill/>
                </a:ln>
                <a:solidFill>
                  <a:srgbClr val="808080"/>
                </a:solidFill>
                <a:effectLst/>
                <a:latin typeface="JetBrains Mono"/>
              </a:rPr>
              <a:t>Architects+Daughter&amp;family</a:t>
            </a:r>
            <a:r>
              <a:rPr kumimoji="0" lang="en-US" altLang="en-US" sz="1600" b="0" i="0" u="none" strike="noStrike" cap="none" normalizeH="0" baseline="0" dirty="0">
                <a:ln>
                  <a:noFill/>
                </a:ln>
                <a:solidFill>
                  <a:srgbClr val="808080"/>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808080"/>
                </a:solidFill>
                <a:effectLst/>
                <a:latin typeface="JetBrains Mono"/>
              </a:rPr>
              <a:t>Indie+Flower&amp;family</a:t>
            </a:r>
            <a:r>
              <a:rPr kumimoji="0" lang="en-US" altLang="en-US" sz="1600" b="0" i="0" u="none" strike="noStrike" cap="none" normalizeH="0" baseline="0" dirty="0">
                <a:ln>
                  <a:noFill/>
                </a:ln>
                <a:solidFill>
                  <a:srgbClr val="808080"/>
                </a:solidFill>
                <a:effectLst/>
                <a:latin typeface="JetBrains Mono"/>
              </a:rPr>
              <a:t>=Montserrat:wght@100&amp;family=</a:t>
            </a:r>
            <a:r>
              <a:rPr kumimoji="0" lang="en-US" altLang="en-US" sz="1600" b="0" i="0" u="none" strike="noStrike" cap="none" normalizeH="0" baseline="0" dirty="0" err="1">
                <a:ln>
                  <a:noFill/>
                </a:ln>
                <a:solidFill>
                  <a:srgbClr val="808080"/>
                </a:solidFill>
                <a:effectLst/>
                <a:latin typeface="JetBrains Mono"/>
              </a:rPr>
              <a:t>Russo+One&amp;display</a:t>
            </a:r>
            <a:r>
              <a:rPr kumimoji="0" lang="en-US" altLang="en-US" sz="1600" b="0" i="0" u="none" strike="noStrike" cap="none" normalizeH="0" baseline="0" dirty="0">
                <a:ln>
                  <a:noFill/>
                </a:ln>
                <a:solidFill>
                  <a:srgbClr val="808080"/>
                </a:solidFill>
                <a:effectLst/>
                <a:latin typeface="JetBrains Mono"/>
              </a:rPr>
              <a:t>=swap</a:t>
            </a:r>
            <a:r>
              <a:rPr kumimoji="0" lang="en-US" altLang="en-US" sz="1600" b="0" i="0" u="none" strike="noStrike" cap="none" normalizeH="0" baseline="0" dirty="0">
                <a:ln>
                  <a:noFill/>
                </a:ln>
                <a:solidFill>
                  <a:srgbClr val="E6C07B"/>
                </a:solidFill>
                <a:effectLst/>
                <a:latin typeface="JetBrains Mono"/>
              </a:rPr>
              <a:t>"</a:t>
            </a:r>
            <a:br>
              <a:rPr kumimoji="0" lang="en-US" altLang="en-US" sz="1600" b="0" i="0" u="none" strike="noStrike" cap="none" normalizeH="0" baseline="0" dirty="0">
                <a:ln>
                  <a:noFill/>
                </a:ln>
                <a:solidFill>
                  <a:srgbClr val="E6C07B"/>
                </a:solidFill>
                <a:effectLst/>
                <a:latin typeface="JetBrains Mono"/>
              </a:rPr>
            </a:br>
            <a:r>
              <a:rPr kumimoji="0" lang="en-US" altLang="en-US" sz="1600" b="0" i="0" u="none" strike="noStrike" cap="none" normalizeH="0" baseline="0" dirty="0">
                <a:ln>
                  <a:noFill/>
                </a:ln>
                <a:solidFill>
                  <a:srgbClr val="E6C07B"/>
                </a:solidFill>
                <a:effectLst/>
                <a:latin typeface="JetBrains Mono"/>
              </a:rPr>
              <a:t>      </a:t>
            </a:r>
            <a:r>
              <a:rPr kumimoji="0" lang="en-US" altLang="en-US" sz="1600" b="0" i="1" u="none" strike="noStrike" cap="none" normalizeH="0" baseline="0" dirty="0" err="1">
                <a:ln>
                  <a:noFill/>
                </a:ln>
                <a:solidFill>
                  <a:srgbClr val="56B6C2"/>
                </a:solidFill>
                <a:effectLst/>
                <a:latin typeface="JetBrains Mono"/>
              </a:rPr>
              <a:t>rel</a:t>
            </a:r>
            <a:r>
              <a:rPr kumimoji="0" lang="en-US" altLang="en-US" sz="1600" b="0" i="0" u="none" strike="noStrike" cap="none" normalizeH="0" baseline="0" dirty="0">
                <a:ln>
                  <a:noFill/>
                </a:ln>
                <a:solidFill>
                  <a:srgbClr val="E6C07B"/>
                </a:solidFill>
                <a:effectLst/>
                <a:latin typeface="JetBrains Mono"/>
              </a:rPr>
              <a:t>="stylesheet"</a:t>
            </a:r>
            <a:r>
              <a:rPr kumimoji="0" lang="en-US" altLang="en-US" sz="1600" b="0" i="0" u="none" strike="noStrike" cap="none" normalizeH="0" baseline="0" dirty="0">
                <a:ln>
                  <a:noFill/>
                </a:ln>
                <a:solidFill>
                  <a:srgbClr val="9DA5B4"/>
                </a:solidFill>
                <a:effectLst/>
                <a:latin typeface="JetBrains Mono"/>
              </a:rPr>
              <a:t>&gt;</a:t>
            </a:r>
            <a:br>
              <a:rPr kumimoji="0" lang="en-US" altLang="en-US" sz="1600" b="0" i="0" u="none" strike="noStrike" cap="none" normalizeH="0" baseline="0" dirty="0">
                <a:ln>
                  <a:noFill/>
                </a:ln>
                <a:solidFill>
                  <a:srgbClr val="9DA5B4"/>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9977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553998"/>
          </a:xfrm>
        </p:spPr>
        <p:txBody>
          <a:bodyPr/>
          <a:lstStyle/>
          <a:p>
            <a:r>
              <a:rPr lang="en-US" dirty="0"/>
              <a:t>Bootstrap ???</a:t>
            </a:r>
          </a:p>
        </p:txBody>
      </p:sp>
      <p:sp>
        <p:nvSpPr>
          <p:cNvPr id="3" name="TextBox 2">
            <a:extLst>
              <a:ext uri="{FF2B5EF4-FFF2-40B4-BE49-F238E27FC236}">
                <a16:creationId xmlns:a16="http://schemas.microsoft.com/office/drawing/2014/main" id="{28A2B903-6D2A-4D07-858B-358DD8E91A8F}"/>
              </a:ext>
            </a:extLst>
          </p:cNvPr>
          <p:cNvSpPr txBox="1"/>
          <p:nvPr/>
        </p:nvSpPr>
        <p:spPr>
          <a:xfrm>
            <a:off x="1088571" y="1621972"/>
            <a:ext cx="7903029" cy="307777"/>
          </a:xfrm>
          <a:prstGeom prst="rect">
            <a:avLst/>
          </a:prstGeom>
          <a:noFill/>
        </p:spPr>
        <p:txBody>
          <a:bodyPr wrap="square" lIns="0" tIns="0" rIns="0" bIns="0" rtlCol="0">
            <a:spAutoFit/>
          </a:bodyPr>
          <a:lstStyle/>
          <a:p>
            <a:r>
              <a:rPr lang="en-US" sz="2000" dirty="0">
                <a:gradFill>
                  <a:gsLst>
                    <a:gs pos="2917">
                      <a:schemeClr val="tx1"/>
                    </a:gs>
                    <a:gs pos="30000">
                      <a:schemeClr val="tx1"/>
                    </a:gs>
                  </a:gsLst>
                  <a:lin ang="5400000" scaled="0"/>
                </a:gradFill>
              </a:rPr>
              <a:t>Go to: </a:t>
            </a:r>
            <a:r>
              <a:rPr lang="en-US" sz="2000" dirty="0">
                <a:gradFill>
                  <a:gsLst>
                    <a:gs pos="2917">
                      <a:schemeClr val="tx1"/>
                    </a:gs>
                    <a:gs pos="30000">
                      <a:schemeClr val="tx1"/>
                    </a:gs>
                  </a:gsLst>
                  <a:lin ang="5400000" scaled="0"/>
                </a:gradFill>
                <a:hlinkClick r:id="rId2"/>
              </a:rPr>
              <a:t>https://getbootstrap.com/</a:t>
            </a:r>
            <a:endParaRPr lang="en-US" sz="2000" dirty="0">
              <a:gradFill>
                <a:gsLst>
                  <a:gs pos="2917">
                    <a:schemeClr val="tx1"/>
                  </a:gs>
                  <a:gs pos="30000">
                    <a:schemeClr val="tx1"/>
                  </a:gs>
                </a:gsLst>
                <a:lin ang="5400000" scaled="0"/>
              </a:gradFill>
            </a:endParaRPr>
          </a:p>
        </p:txBody>
      </p:sp>
      <p:pic>
        <p:nvPicPr>
          <p:cNvPr id="11" name="Picture 10">
            <a:extLst>
              <a:ext uri="{FF2B5EF4-FFF2-40B4-BE49-F238E27FC236}">
                <a16:creationId xmlns:a16="http://schemas.microsoft.com/office/drawing/2014/main" id="{322A28E2-5083-4B21-857C-4981F4F3FE2D}"/>
              </a:ext>
            </a:extLst>
          </p:cNvPr>
          <p:cNvPicPr>
            <a:picLocks noChangeAspect="1"/>
          </p:cNvPicPr>
          <p:nvPr/>
        </p:nvPicPr>
        <p:blipFill>
          <a:blip r:embed="rId3"/>
          <a:stretch>
            <a:fillRect/>
          </a:stretch>
        </p:blipFill>
        <p:spPr>
          <a:xfrm>
            <a:off x="968829" y="2044490"/>
            <a:ext cx="8904514" cy="4562218"/>
          </a:xfrm>
          <a:prstGeom prst="rect">
            <a:avLst/>
          </a:prstGeom>
        </p:spPr>
      </p:pic>
    </p:spTree>
    <p:extLst>
      <p:ext uri="{BB962C8B-B14F-4D97-AF65-F5344CB8AC3E}">
        <p14:creationId xmlns:p14="http://schemas.microsoft.com/office/powerpoint/2010/main" val="129548381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553998"/>
          </a:xfrm>
        </p:spPr>
        <p:txBody>
          <a:bodyPr/>
          <a:lstStyle/>
          <a:p>
            <a:r>
              <a:rPr lang="en-US" dirty="0"/>
              <a:t>Bootstrap ???</a:t>
            </a:r>
          </a:p>
        </p:txBody>
      </p:sp>
      <p:pic>
        <p:nvPicPr>
          <p:cNvPr id="5" name="Picture 4">
            <a:extLst>
              <a:ext uri="{FF2B5EF4-FFF2-40B4-BE49-F238E27FC236}">
                <a16:creationId xmlns:a16="http://schemas.microsoft.com/office/drawing/2014/main" id="{726F99CB-D980-4FFD-B8BC-9ADAAA97E9F2}"/>
              </a:ext>
            </a:extLst>
          </p:cNvPr>
          <p:cNvPicPr>
            <a:picLocks noChangeAspect="1"/>
          </p:cNvPicPr>
          <p:nvPr/>
        </p:nvPicPr>
        <p:blipFill>
          <a:blip r:embed="rId2"/>
          <a:stretch>
            <a:fillRect/>
          </a:stretch>
        </p:blipFill>
        <p:spPr>
          <a:xfrm>
            <a:off x="326571" y="1265608"/>
            <a:ext cx="10896600" cy="5256479"/>
          </a:xfrm>
          <a:prstGeom prst="rect">
            <a:avLst/>
          </a:prstGeom>
        </p:spPr>
      </p:pic>
    </p:spTree>
    <p:extLst>
      <p:ext uri="{BB962C8B-B14F-4D97-AF65-F5344CB8AC3E}">
        <p14:creationId xmlns:p14="http://schemas.microsoft.com/office/powerpoint/2010/main" val="41621990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3392659"/>
            <a:ext cx="6687457" cy="830997"/>
          </a:xfrm>
        </p:spPr>
        <p:txBody>
          <a:bodyPr/>
          <a:lstStyle/>
          <a:p>
            <a:r>
              <a:rPr lang="en-US" sz="5400" dirty="0"/>
              <a:t>The </a:t>
            </a:r>
            <a:r>
              <a:rPr lang="en-US" sz="5400" dirty="0">
                <a:solidFill>
                  <a:srgbClr val="0DBC00"/>
                </a:solidFill>
              </a:rPr>
              <a:t>Road</a:t>
            </a:r>
            <a:r>
              <a:rPr lang="en-US" sz="5400" dirty="0"/>
              <a:t> To </a:t>
            </a:r>
            <a:r>
              <a:rPr lang="en-US" sz="5400" dirty="0">
                <a:solidFill>
                  <a:srgbClr val="0DBC00"/>
                </a:solidFill>
              </a:rPr>
              <a:t>Node</a:t>
            </a:r>
          </a:p>
        </p:txBody>
      </p:sp>
      <p:pic>
        <p:nvPicPr>
          <p:cNvPr id="7" name="Picture 6">
            <a:extLst>
              <a:ext uri="{FF2B5EF4-FFF2-40B4-BE49-F238E27FC236}">
                <a16:creationId xmlns:a16="http://schemas.microsoft.com/office/drawing/2014/main" id="{7C38EF57-10CA-4F40-8645-46B4AF7C4721}"/>
              </a:ext>
            </a:extLst>
          </p:cNvPr>
          <p:cNvPicPr>
            <a:picLocks noChangeAspect="1"/>
          </p:cNvPicPr>
          <p:nvPr/>
        </p:nvPicPr>
        <p:blipFill>
          <a:blip r:embed="rId3"/>
          <a:stretch>
            <a:fillRect/>
          </a:stretch>
        </p:blipFill>
        <p:spPr>
          <a:xfrm>
            <a:off x="6585857" y="65314"/>
            <a:ext cx="3897086" cy="3897086"/>
          </a:xfrm>
          <a:prstGeom prst="rect">
            <a:avLst/>
          </a:prstGeom>
        </p:spPr>
      </p:pic>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403206" y="381001"/>
            <a:ext cx="11018520" cy="553998"/>
          </a:xfrm>
        </p:spPr>
        <p:txBody>
          <a:bodyPr/>
          <a:lstStyle/>
          <a:p>
            <a:r>
              <a:rPr lang="en-US" dirty="0"/>
              <a:t>How do I add Bootstrap ?</a:t>
            </a:r>
          </a:p>
        </p:txBody>
      </p:sp>
      <p:sp>
        <p:nvSpPr>
          <p:cNvPr id="4" name="Rectangle 2">
            <a:extLst>
              <a:ext uri="{FF2B5EF4-FFF2-40B4-BE49-F238E27FC236}">
                <a16:creationId xmlns:a16="http://schemas.microsoft.com/office/drawing/2014/main" id="{0F8F6697-2072-40A4-823A-66497DC5836E}"/>
              </a:ext>
            </a:extLst>
          </p:cNvPr>
          <p:cNvSpPr>
            <a:spLocks noChangeArrowheads="1"/>
          </p:cNvSpPr>
          <p:nvPr/>
        </p:nvSpPr>
        <p:spPr bwMode="auto">
          <a:xfrm>
            <a:off x="1121229" y="1573277"/>
            <a:ext cx="8588828" cy="3570208"/>
          </a:xfrm>
          <a:prstGeom prst="rect">
            <a:avLst/>
          </a:prstGeom>
          <a:solidFill>
            <a:srgbClr val="282C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9DA5B4"/>
                </a:solidFill>
                <a:effectLst/>
                <a:latin typeface="JetBrains Mono"/>
              </a:rPr>
              <a:t>&lt;</a:t>
            </a:r>
            <a:r>
              <a:rPr kumimoji="0" lang="en-US" altLang="en-US" sz="2000" b="0" i="0" u="none" strike="noStrike" cap="none" normalizeH="0" baseline="0" dirty="0">
                <a:ln>
                  <a:noFill/>
                </a:ln>
                <a:solidFill>
                  <a:srgbClr val="E06C75"/>
                </a:solidFill>
                <a:effectLst/>
                <a:latin typeface="JetBrains Mono"/>
              </a:rPr>
              <a:t>link </a:t>
            </a:r>
            <a:r>
              <a:rPr kumimoji="0" lang="en-US" altLang="en-US" sz="2000" b="0" i="1" u="none" strike="noStrike" cap="none" normalizeH="0" baseline="0" dirty="0" err="1">
                <a:ln>
                  <a:noFill/>
                </a:ln>
                <a:solidFill>
                  <a:srgbClr val="56B6C2"/>
                </a:solidFill>
                <a:effectLst/>
                <a:latin typeface="JetBrains Mono"/>
              </a:rPr>
              <a:t>href</a:t>
            </a:r>
            <a:r>
              <a:rPr kumimoji="0" lang="en-US" altLang="en-US" sz="2000" b="0" i="0" u="none" strike="noStrike" cap="none" normalizeH="0" baseline="0" dirty="0">
                <a:ln>
                  <a:noFill/>
                </a:ln>
                <a:solidFill>
                  <a:srgbClr val="E6C07B"/>
                </a:solidFill>
                <a:effectLst/>
                <a:latin typeface="JetBrains Mono"/>
              </a:rPr>
              <a:t>="https://cdn.jsdelivr.net/</a:t>
            </a:r>
            <a:r>
              <a:rPr kumimoji="0" lang="en-US" altLang="en-US" sz="2000" b="0" i="0" u="none" strike="noStrike" cap="none" normalizeH="0" baseline="0" dirty="0" err="1">
                <a:ln>
                  <a:noFill/>
                </a:ln>
                <a:solidFill>
                  <a:srgbClr val="E6C07B"/>
                </a:solidFill>
                <a:effectLst/>
                <a:latin typeface="JetBrains Mono"/>
              </a:rPr>
              <a:t>npm</a:t>
            </a:r>
            <a:r>
              <a:rPr kumimoji="0" lang="en-US" altLang="en-US" sz="2000" b="0" i="0" u="none" strike="noStrike" cap="none" normalizeH="0" baseline="0" dirty="0">
                <a:ln>
                  <a:noFill/>
                </a:ln>
                <a:solidFill>
                  <a:srgbClr val="E6C07B"/>
                </a:solidFill>
                <a:effectLst/>
                <a:latin typeface="JetBrains Mono"/>
              </a:rPr>
              <a:t>/bootstrap@5.1.3/</a:t>
            </a:r>
            <a:r>
              <a:rPr kumimoji="0" lang="en-US" altLang="en-US" sz="2000" b="0" i="0" u="none" strike="noStrike" cap="none" normalizeH="0" baseline="0" dirty="0" err="1">
                <a:ln>
                  <a:noFill/>
                </a:ln>
                <a:solidFill>
                  <a:srgbClr val="E6C07B"/>
                </a:solidFill>
                <a:effectLst/>
                <a:latin typeface="JetBrains Mono"/>
              </a:rPr>
              <a:t>dist</a:t>
            </a:r>
            <a:r>
              <a:rPr kumimoji="0" lang="en-US" altLang="en-US" sz="2000" b="0" i="0" u="none" strike="noStrike" cap="none" normalizeH="0" baseline="0" dirty="0">
                <a:ln>
                  <a:noFill/>
                </a:ln>
                <a:solidFill>
                  <a:srgbClr val="E6C07B"/>
                </a:solidFill>
                <a:effectLst/>
                <a:latin typeface="JetBrains Mono"/>
              </a:rPr>
              <a:t>/</a:t>
            </a:r>
            <a:r>
              <a:rPr kumimoji="0" lang="en-US" altLang="en-US" sz="2000" b="0" i="0" u="none" strike="noStrike" cap="none" normalizeH="0" baseline="0" dirty="0" err="1">
                <a:ln>
                  <a:noFill/>
                </a:ln>
                <a:solidFill>
                  <a:srgbClr val="E6C07B"/>
                </a:solidFill>
                <a:effectLst/>
                <a:latin typeface="JetBrains Mono"/>
              </a:rPr>
              <a:t>css</a:t>
            </a:r>
            <a:r>
              <a:rPr kumimoji="0" lang="en-US" altLang="en-US" sz="2000" b="0" i="0" u="none" strike="noStrike" cap="none" normalizeH="0" baseline="0" dirty="0">
                <a:ln>
                  <a:noFill/>
                </a:ln>
                <a:solidFill>
                  <a:srgbClr val="E6C07B"/>
                </a:solidFill>
                <a:effectLst/>
                <a:latin typeface="JetBrains Mono"/>
              </a:rPr>
              <a:t>/bootstrap.min.css"</a:t>
            </a:r>
            <a:br>
              <a:rPr kumimoji="0" lang="en-US" altLang="en-US" sz="2000" b="0" i="0" u="none" strike="noStrike" cap="none" normalizeH="0" baseline="0" dirty="0">
                <a:ln>
                  <a:noFill/>
                </a:ln>
                <a:solidFill>
                  <a:srgbClr val="E6C07B"/>
                </a:solidFill>
                <a:effectLst/>
                <a:latin typeface="JetBrains Mono"/>
              </a:rPr>
            </a:br>
            <a:r>
              <a:rPr kumimoji="0" lang="en-US" altLang="en-US" sz="2000" b="0" i="0" u="none" strike="noStrike" cap="none" normalizeH="0" baseline="0" dirty="0">
                <a:ln>
                  <a:noFill/>
                </a:ln>
                <a:solidFill>
                  <a:srgbClr val="E6C07B"/>
                </a:solidFill>
                <a:effectLst/>
                <a:latin typeface="JetBrains Mono"/>
              </a:rPr>
              <a:t>      </a:t>
            </a:r>
            <a:r>
              <a:rPr kumimoji="0" lang="en-US" altLang="en-US" sz="2000" b="0" i="1" u="none" strike="noStrike" cap="none" normalizeH="0" baseline="0" dirty="0" err="1">
                <a:ln>
                  <a:noFill/>
                </a:ln>
                <a:solidFill>
                  <a:srgbClr val="56B6C2"/>
                </a:solidFill>
                <a:effectLst/>
                <a:latin typeface="JetBrains Mono"/>
              </a:rPr>
              <a:t>rel</a:t>
            </a:r>
            <a:r>
              <a:rPr kumimoji="0" lang="en-US" altLang="en-US" sz="2000" b="0" i="0" u="none" strike="noStrike" cap="none" normalizeH="0" baseline="0" dirty="0">
                <a:ln>
                  <a:noFill/>
                </a:ln>
                <a:solidFill>
                  <a:srgbClr val="E6C07B"/>
                </a:solidFill>
                <a:effectLst/>
                <a:latin typeface="JetBrains Mono"/>
              </a:rPr>
              <a:t>="stylesheet"</a:t>
            </a:r>
            <a:br>
              <a:rPr kumimoji="0" lang="en-US" altLang="en-US" sz="2000" b="0" i="0" u="none" strike="noStrike" cap="none" normalizeH="0" baseline="0" dirty="0">
                <a:ln>
                  <a:noFill/>
                </a:ln>
                <a:solidFill>
                  <a:srgbClr val="E6C07B"/>
                </a:solidFill>
                <a:effectLst/>
                <a:latin typeface="JetBrains Mono"/>
              </a:rPr>
            </a:br>
            <a:r>
              <a:rPr kumimoji="0" lang="en-US" altLang="en-US" sz="2000" b="0" i="0" u="none" strike="noStrike" cap="none" normalizeH="0" baseline="0" dirty="0">
                <a:ln>
                  <a:noFill/>
                </a:ln>
                <a:solidFill>
                  <a:srgbClr val="E6C07B"/>
                </a:solidFill>
                <a:effectLst/>
                <a:latin typeface="JetBrains Mono"/>
              </a:rPr>
              <a:t>      </a:t>
            </a:r>
            <a:r>
              <a:rPr kumimoji="0" lang="en-US" altLang="en-US" sz="2000" b="0" i="1" u="none" strike="noStrike" cap="none" normalizeH="0" baseline="0" dirty="0">
                <a:ln>
                  <a:noFill/>
                </a:ln>
                <a:solidFill>
                  <a:srgbClr val="56B6C2"/>
                </a:solidFill>
                <a:effectLst/>
                <a:latin typeface="JetBrains Mono"/>
              </a:rPr>
              <a:t>integrity</a:t>
            </a:r>
            <a:r>
              <a:rPr kumimoji="0" lang="en-US" altLang="en-US" sz="2000" b="0" i="0" u="none" strike="noStrike" cap="none" normalizeH="0" baseline="0" dirty="0">
                <a:ln>
                  <a:noFill/>
                </a:ln>
                <a:solidFill>
                  <a:srgbClr val="E6C07B"/>
                </a:solidFill>
                <a:effectLst/>
                <a:latin typeface="JetBrains Mono"/>
              </a:rPr>
              <a:t>="sha384-1BmE4kWBq78iYhFldvKuhfTAU6auU8tT94WrHftjDbrCEXSU1oBoqyl2QvZ6jIW3"</a:t>
            </a:r>
            <a:br>
              <a:rPr kumimoji="0" lang="en-US" altLang="en-US" sz="2000" b="0" i="0" u="none" strike="noStrike" cap="none" normalizeH="0" baseline="0" dirty="0">
                <a:ln>
                  <a:noFill/>
                </a:ln>
                <a:solidFill>
                  <a:srgbClr val="E6C07B"/>
                </a:solidFill>
                <a:effectLst/>
                <a:latin typeface="JetBrains Mono"/>
              </a:rPr>
            </a:br>
            <a:r>
              <a:rPr kumimoji="0" lang="en-US" altLang="en-US" sz="2000" b="0" i="0" u="none" strike="noStrike" cap="none" normalizeH="0" baseline="0" dirty="0">
                <a:ln>
                  <a:noFill/>
                </a:ln>
                <a:solidFill>
                  <a:srgbClr val="E6C07B"/>
                </a:solidFill>
                <a:effectLst/>
                <a:latin typeface="JetBrains Mono"/>
              </a:rPr>
              <a:t>      </a:t>
            </a:r>
            <a:r>
              <a:rPr kumimoji="0" lang="en-US" altLang="en-US" sz="2000" b="0" i="1" u="none" strike="noStrike" cap="none" normalizeH="0" baseline="0" dirty="0" err="1">
                <a:ln>
                  <a:noFill/>
                </a:ln>
                <a:solidFill>
                  <a:srgbClr val="56B6C2"/>
                </a:solidFill>
                <a:effectLst/>
                <a:latin typeface="JetBrains Mono"/>
              </a:rPr>
              <a:t>crossorigin</a:t>
            </a:r>
            <a:r>
              <a:rPr kumimoji="0" lang="en-US" altLang="en-US" sz="2000" b="0" i="0" u="none" strike="noStrike" cap="none" normalizeH="0" baseline="0" dirty="0">
                <a:ln>
                  <a:noFill/>
                </a:ln>
                <a:solidFill>
                  <a:srgbClr val="E6C07B"/>
                </a:solidFill>
                <a:effectLst/>
                <a:latin typeface="JetBrains Mono"/>
              </a:rPr>
              <a:t>="anonymous"</a:t>
            </a:r>
            <a:r>
              <a:rPr kumimoji="0" lang="en-US" altLang="en-US" sz="2000" b="0" i="0" u="none" strike="noStrike" cap="none" normalizeH="0" baseline="0" dirty="0">
                <a:ln>
                  <a:noFill/>
                </a:ln>
                <a:solidFill>
                  <a:srgbClr val="9DA5B4"/>
                </a:solidFill>
                <a:effectLst/>
                <a:latin typeface="JetBrains Mono"/>
              </a:rPr>
              <a:t>&gt;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9DA5B4"/>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9DA5B4"/>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9DA5B4"/>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9DA5B4"/>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18343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403206" y="381001"/>
            <a:ext cx="11018520" cy="553998"/>
          </a:xfrm>
        </p:spPr>
        <p:txBody>
          <a:bodyPr/>
          <a:lstStyle/>
          <a:p>
            <a:r>
              <a:rPr lang="en-US" dirty="0"/>
              <a:t>For next time please watch:</a:t>
            </a:r>
          </a:p>
        </p:txBody>
      </p:sp>
      <p:sp>
        <p:nvSpPr>
          <p:cNvPr id="3" name="Rectangle 2">
            <a:extLst>
              <a:ext uri="{FF2B5EF4-FFF2-40B4-BE49-F238E27FC236}">
                <a16:creationId xmlns:a16="http://schemas.microsoft.com/office/drawing/2014/main" id="{53064DCB-64FC-429A-87CB-33395E5291CD}"/>
              </a:ext>
            </a:extLst>
          </p:cNvPr>
          <p:cNvSpPr/>
          <p:nvPr/>
        </p:nvSpPr>
        <p:spPr>
          <a:xfrm>
            <a:off x="879243" y="2417151"/>
            <a:ext cx="8157179" cy="1815882"/>
          </a:xfrm>
          <a:prstGeom prst="rect">
            <a:avLst/>
          </a:prstGeom>
        </p:spPr>
        <p:txBody>
          <a:bodyPr wrap="square">
            <a:spAutoFit/>
          </a:bodyPr>
          <a:lstStyle/>
          <a:p>
            <a:r>
              <a:rPr lang="en-US" sz="2800" dirty="0">
                <a:hlinkClick r:id="rId2"/>
              </a:rPr>
              <a:t>https://www.youtube.com/watch?v=W6NZfCO5SIk</a:t>
            </a:r>
            <a:endParaRPr lang="en-US" sz="2800" dirty="0"/>
          </a:p>
          <a:p>
            <a:r>
              <a:rPr lang="en-US" sz="2800" dirty="0"/>
              <a:t>Then</a:t>
            </a:r>
          </a:p>
          <a:p>
            <a:r>
              <a:rPr lang="en-US" sz="2800" dirty="0">
                <a:hlinkClick r:id="rId3"/>
              </a:rPr>
              <a:t>https://www.youtube.com/watch?v=TlB_eWDSMt4</a:t>
            </a:r>
            <a:endParaRPr lang="en-US" sz="2800" dirty="0"/>
          </a:p>
          <a:p>
            <a:endParaRPr lang="en-US" sz="2800" dirty="0"/>
          </a:p>
        </p:txBody>
      </p:sp>
    </p:spTree>
    <p:extLst>
      <p:ext uri="{BB962C8B-B14F-4D97-AF65-F5344CB8AC3E}">
        <p14:creationId xmlns:p14="http://schemas.microsoft.com/office/powerpoint/2010/main" val="12582399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237AB9-DA55-496E-95D2-BBB738F40C4C}"/>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F106353B-D90E-421B-8BDE-E5DD1AB9C31A}"/>
              </a:ext>
            </a:extLst>
          </p:cNvPr>
          <p:cNvSpPr>
            <a:spLocks noGrp="1"/>
          </p:cNvSpPr>
          <p:nvPr>
            <p:ph type="title"/>
          </p:nvPr>
        </p:nvSpPr>
        <p:spPr/>
        <p:txBody>
          <a:bodyPr/>
          <a:lstStyle/>
          <a:p>
            <a:endParaRPr lang="en-US"/>
          </a:p>
        </p:txBody>
      </p:sp>
      <p:pic>
        <p:nvPicPr>
          <p:cNvPr id="8" name="Picture 7">
            <a:extLst>
              <a:ext uri="{FF2B5EF4-FFF2-40B4-BE49-F238E27FC236}">
                <a16:creationId xmlns:a16="http://schemas.microsoft.com/office/drawing/2014/main" id="{77CC6F52-CB19-4E1D-9C39-AE2332A66DB0}"/>
              </a:ext>
            </a:extLst>
          </p:cNvPr>
          <p:cNvPicPr>
            <a:picLocks noChangeAspect="1"/>
          </p:cNvPicPr>
          <p:nvPr/>
        </p:nvPicPr>
        <p:blipFill>
          <a:blip r:embed="rId3"/>
          <a:stretch>
            <a:fillRect/>
          </a:stretch>
        </p:blipFill>
        <p:spPr>
          <a:xfrm>
            <a:off x="-350" y="1"/>
            <a:ext cx="12192000" cy="7500256"/>
          </a:xfrm>
          <a:prstGeom prst="rect">
            <a:avLst/>
          </a:prstGeom>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F1C8-D6EA-4B85-B651-3CD68D70A09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DD43950-3204-471E-BC4A-8ED9B73A9BA9}"/>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72C52EA0-F61D-4AC7-9FA4-5705FE904509}"/>
              </a:ext>
            </a:extLst>
          </p:cNvPr>
          <p:cNvPicPr>
            <a:picLocks noChangeAspect="1"/>
          </p:cNvPicPr>
          <p:nvPr/>
        </p:nvPicPr>
        <p:blipFill>
          <a:blip r:embed="rId2"/>
          <a:stretch>
            <a:fillRect/>
          </a:stretch>
        </p:blipFill>
        <p:spPr>
          <a:xfrm>
            <a:off x="0" y="0"/>
            <a:ext cx="12192000" cy="7500257"/>
          </a:xfrm>
          <a:prstGeom prst="rect">
            <a:avLst/>
          </a:prstGeom>
        </p:spPr>
      </p:pic>
    </p:spTree>
    <p:extLst>
      <p:ext uri="{BB962C8B-B14F-4D97-AF65-F5344CB8AC3E}">
        <p14:creationId xmlns:p14="http://schemas.microsoft.com/office/powerpoint/2010/main" val="197619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5A8996-85B9-44E9-A733-5D2ACB3366B5}"/>
              </a:ext>
            </a:extLst>
          </p:cNvPr>
          <p:cNvPicPr>
            <a:picLocks noChangeAspect="1"/>
          </p:cNvPicPr>
          <p:nvPr/>
        </p:nvPicPr>
        <p:blipFill>
          <a:blip r:embed="rId2"/>
          <a:stretch>
            <a:fillRect/>
          </a:stretch>
        </p:blipFill>
        <p:spPr>
          <a:xfrm>
            <a:off x="0" y="0"/>
            <a:ext cx="12192000" cy="7913914"/>
          </a:xfrm>
          <a:prstGeom prst="rect">
            <a:avLst/>
          </a:prstGeom>
        </p:spPr>
      </p:pic>
    </p:spTree>
    <p:extLst>
      <p:ext uri="{BB962C8B-B14F-4D97-AF65-F5344CB8AC3E}">
        <p14:creationId xmlns:p14="http://schemas.microsoft.com/office/powerpoint/2010/main" val="27539224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FC0BC-8C6C-4DC2-9DF8-980EAB32E6B8}"/>
              </a:ext>
            </a:extLst>
          </p:cNvPr>
          <p:cNvSpPr>
            <a:spLocks noGrp="1"/>
          </p:cNvSpPr>
          <p:nvPr>
            <p:ph type="title"/>
          </p:nvPr>
        </p:nvSpPr>
        <p:spPr/>
        <p:txBody>
          <a:bodyPr/>
          <a:lstStyle/>
          <a:p>
            <a:r>
              <a:rPr lang="en-US" dirty="0"/>
              <a:t>HTML </a:t>
            </a:r>
          </a:p>
        </p:txBody>
      </p:sp>
      <p:sp>
        <p:nvSpPr>
          <p:cNvPr id="3" name="Text Placeholder 2">
            <a:extLst>
              <a:ext uri="{FF2B5EF4-FFF2-40B4-BE49-F238E27FC236}">
                <a16:creationId xmlns:a16="http://schemas.microsoft.com/office/drawing/2014/main" id="{710AC9F1-65A8-4FFE-A466-E07954A2E46C}"/>
              </a:ext>
            </a:extLst>
          </p:cNvPr>
          <p:cNvSpPr>
            <a:spLocks noGrp="1"/>
          </p:cNvSpPr>
          <p:nvPr>
            <p:ph type="body" sz="quarter" idx="10"/>
          </p:nvPr>
        </p:nvSpPr>
        <p:spPr>
          <a:xfrm>
            <a:off x="584200" y="1435497"/>
            <a:ext cx="11018520" cy="5601533"/>
          </a:xfrm>
        </p:spPr>
        <p:txBody>
          <a:bodyPr/>
          <a:lstStyle/>
          <a:p>
            <a:r>
              <a:rPr lang="en-US" dirty="0">
                <a:solidFill>
                  <a:srgbClr val="FF0000"/>
                </a:solidFill>
              </a:rPr>
              <a:t>&lt;!DOCTYPE html&gt;</a:t>
            </a:r>
            <a:br>
              <a:rPr lang="en-US" dirty="0"/>
            </a:br>
            <a:r>
              <a:rPr lang="en-US" dirty="0">
                <a:solidFill>
                  <a:schemeClr val="accent2"/>
                </a:solidFill>
              </a:rPr>
              <a:t>&lt;html&gt;</a:t>
            </a:r>
            <a:br>
              <a:rPr lang="en-US" dirty="0"/>
            </a:br>
            <a:r>
              <a:rPr lang="en-US" dirty="0"/>
              <a:t>&lt;head&gt;</a:t>
            </a:r>
            <a:br>
              <a:rPr lang="en-US" dirty="0"/>
            </a:br>
            <a:r>
              <a:rPr lang="en-US" dirty="0"/>
              <a:t>&lt;title&gt;Page Title&lt;/title&gt;</a:t>
            </a:r>
            <a:br>
              <a:rPr lang="en-US" dirty="0"/>
            </a:br>
            <a:r>
              <a:rPr lang="en-US" dirty="0"/>
              <a:t>&lt;/head&gt;</a:t>
            </a:r>
            <a:br>
              <a:rPr lang="en-US" dirty="0"/>
            </a:br>
            <a:r>
              <a:rPr lang="en-US" dirty="0">
                <a:solidFill>
                  <a:srgbClr val="00BCF2"/>
                </a:solidFill>
              </a:rPr>
              <a:t>&lt;body&gt;</a:t>
            </a:r>
            <a:br>
              <a:rPr lang="en-US" dirty="0"/>
            </a:br>
            <a:br>
              <a:rPr lang="en-US" dirty="0"/>
            </a:br>
            <a:r>
              <a:rPr lang="en-US" dirty="0">
                <a:solidFill>
                  <a:srgbClr val="00B050"/>
                </a:solidFill>
              </a:rPr>
              <a:t>&lt;h1&gt;</a:t>
            </a:r>
            <a:r>
              <a:rPr lang="en-US" dirty="0"/>
              <a:t>This is a Heading</a:t>
            </a:r>
            <a:r>
              <a:rPr lang="en-US" dirty="0">
                <a:solidFill>
                  <a:srgbClr val="00B050"/>
                </a:solidFill>
              </a:rPr>
              <a:t>&lt;/h1&gt;</a:t>
            </a:r>
            <a:br>
              <a:rPr lang="en-US" dirty="0">
                <a:solidFill>
                  <a:srgbClr val="00B050"/>
                </a:solidFill>
              </a:rPr>
            </a:br>
            <a:r>
              <a:rPr lang="en-US" dirty="0">
                <a:solidFill>
                  <a:schemeClr val="tx2">
                    <a:lumMod val="75000"/>
                    <a:lumOff val="25000"/>
                  </a:schemeClr>
                </a:solidFill>
              </a:rPr>
              <a:t>&lt;p&gt;</a:t>
            </a:r>
            <a:r>
              <a:rPr lang="en-US" dirty="0"/>
              <a:t>This is a paragraph</a:t>
            </a:r>
            <a:r>
              <a:rPr lang="en-US" dirty="0">
                <a:solidFill>
                  <a:schemeClr val="tx2">
                    <a:lumMod val="75000"/>
                    <a:lumOff val="25000"/>
                  </a:schemeClr>
                </a:solidFill>
              </a:rPr>
              <a:t>.&lt;/p&gt;</a:t>
            </a:r>
            <a:br>
              <a:rPr lang="en-US" dirty="0"/>
            </a:br>
            <a:br>
              <a:rPr lang="en-US" dirty="0"/>
            </a:br>
            <a:r>
              <a:rPr lang="en-US" dirty="0">
                <a:solidFill>
                  <a:srgbClr val="00BCF2"/>
                </a:solidFill>
              </a:rPr>
              <a:t>&lt;/body&gt;</a:t>
            </a:r>
            <a:br>
              <a:rPr lang="en-US" dirty="0"/>
            </a:br>
            <a:r>
              <a:rPr lang="en-US" dirty="0">
                <a:solidFill>
                  <a:schemeClr val="accent2"/>
                </a:solidFill>
              </a:rPr>
              <a:t>&lt;/html&gt;</a:t>
            </a:r>
            <a:br>
              <a:rPr lang="en-US" dirty="0"/>
            </a:br>
            <a:endParaRPr lang="en-US" dirty="0"/>
          </a:p>
        </p:txBody>
      </p:sp>
    </p:spTree>
    <p:extLst>
      <p:ext uri="{BB962C8B-B14F-4D97-AF65-F5344CB8AC3E}">
        <p14:creationId xmlns:p14="http://schemas.microsoft.com/office/powerpoint/2010/main" val="175206644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1107996"/>
          </a:xfrm>
        </p:spPr>
        <p:txBody>
          <a:bodyPr/>
          <a:lstStyle/>
          <a:p>
            <a:r>
              <a:rPr lang="en-US" dirty="0"/>
              <a:t>HTML - Hyper Text Markup Language</a:t>
            </a:r>
            <a:br>
              <a:rPr lang="en-US" dirty="0"/>
            </a:br>
            <a:endParaRPr lang="en-US" dirty="0"/>
          </a:p>
        </p:txBody>
      </p:sp>
      <p:sp>
        <p:nvSpPr>
          <p:cNvPr id="3" name="Text Placeholder 2">
            <a:extLst>
              <a:ext uri="{FF2B5EF4-FFF2-40B4-BE49-F238E27FC236}">
                <a16:creationId xmlns:a16="http://schemas.microsoft.com/office/drawing/2014/main" id="{1319376E-FCCB-4654-AB4E-8150E523C2CC}"/>
              </a:ext>
            </a:extLst>
          </p:cNvPr>
          <p:cNvSpPr>
            <a:spLocks noGrp="1"/>
          </p:cNvSpPr>
          <p:nvPr>
            <p:ph type="body" sz="quarter" idx="10"/>
          </p:nvPr>
        </p:nvSpPr>
        <p:spPr>
          <a:xfrm>
            <a:off x="586390" y="1434370"/>
            <a:ext cx="11018520" cy="5170646"/>
          </a:xfrm>
        </p:spPr>
        <p:txBody>
          <a:bodyPr/>
          <a:lstStyle/>
          <a:p>
            <a:r>
              <a:rPr lang="en-US" dirty="0">
                <a:solidFill>
                  <a:srgbClr val="FF0000"/>
                </a:solidFill>
              </a:rPr>
              <a:t>&lt;!DOCTYPE html&gt;</a:t>
            </a:r>
            <a:br>
              <a:rPr lang="en-US" dirty="0"/>
            </a:br>
            <a:r>
              <a:rPr lang="en-US" dirty="0">
                <a:solidFill>
                  <a:schemeClr val="accent2"/>
                </a:solidFill>
              </a:rPr>
              <a:t>&lt;html&gt;</a:t>
            </a:r>
            <a:br>
              <a:rPr lang="en-US" dirty="0"/>
            </a:br>
            <a:r>
              <a:rPr lang="en-US" dirty="0"/>
              <a:t>&lt;head&gt;</a:t>
            </a:r>
            <a:br>
              <a:rPr lang="en-US" dirty="0"/>
            </a:br>
            <a:r>
              <a:rPr lang="en-US" dirty="0"/>
              <a:t>&lt;title&gt;Page Title&lt;/title&gt;</a:t>
            </a:r>
            <a:br>
              <a:rPr lang="en-US" dirty="0"/>
            </a:br>
            <a:r>
              <a:rPr lang="en-US" dirty="0"/>
              <a:t>&lt;/head&gt;</a:t>
            </a:r>
            <a:br>
              <a:rPr lang="en-US" dirty="0"/>
            </a:br>
            <a:r>
              <a:rPr lang="en-US" dirty="0">
                <a:solidFill>
                  <a:srgbClr val="00BCF2"/>
                </a:solidFill>
              </a:rPr>
              <a:t>&lt;body&gt;</a:t>
            </a:r>
            <a:br>
              <a:rPr lang="en-US" dirty="0"/>
            </a:br>
            <a:br>
              <a:rPr lang="en-US" dirty="0"/>
            </a:br>
            <a:r>
              <a:rPr lang="en-US" dirty="0">
                <a:solidFill>
                  <a:srgbClr val="00B050"/>
                </a:solidFill>
              </a:rPr>
              <a:t>&lt;h1&gt;</a:t>
            </a:r>
            <a:r>
              <a:rPr lang="en-US" dirty="0"/>
              <a:t>This is a Heading</a:t>
            </a:r>
            <a:r>
              <a:rPr lang="en-US" dirty="0">
                <a:solidFill>
                  <a:srgbClr val="00B050"/>
                </a:solidFill>
              </a:rPr>
              <a:t>&lt;/h1&gt;</a:t>
            </a:r>
            <a:br>
              <a:rPr lang="en-US" dirty="0">
                <a:solidFill>
                  <a:srgbClr val="00B050"/>
                </a:solidFill>
              </a:rPr>
            </a:br>
            <a:r>
              <a:rPr lang="en-US" dirty="0">
                <a:solidFill>
                  <a:schemeClr val="tx2">
                    <a:lumMod val="75000"/>
                    <a:lumOff val="25000"/>
                  </a:schemeClr>
                </a:solidFill>
              </a:rPr>
              <a:t>&lt;p&gt;</a:t>
            </a:r>
            <a:r>
              <a:rPr lang="en-US" dirty="0"/>
              <a:t>This is a paragraph</a:t>
            </a:r>
            <a:r>
              <a:rPr lang="en-US" dirty="0">
                <a:solidFill>
                  <a:schemeClr val="tx2">
                    <a:lumMod val="75000"/>
                    <a:lumOff val="25000"/>
                  </a:schemeClr>
                </a:solidFill>
              </a:rPr>
              <a:t>.&lt;/p&gt;</a:t>
            </a:r>
            <a:br>
              <a:rPr lang="en-US" dirty="0"/>
            </a:br>
            <a:br>
              <a:rPr lang="en-US" dirty="0"/>
            </a:br>
            <a:r>
              <a:rPr lang="en-US" dirty="0">
                <a:solidFill>
                  <a:srgbClr val="00BCF2"/>
                </a:solidFill>
              </a:rPr>
              <a:t>&lt;/body&gt;</a:t>
            </a:r>
            <a:br>
              <a:rPr lang="en-US" dirty="0"/>
            </a:br>
            <a:r>
              <a:rPr lang="en-US" dirty="0">
                <a:solidFill>
                  <a:schemeClr val="accent2"/>
                </a:solidFill>
              </a:rPr>
              <a:t>&lt;/html&gt;</a:t>
            </a:r>
            <a:endParaRPr lang="en-US" dirty="0"/>
          </a:p>
        </p:txBody>
      </p:sp>
    </p:spTree>
    <p:extLst>
      <p:ext uri="{BB962C8B-B14F-4D97-AF65-F5344CB8AC3E}">
        <p14:creationId xmlns:p14="http://schemas.microsoft.com/office/powerpoint/2010/main" val="27881322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1107996"/>
          </a:xfrm>
        </p:spPr>
        <p:txBody>
          <a:bodyPr/>
          <a:lstStyle/>
          <a:p>
            <a:r>
              <a:rPr lang="en-US" dirty="0"/>
              <a:t>HTML - Hyper Text Markup Language</a:t>
            </a:r>
            <a:br>
              <a:rPr lang="en-US" dirty="0"/>
            </a:br>
            <a:endParaRPr lang="en-US" dirty="0"/>
          </a:p>
        </p:txBody>
      </p:sp>
      <p:sp>
        <p:nvSpPr>
          <p:cNvPr id="3" name="Text Placeholder 2">
            <a:extLst>
              <a:ext uri="{FF2B5EF4-FFF2-40B4-BE49-F238E27FC236}">
                <a16:creationId xmlns:a16="http://schemas.microsoft.com/office/drawing/2014/main" id="{1319376E-FCCB-4654-AB4E-8150E523C2CC}"/>
              </a:ext>
            </a:extLst>
          </p:cNvPr>
          <p:cNvSpPr>
            <a:spLocks noGrp="1"/>
          </p:cNvSpPr>
          <p:nvPr>
            <p:ph type="body" sz="quarter" idx="10"/>
          </p:nvPr>
        </p:nvSpPr>
        <p:spPr>
          <a:xfrm>
            <a:off x="586390" y="1434370"/>
            <a:ext cx="11018520" cy="4875181"/>
          </a:xfrm>
        </p:spPr>
        <p:txBody>
          <a:bodyPr/>
          <a:lstStyle/>
          <a:p>
            <a:r>
              <a:rPr lang="en-US" sz="2400" dirty="0">
                <a:solidFill>
                  <a:schemeClr val="tx1"/>
                </a:solidFill>
              </a:rPr>
              <a:t>&lt;!DOCTYPE html&gt;</a:t>
            </a:r>
            <a:br>
              <a:rPr lang="en-US" sz="2400" dirty="0">
                <a:solidFill>
                  <a:schemeClr val="tx1"/>
                </a:solidFill>
              </a:rPr>
            </a:br>
            <a:r>
              <a:rPr lang="en-US" sz="2400" dirty="0">
                <a:solidFill>
                  <a:schemeClr val="tx1"/>
                </a:solidFill>
              </a:rPr>
              <a:t>&lt;html&gt;</a:t>
            </a:r>
            <a:br>
              <a:rPr lang="en-US" sz="2400" dirty="0">
                <a:solidFill>
                  <a:schemeClr val="tx1"/>
                </a:solidFill>
              </a:rPr>
            </a:br>
            <a:r>
              <a:rPr lang="en-US" sz="2400" dirty="0">
                <a:solidFill>
                  <a:schemeClr val="tx1"/>
                </a:solidFill>
              </a:rPr>
              <a:t>&lt;head&gt;</a:t>
            </a:r>
            <a:br>
              <a:rPr lang="en-US" sz="2400" dirty="0">
                <a:solidFill>
                  <a:schemeClr val="tx1"/>
                </a:solidFill>
              </a:rPr>
            </a:br>
            <a:r>
              <a:rPr lang="en-US" sz="2400" dirty="0">
                <a:solidFill>
                  <a:schemeClr val="tx1"/>
                </a:solidFill>
              </a:rPr>
              <a:t>&lt;title&gt;Page Title&lt;/title&gt;</a:t>
            </a:r>
            <a:br>
              <a:rPr lang="en-US" sz="2400" dirty="0">
                <a:solidFill>
                  <a:schemeClr val="tx1"/>
                </a:solidFill>
              </a:rPr>
            </a:br>
            <a:r>
              <a:rPr lang="en-US" sz="2400" dirty="0">
                <a:solidFill>
                  <a:schemeClr val="tx1"/>
                </a:solidFill>
              </a:rPr>
              <a:t>&lt;/head&gt;</a:t>
            </a:r>
            <a:br>
              <a:rPr lang="en-US" sz="2400" dirty="0">
                <a:solidFill>
                  <a:schemeClr val="tx1"/>
                </a:solidFill>
              </a:rPr>
            </a:br>
            <a:r>
              <a:rPr lang="en-US" sz="2400" dirty="0">
                <a:solidFill>
                  <a:schemeClr val="tx1"/>
                </a:solidFill>
              </a:rPr>
              <a:t>&lt;body&gt;</a:t>
            </a:r>
            <a:br>
              <a:rPr lang="en-US" sz="2400" dirty="0">
                <a:solidFill>
                  <a:schemeClr val="tx1"/>
                </a:solidFill>
              </a:rPr>
            </a:br>
            <a:br>
              <a:rPr lang="en-US" sz="2400" dirty="0">
                <a:solidFill>
                  <a:schemeClr val="tx1"/>
                </a:solidFill>
              </a:rPr>
            </a:br>
            <a:r>
              <a:rPr lang="en-US" sz="2400" dirty="0">
                <a:solidFill>
                  <a:schemeClr val="tx1"/>
                </a:solidFill>
              </a:rPr>
              <a:t>&lt;h1&gt;This is a Heading&lt;/h1&gt;</a:t>
            </a:r>
          </a:p>
          <a:p>
            <a:r>
              <a:rPr lang="en-US" sz="2400" b="1" dirty="0">
                <a:solidFill>
                  <a:srgbClr val="00BCF2"/>
                </a:solidFill>
              </a:rPr>
              <a:t>&lt;</a:t>
            </a:r>
            <a:r>
              <a:rPr lang="en-US" sz="2400" b="1" dirty="0" err="1">
                <a:solidFill>
                  <a:srgbClr val="00BCF2"/>
                </a:solidFill>
              </a:rPr>
              <a:t>br</a:t>
            </a:r>
            <a:r>
              <a:rPr lang="en-US" sz="2400" b="1" dirty="0">
                <a:solidFill>
                  <a:srgbClr val="00BCF2"/>
                </a:solidFill>
              </a:rPr>
              <a:t>&gt;</a:t>
            </a:r>
            <a:br>
              <a:rPr lang="en-US" sz="2400" dirty="0">
                <a:solidFill>
                  <a:schemeClr val="tx1"/>
                </a:solidFill>
              </a:rPr>
            </a:br>
            <a:r>
              <a:rPr lang="en-US" sz="2400" dirty="0">
                <a:solidFill>
                  <a:schemeClr val="tx1"/>
                </a:solidFill>
              </a:rPr>
              <a:t>&lt;p&gt;This is a paragraph.&lt;/p&gt;</a:t>
            </a:r>
            <a:br>
              <a:rPr lang="en-US" sz="2400" dirty="0">
                <a:solidFill>
                  <a:schemeClr val="tx1"/>
                </a:solidFill>
              </a:rPr>
            </a:br>
            <a:br>
              <a:rPr lang="en-US" sz="2400" dirty="0">
                <a:solidFill>
                  <a:schemeClr val="tx1"/>
                </a:solidFill>
              </a:rPr>
            </a:br>
            <a:r>
              <a:rPr lang="en-US" sz="2400" dirty="0">
                <a:solidFill>
                  <a:schemeClr val="tx1"/>
                </a:solidFill>
              </a:rPr>
              <a:t>&lt;/body&gt;</a:t>
            </a:r>
            <a:br>
              <a:rPr lang="en-US" sz="2400" dirty="0">
                <a:solidFill>
                  <a:schemeClr val="tx1"/>
                </a:solidFill>
              </a:rPr>
            </a:br>
            <a:r>
              <a:rPr lang="en-US" sz="2400" dirty="0">
                <a:solidFill>
                  <a:schemeClr val="tx1"/>
                </a:solidFill>
              </a:rPr>
              <a:t>&lt;/html&gt;</a:t>
            </a:r>
          </a:p>
        </p:txBody>
      </p:sp>
    </p:spTree>
    <p:extLst>
      <p:ext uri="{BB962C8B-B14F-4D97-AF65-F5344CB8AC3E}">
        <p14:creationId xmlns:p14="http://schemas.microsoft.com/office/powerpoint/2010/main" val="15623319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8E49-2B3D-4141-A3CA-107E40B8FBCB}"/>
              </a:ext>
            </a:extLst>
          </p:cNvPr>
          <p:cNvSpPr>
            <a:spLocks noGrp="1"/>
          </p:cNvSpPr>
          <p:nvPr>
            <p:ph type="title"/>
          </p:nvPr>
        </p:nvSpPr>
        <p:spPr>
          <a:xfrm>
            <a:off x="588263" y="457200"/>
            <a:ext cx="11018520" cy="1107996"/>
          </a:xfrm>
        </p:spPr>
        <p:txBody>
          <a:bodyPr/>
          <a:lstStyle/>
          <a:p>
            <a:r>
              <a:rPr lang="en-US" dirty="0"/>
              <a:t>HTML - Hyper Text Markup Language</a:t>
            </a:r>
            <a:br>
              <a:rPr lang="en-US" dirty="0"/>
            </a:br>
            <a:endParaRPr lang="en-US" dirty="0"/>
          </a:p>
        </p:txBody>
      </p:sp>
      <p:sp>
        <p:nvSpPr>
          <p:cNvPr id="3" name="Text Placeholder 2">
            <a:extLst>
              <a:ext uri="{FF2B5EF4-FFF2-40B4-BE49-F238E27FC236}">
                <a16:creationId xmlns:a16="http://schemas.microsoft.com/office/drawing/2014/main" id="{1319376E-FCCB-4654-AB4E-8150E523C2CC}"/>
              </a:ext>
            </a:extLst>
          </p:cNvPr>
          <p:cNvSpPr>
            <a:spLocks noGrp="1"/>
          </p:cNvSpPr>
          <p:nvPr>
            <p:ph type="body" sz="quarter" idx="10"/>
          </p:nvPr>
        </p:nvSpPr>
        <p:spPr>
          <a:xfrm>
            <a:off x="586390" y="1434370"/>
            <a:ext cx="11018520" cy="4062651"/>
          </a:xfrm>
        </p:spPr>
        <p:txBody>
          <a:bodyPr/>
          <a:lstStyle/>
          <a:p>
            <a:r>
              <a:rPr lang="en-US" sz="2400" dirty="0">
                <a:solidFill>
                  <a:schemeClr val="tx1"/>
                </a:solidFill>
              </a:rPr>
              <a:t>&lt;!DOCTYPE html&gt;</a:t>
            </a:r>
            <a:br>
              <a:rPr lang="en-US" sz="2400" dirty="0">
                <a:solidFill>
                  <a:schemeClr val="tx1"/>
                </a:solidFill>
              </a:rPr>
            </a:br>
            <a:r>
              <a:rPr lang="en-US" sz="2400" dirty="0">
                <a:solidFill>
                  <a:schemeClr val="tx1"/>
                </a:solidFill>
              </a:rPr>
              <a:t>&lt;html&gt;</a:t>
            </a:r>
            <a:br>
              <a:rPr lang="en-US" sz="2400" dirty="0">
                <a:solidFill>
                  <a:schemeClr val="tx1"/>
                </a:solidFill>
              </a:rPr>
            </a:br>
            <a:r>
              <a:rPr lang="en-US" sz="2400" dirty="0">
                <a:solidFill>
                  <a:schemeClr val="tx1"/>
                </a:solidFill>
              </a:rPr>
              <a:t>&lt;head&gt;</a:t>
            </a:r>
            <a:br>
              <a:rPr lang="en-US" sz="2400" dirty="0">
                <a:solidFill>
                  <a:schemeClr val="tx1"/>
                </a:solidFill>
              </a:rPr>
            </a:br>
            <a:r>
              <a:rPr lang="en-US" sz="2400" dirty="0">
                <a:solidFill>
                  <a:schemeClr val="tx1"/>
                </a:solidFill>
              </a:rPr>
              <a:t>&lt;title&gt;Page Title&lt;/title&gt;</a:t>
            </a:r>
            <a:br>
              <a:rPr lang="en-US" sz="2400" dirty="0">
                <a:solidFill>
                  <a:schemeClr val="tx1"/>
                </a:solidFill>
              </a:rPr>
            </a:br>
            <a:r>
              <a:rPr lang="en-US" sz="2400" dirty="0">
                <a:solidFill>
                  <a:schemeClr val="tx1"/>
                </a:solidFill>
              </a:rPr>
              <a:t>&lt;/head&gt;</a:t>
            </a:r>
            <a:br>
              <a:rPr lang="en-US" sz="2400" dirty="0">
                <a:solidFill>
                  <a:schemeClr val="tx1"/>
                </a:solidFill>
              </a:rPr>
            </a:br>
            <a:r>
              <a:rPr lang="en-US" sz="2400" dirty="0">
                <a:solidFill>
                  <a:schemeClr val="tx1"/>
                </a:solidFill>
              </a:rPr>
              <a:t>&lt;body&gt;</a:t>
            </a:r>
            <a:br>
              <a:rPr lang="en-US" sz="2400" dirty="0">
                <a:solidFill>
                  <a:schemeClr val="tx1"/>
                </a:solidFill>
              </a:rPr>
            </a:br>
            <a:br>
              <a:rPr lang="en-US" sz="2400" dirty="0">
                <a:solidFill>
                  <a:schemeClr val="tx1"/>
                </a:solidFill>
              </a:rPr>
            </a:br>
            <a:r>
              <a:rPr lang="en-US" sz="2400" dirty="0">
                <a:solidFill>
                  <a:schemeClr val="tx1"/>
                </a:solidFill>
              </a:rPr>
              <a:t> &lt;</a:t>
            </a:r>
            <a:r>
              <a:rPr lang="en-US" sz="2400" dirty="0" err="1">
                <a:solidFill>
                  <a:srgbClr val="92D050"/>
                </a:solidFill>
              </a:rPr>
              <a:t>img</a:t>
            </a:r>
            <a:r>
              <a:rPr lang="en-US" sz="2400" dirty="0">
                <a:solidFill>
                  <a:schemeClr val="tx1"/>
                </a:solidFill>
              </a:rPr>
              <a:t> </a:t>
            </a:r>
            <a:r>
              <a:rPr lang="en-US" sz="2400" dirty="0">
                <a:solidFill>
                  <a:srgbClr val="00BCF2"/>
                </a:solidFill>
              </a:rPr>
              <a:t>id=“</a:t>
            </a:r>
            <a:r>
              <a:rPr lang="en-US" sz="2400" dirty="0" err="1">
                <a:solidFill>
                  <a:srgbClr val="00BCF2"/>
                </a:solidFill>
              </a:rPr>
              <a:t>some_id</a:t>
            </a:r>
            <a:r>
              <a:rPr lang="en-US" sz="2400" dirty="0">
                <a:solidFill>
                  <a:srgbClr val="00BCF2"/>
                </a:solidFill>
              </a:rPr>
              <a:t>" </a:t>
            </a:r>
            <a:r>
              <a:rPr lang="en-US" sz="2400" dirty="0">
                <a:solidFill>
                  <a:srgbClr val="FF0000"/>
                </a:solidFill>
              </a:rPr>
              <a:t>src=“some_image.png“</a:t>
            </a:r>
            <a:r>
              <a:rPr lang="en-US" sz="2400" dirty="0">
                <a:solidFill>
                  <a:schemeClr val="tx1"/>
                </a:solidFill>
              </a:rPr>
              <a:t>&gt;</a:t>
            </a:r>
            <a:br>
              <a:rPr lang="en-US" sz="2400" dirty="0">
                <a:solidFill>
                  <a:schemeClr val="tx1"/>
                </a:solidFill>
              </a:rPr>
            </a:br>
            <a:br>
              <a:rPr lang="en-US" sz="2400" dirty="0">
                <a:solidFill>
                  <a:schemeClr val="tx1"/>
                </a:solidFill>
              </a:rPr>
            </a:br>
            <a:r>
              <a:rPr lang="en-US" sz="2400" dirty="0">
                <a:solidFill>
                  <a:schemeClr val="tx1"/>
                </a:solidFill>
              </a:rPr>
              <a:t>&lt;/body&gt;</a:t>
            </a:r>
            <a:br>
              <a:rPr lang="en-US" sz="2400" dirty="0">
                <a:solidFill>
                  <a:schemeClr val="tx1"/>
                </a:solidFill>
              </a:rPr>
            </a:br>
            <a:r>
              <a:rPr lang="en-US" sz="2400" dirty="0">
                <a:solidFill>
                  <a:schemeClr val="tx1"/>
                </a:solidFill>
              </a:rPr>
              <a:t>&lt;/html&gt;</a:t>
            </a:r>
          </a:p>
        </p:txBody>
      </p:sp>
    </p:spTree>
    <p:extLst>
      <p:ext uri="{BB962C8B-B14F-4D97-AF65-F5344CB8AC3E}">
        <p14:creationId xmlns:p14="http://schemas.microsoft.com/office/powerpoint/2010/main" val="408936929"/>
      </p:ext>
    </p:extLst>
  </p:cSld>
  <p:clrMapOvr>
    <a:masterClrMapping/>
  </p:clrMapOvr>
  <p:transition>
    <p:fade/>
  </p:transition>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12" ma:contentTypeDescription="Create a new document." ma:contentTypeScope="" ma:versionID="31624e6d8e043a6a1f4b09adabada31e">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66ee5bbb11c78621360800e3e78489b1"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976fdccd-ca8b-4477-a16f-3129ac8e5ee5"/>
    <ds:schemaRef ds:uri="http://purl.org/dc/term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6d3b3f7c-4b71-40c9-8fff-4f7fb96ddea0"/>
    <ds:schemaRef ds:uri="http://purl.org/dc/dcmitype/"/>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CE5F0CDA-BD34-485A-92BD-16A779012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873</TotalTime>
  <Words>997</Words>
  <Application>Microsoft Office PowerPoint</Application>
  <PresentationFormat>Widescreen</PresentationFormat>
  <Paragraphs>86</Paragraphs>
  <Slides>21</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Consolas</vt:lpstr>
      <vt:lpstr>JetBrains Mono</vt:lpstr>
      <vt:lpstr>Segoe UI</vt:lpstr>
      <vt:lpstr>Segoe UI Light</vt:lpstr>
      <vt:lpstr>Segoe UI Semibold</vt:lpstr>
      <vt:lpstr>Segoe UI Semilight</vt:lpstr>
      <vt:lpstr>Wingdings</vt:lpstr>
      <vt:lpstr>WHITE TEMPLATE</vt:lpstr>
      <vt:lpstr>SOFT BLACK TEMPLATE</vt:lpstr>
      <vt:lpstr>PowerPoint Presentation</vt:lpstr>
      <vt:lpstr>The Road To Node</vt:lpstr>
      <vt:lpstr>PowerPoint Presentation</vt:lpstr>
      <vt:lpstr>PowerPoint Presentation</vt:lpstr>
      <vt:lpstr>PowerPoint Presentation</vt:lpstr>
      <vt:lpstr>HTML </vt:lpstr>
      <vt:lpstr>HTML - Hyper Text Markup Language </vt:lpstr>
      <vt:lpstr>HTML - Hyper Text Markup Language </vt:lpstr>
      <vt:lpstr>HTML - Hyper Text Markup Language </vt:lpstr>
      <vt:lpstr>HTML - Hyper Text Markup Language </vt:lpstr>
      <vt:lpstr>HTML - Hyper Text Markup Language </vt:lpstr>
      <vt:lpstr>CSS - Cascading Style Sheets  </vt:lpstr>
      <vt:lpstr>CSS - Cascading Style Sheets </vt:lpstr>
      <vt:lpstr>CSS - Cascading Style Sheets </vt:lpstr>
      <vt:lpstr>Some CSS Attributes to manipulate: </vt:lpstr>
      <vt:lpstr>Connect CSS to HTML ?</vt:lpstr>
      <vt:lpstr>Get Fonts from google ?</vt:lpstr>
      <vt:lpstr>Bootstrap ???</vt:lpstr>
      <vt:lpstr>Bootstrap ???</vt:lpstr>
      <vt:lpstr>How do I add Bootstrap ?</vt:lpstr>
      <vt:lpstr>For next time please watch:</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Iyad Elwy</cp:lastModifiedBy>
  <cp:revision>72</cp:revision>
  <dcterms:created xsi:type="dcterms:W3CDTF">2019-03-28T18:40:02Z</dcterms:created>
  <dcterms:modified xsi:type="dcterms:W3CDTF">2022-05-10T15:45:48Z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