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316" r:id="rId4"/>
    <p:sldId id="315" r:id="rId5"/>
    <p:sldId id="317" r:id="rId6"/>
    <p:sldId id="318" r:id="rId7"/>
    <p:sldId id="319" r:id="rId8"/>
    <p:sldId id="320" r:id="rId9"/>
    <p:sldId id="321" r:id="rId10"/>
    <p:sldId id="322" r:id="rId11"/>
    <p:sldId id="324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2B"/>
    <a:srgbClr val="545454"/>
    <a:srgbClr val="1286C8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714" autoAdjust="0"/>
  </p:normalViewPr>
  <p:slideViewPr>
    <p:cSldViewPr snapToGrid="0">
      <p:cViewPr varScale="1">
        <p:scale>
          <a:sx n="76" d="100"/>
          <a:sy n="76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yad Khuder" userId="986eacf1a0f5a019" providerId="LiveId" clId="{812793CD-E4A1-49B3-8C1A-CA8634B4689A}"/>
    <pc:docChg chg="undo custSel addSld delSld modSld sldOrd modMainMaster">
      <pc:chgData name="Iyad Khuder" userId="986eacf1a0f5a019" providerId="LiveId" clId="{812793CD-E4A1-49B3-8C1A-CA8634B4689A}" dt="2024-01-28T21:43:01.448" v="607" actId="113"/>
      <pc:docMkLst>
        <pc:docMk/>
      </pc:docMkLst>
      <pc:sldChg chg="addSp delSp modSp mod">
        <pc:chgData name="Iyad Khuder" userId="986eacf1a0f5a019" providerId="LiveId" clId="{812793CD-E4A1-49B3-8C1A-CA8634B4689A}" dt="2024-01-28T17:04:08.365" v="68" actId="1036"/>
        <pc:sldMkLst>
          <pc:docMk/>
          <pc:sldMk cId="2188209308" sldId="256"/>
        </pc:sldMkLst>
        <pc:spChg chg="del">
          <ac:chgData name="Iyad Khuder" userId="986eacf1a0f5a019" providerId="LiveId" clId="{812793CD-E4A1-49B3-8C1A-CA8634B4689A}" dt="2024-01-28T16:16:49.790" v="0" actId="478"/>
          <ac:spMkLst>
            <pc:docMk/>
            <pc:sldMk cId="2188209308" sldId="256"/>
            <ac:spMk id="2" creationId="{47A23B4C-FC5C-461D-9E3D-621E1FDC324D}"/>
          </ac:spMkLst>
        </pc:spChg>
        <pc:spChg chg="mod">
          <ac:chgData name="Iyad Khuder" userId="986eacf1a0f5a019" providerId="LiveId" clId="{812793CD-E4A1-49B3-8C1A-CA8634B4689A}" dt="2024-01-28T17:04:08.365" v="68" actId="1036"/>
          <ac:spMkLst>
            <pc:docMk/>
            <pc:sldMk cId="2188209308" sldId="256"/>
            <ac:spMk id="3" creationId="{10FDBE5D-DE1E-443D-98F6-C13AB7CB8D97}"/>
          </ac:spMkLst>
        </pc:spChg>
        <pc:spChg chg="mod">
          <ac:chgData name="Iyad Khuder" userId="986eacf1a0f5a019" providerId="LiveId" clId="{812793CD-E4A1-49B3-8C1A-CA8634B4689A}" dt="2024-01-28T16:27:16.978" v="31" actId="20577"/>
          <ac:spMkLst>
            <pc:docMk/>
            <pc:sldMk cId="2188209308" sldId="256"/>
            <ac:spMk id="6" creationId="{C86DDD94-966D-4238-91C6-A914DACCE471}"/>
          </ac:spMkLst>
        </pc:spChg>
        <pc:picChg chg="del">
          <ac:chgData name="Iyad Khuder" userId="986eacf1a0f5a019" providerId="LiveId" clId="{812793CD-E4A1-49B3-8C1A-CA8634B4689A}" dt="2024-01-28T16:20:14.458" v="8" actId="478"/>
          <ac:picMkLst>
            <pc:docMk/>
            <pc:sldMk cId="2188209308" sldId="256"/>
            <ac:picMk id="7" creationId="{3292A72C-F673-4FEE-B84D-8A81E2406336}"/>
          </ac:picMkLst>
        </pc:picChg>
        <pc:picChg chg="add mod">
          <ac:chgData name="Iyad Khuder" userId="986eacf1a0f5a019" providerId="LiveId" clId="{812793CD-E4A1-49B3-8C1A-CA8634B4689A}" dt="2024-01-28T16:21:09.072" v="19" actId="1076"/>
          <ac:picMkLst>
            <pc:docMk/>
            <pc:sldMk cId="2188209308" sldId="256"/>
            <ac:picMk id="8" creationId="{C792DB34-A9DF-70CC-91F6-5F4BB3146C9D}"/>
          </ac:picMkLst>
        </pc:picChg>
      </pc:sldChg>
      <pc:sldChg chg="addSp delSp modSp mod ord chgLayout">
        <pc:chgData name="Iyad Khuder" userId="986eacf1a0f5a019" providerId="LiveId" clId="{812793CD-E4A1-49B3-8C1A-CA8634B4689A}" dt="2024-01-28T18:01:59.612" v="299" actId="1076"/>
        <pc:sldMkLst>
          <pc:docMk/>
          <pc:sldMk cId="2000605961" sldId="257"/>
        </pc:sldMkLst>
        <pc:spChg chg="mod ord">
          <ac:chgData name="Iyad Khuder" userId="986eacf1a0f5a019" providerId="LiveId" clId="{812793CD-E4A1-49B3-8C1A-CA8634B4689A}" dt="2024-01-28T17:19:29.841" v="214" actId="14100"/>
          <ac:spMkLst>
            <pc:docMk/>
            <pc:sldMk cId="2000605961" sldId="257"/>
            <ac:spMk id="2" creationId="{14AC5310-FAA8-41C9-88C1-A089D9889DD7}"/>
          </ac:spMkLst>
        </pc:spChg>
        <pc:spChg chg="del mod ord">
          <ac:chgData name="Iyad Khuder" userId="986eacf1a0f5a019" providerId="LiveId" clId="{812793CD-E4A1-49B3-8C1A-CA8634B4689A}" dt="2024-01-28T17:20:19.515" v="216" actId="478"/>
          <ac:spMkLst>
            <pc:docMk/>
            <pc:sldMk cId="2000605961" sldId="257"/>
            <ac:spMk id="3" creationId="{55946001-CC1A-41B3-B409-FC2F38A24E9D}"/>
          </ac:spMkLst>
        </pc:spChg>
        <pc:spChg chg="mod ord">
          <ac:chgData name="Iyad Khuder" userId="986eacf1a0f5a019" providerId="LiveId" clId="{812793CD-E4A1-49B3-8C1A-CA8634B4689A}" dt="2024-01-28T17:14:45.760" v="181" actId="700"/>
          <ac:spMkLst>
            <pc:docMk/>
            <pc:sldMk cId="2000605961" sldId="257"/>
            <ac:spMk id="4" creationId="{5030DE5D-3387-496F-8E49-DB22E265C7B9}"/>
          </ac:spMkLst>
        </pc:spChg>
        <pc:spChg chg="add del">
          <ac:chgData name="Iyad Khuder" userId="986eacf1a0f5a019" providerId="LiveId" clId="{812793CD-E4A1-49B3-8C1A-CA8634B4689A}" dt="2024-01-28T17:20:56.612" v="218" actId="11529"/>
          <ac:spMkLst>
            <pc:docMk/>
            <pc:sldMk cId="2000605961" sldId="257"/>
            <ac:spMk id="5" creationId="{6FAD8125-84F1-E4D4-A303-612C42BBF7FE}"/>
          </ac:spMkLst>
        </pc:spChg>
        <pc:spChg chg="add del mod">
          <ac:chgData name="Iyad Khuder" userId="986eacf1a0f5a019" providerId="LiveId" clId="{812793CD-E4A1-49B3-8C1A-CA8634B4689A}" dt="2024-01-28T17:28:14.397" v="257" actId="478"/>
          <ac:spMkLst>
            <pc:docMk/>
            <pc:sldMk cId="2000605961" sldId="257"/>
            <ac:spMk id="6" creationId="{ECF3F6F9-55BC-CEA8-619F-7DC92ACC66A8}"/>
          </ac:spMkLst>
        </pc:spChg>
        <pc:spChg chg="add mod">
          <ac:chgData name="Iyad Khuder" userId="986eacf1a0f5a019" providerId="LiveId" clId="{812793CD-E4A1-49B3-8C1A-CA8634B4689A}" dt="2024-01-28T17:28:43.545" v="263" actId="20577"/>
          <ac:spMkLst>
            <pc:docMk/>
            <pc:sldMk cId="2000605961" sldId="257"/>
            <ac:spMk id="8" creationId="{15ED2E14-3122-DF30-5B37-A1E7AB9B2B57}"/>
          </ac:spMkLst>
        </pc:spChg>
        <pc:spChg chg="add mod">
          <ac:chgData name="Iyad Khuder" userId="986eacf1a0f5a019" providerId="LiveId" clId="{812793CD-E4A1-49B3-8C1A-CA8634B4689A}" dt="2024-01-28T17:29:57.692" v="280" actId="1076"/>
          <ac:spMkLst>
            <pc:docMk/>
            <pc:sldMk cId="2000605961" sldId="257"/>
            <ac:spMk id="9" creationId="{CCEEC6A9-AD50-3885-F9E8-F4BDB378118A}"/>
          </ac:spMkLst>
        </pc:spChg>
        <pc:spChg chg="add mod">
          <ac:chgData name="Iyad Khuder" userId="986eacf1a0f5a019" providerId="LiveId" clId="{812793CD-E4A1-49B3-8C1A-CA8634B4689A}" dt="2024-01-28T18:01:59.612" v="299" actId="1076"/>
          <ac:spMkLst>
            <pc:docMk/>
            <pc:sldMk cId="2000605961" sldId="257"/>
            <ac:spMk id="10" creationId="{538E6DB4-5469-5499-DF10-3F963CFF77AD}"/>
          </ac:spMkLst>
        </pc:spChg>
        <pc:spChg chg="add mod">
          <ac:chgData name="Iyad Khuder" userId="986eacf1a0f5a019" providerId="LiveId" clId="{812793CD-E4A1-49B3-8C1A-CA8634B4689A}" dt="2024-01-28T18:01:50.310" v="298" actId="1037"/>
          <ac:spMkLst>
            <pc:docMk/>
            <pc:sldMk cId="2000605961" sldId="257"/>
            <ac:spMk id="11" creationId="{F13F90F5-7A0F-71DB-136A-BC1B59A5AD83}"/>
          </ac:spMkLst>
        </pc:spChg>
        <pc:picChg chg="del">
          <ac:chgData name="Iyad Khuder" userId="986eacf1a0f5a019" providerId="LiveId" clId="{812793CD-E4A1-49B3-8C1A-CA8634B4689A}" dt="2024-01-28T17:04:30.648" v="69" actId="478"/>
          <ac:picMkLst>
            <pc:docMk/>
            <pc:sldMk cId="2000605961" sldId="257"/>
            <ac:picMk id="7" creationId="{0429932C-1212-4643-B270-EB829B7B519F}"/>
          </ac:picMkLst>
        </pc:picChg>
      </pc:sldChg>
      <pc:sldChg chg="modSp del mod">
        <pc:chgData name="Iyad Khuder" userId="986eacf1a0f5a019" providerId="LiveId" clId="{812793CD-E4A1-49B3-8C1A-CA8634B4689A}" dt="2024-01-28T17:05:39.428" v="70" actId="47"/>
        <pc:sldMkLst>
          <pc:docMk/>
          <pc:sldMk cId="1367310721" sldId="258"/>
        </pc:sldMkLst>
        <pc:spChg chg="mod">
          <ac:chgData name="Iyad Khuder" userId="986eacf1a0f5a019" providerId="LiveId" clId="{812793CD-E4A1-49B3-8C1A-CA8634B4689A}" dt="2024-01-28T16:49:25.009" v="46" actId="207"/>
          <ac:spMkLst>
            <pc:docMk/>
            <pc:sldMk cId="1367310721" sldId="258"/>
            <ac:spMk id="2" creationId="{47A23B4C-FC5C-461D-9E3D-621E1FDC324D}"/>
          </ac:spMkLst>
        </pc:spChg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715223545" sldId="260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785678957" sldId="285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2432704756" sldId="286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116807268" sldId="288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928703401" sldId="289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670918048" sldId="290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1226788590" sldId="291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425995209" sldId="292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951456964" sldId="293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516924297" sldId="294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461805601" sldId="295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707932703" sldId="296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985594989" sldId="297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2725739095" sldId="298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920685341" sldId="299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2573171101" sldId="300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2238495833" sldId="301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993507157" sldId="302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1390956136" sldId="303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1117021227" sldId="304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2525397250" sldId="305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4199653922" sldId="306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455110152" sldId="307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168163835" sldId="308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522903259" sldId="309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2644501492" sldId="310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37707676" sldId="311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83479668" sldId="312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2500906029" sldId="313"/>
        </pc:sldMkLst>
      </pc:sldChg>
      <pc:sldChg chg="delSp del mod">
        <pc:chgData name="Iyad Khuder" userId="986eacf1a0f5a019" providerId="LiveId" clId="{812793CD-E4A1-49B3-8C1A-CA8634B4689A}" dt="2024-01-28T18:04:23.084" v="331" actId="47"/>
        <pc:sldMkLst>
          <pc:docMk/>
          <pc:sldMk cId="151710315" sldId="314"/>
        </pc:sldMkLst>
        <pc:picChg chg="del">
          <ac:chgData name="Iyad Khuder" userId="986eacf1a0f5a019" providerId="LiveId" clId="{812793CD-E4A1-49B3-8C1A-CA8634B4689A}" dt="2024-01-28T17:06:05.004" v="71" actId="478"/>
          <ac:picMkLst>
            <pc:docMk/>
            <pc:sldMk cId="151710315" sldId="314"/>
            <ac:picMk id="4" creationId="{FBDBBD7F-6B19-43CD-A39A-259BBFC07222}"/>
          </ac:picMkLst>
        </pc:picChg>
        <pc:picChg chg="del">
          <ac:chgData name="Iyad Khuder" userId="986eacf1a0f5a019" providerId="LiveId" clId="{812793CD-E4A1-49B3-8C1A-CA8634B4689A}" dt="2024-01-28T17:06:11.407" v="72" actId="478"/>
          <ac:picMkLst>
            <pc:docMk/>
            <pc:sldMk cId="151710315" sldId="314"/>
            <ac:picMk id="8" creationId="{535CCCC1-ED6D-48FA-84DD-87FFB26A55B0}"/>
          </ac:picMkLst>
        </pc:picChg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2968380675" sldId="315"/>
        </pc:sldMkLst>
      </pc:sldChg>
      <pc:sldChg chg="modSp add mod">
        <pc:chgData name="Iyad Khuder" userId="986eacf1a0f5a019" providerId="LiveId" clId="{812793CD-E4A1-49B3-8C1A-CA8634B4689A}" dt="2024-01-28T21:32:04.431" v="520" actId="20578"/>
        <pc:sldMkLst>
          <pc:docMk/>
          <pc:sldMk cId="3048042799" sldId="315"/>
        </pc:sldMkLst>
        <pc:spChg chg="mod">
          <ac:chgData name="Iyad Khuder" userId="986eacf1a0f5a019" providerId="LiveId" clId="{812793CD-E4A1-49B3-8C1A-CA8634B4689A}" dt="2024-01-28T21:32:04.431" v="520" actId="20578"/>
          <ac:spMkLst>
            <pc:docMk/>
            <pc:sldMk cId="3048042799" sldId="315"/>
            <ac:spMk id="3" creationId="{55946001-CC1A-41B3-B409-FC2F38A24E9D}"/>
          </ac:spMkLst>
        </pc:spChg>
      </pc:sldChg>
      <pc:sldChg chg="addSp delSp modSp add mod">
        <pc:chgData name="Iyad Khuder" userId="986eacf1a0f5a019" providerId="LiveId" clId="{812793CD-E4A1-49B3-8C1A-CA8634B4689A}" dt="2024-01-28T19:28:16.657" v="347" actId="14100"/>
        <pc:sldMkLst>
          <pc:docMk/>
          <pc:sldMk cId="3473942796" sldId="316"/>
        </pc:sldMkLst>
        <pc:spChg chg="mod">
          <ac:chgData name="Iyad Khuder" userId="986eacf1a0f5a019" providerId="LiveId" clId="{812793CD-E4A1-49B3-8C1A-CA8634B4689A}" dt="2024-01-28T19:28:16.657" v="347" actId="14100"/>
          <ac:spMkLst>
            <pc:docMk/>
            <pc:sldMk cId="3473942796" sldId="316"/>
            <ac:spMk id="2" creationId="{14AC5310-FAA8-41C9-88C1-A089D9889DD7}"/>
          </ac:spMkLst>
        </pc:spChg>
        <pc:spChg chg="del">
          <ac:chgData name="Iyad Khuder" userId="986eacf1a0f5a019" providerId="LiveId" clId="{812793CD-E4A1-49B3-8C1A-CA8634B4689A}" dt="2024-01-28T19:26:43.324" v="334" actId="478"/>
          <ac:spMkLst>
            <pc:docMk/>
            <pc:sldMk cId="3473942796" sldId="316"/>
            <ac:spMk id="8" creationId="{15ED2E14-3122-DF30-5B37-A1E7AB9B2B57}"/>
          </ac:spMkLst>
        </pc:spChg>
        <pc:spChg chg="del">
          <ac:chgData name="Iyad Khuder" userId="986eacf1a0f5a019" providerId="LiveId" clId="{812793CD-E4A1-49B3-8C1A-CA8634B4689A}" dt="2024-01-28T19:26:44.929" v="335" actId="478"/>
          <ac:spMkLst>
            <pc:docMk/>
            <pc:sldMk cId="3473942796" sldId="316"/>
            <ac:spMk id="9" creationId="{CCEEC6A9-AD50-3885-F9E8-F4BDB378118A}"/>
          </ac:spMkLst>
        </pc:spChg>
        <pc:spChg chg="del">
          <ac:chgData name="Iyad Khuder" userId="986eacf1a0f5a019" providerId="LiveId" clId="{812793CD-E4A1-49B3-8C1A-CA8634B4689A}" dt="2024-01-28T19:26:46.470" v="336" actId="478"/>
          <ac:spMkLst>
            <pc:docMk/>
            <pc:sldMk cId="3473942796" sldId="316"/>
            <ac:spMk id="10" creationId="{538E6DB4-5469-5499-DF10-3F963CFF77AD}"/>
          </ac:spMkLst>
        </pc:spChg>
        <pc:spChg chg="del">
          <ac:chgData name="Iyad Khuder" userId="986eacf1a0f5a019" providerId="LiveId" clId="{812793CD-E4A1-49B3-8C1A-CA8634B4689A}" dt="2024-01-28T19:26:47.473" v="337" actId="478"/>
          <ac:spMkLst>
            <pc:docMk/>
            <pc:sldMk cId="3473942796" sldId="316"/>
            <ac:spMk id="11" creationId="{F13F90F5-7A0F-71DB-136A-BC1B59A5AD83}"/>
          </ac:spMkLst>
        </pc:spChg>
        <pc:picChg chg="add mod">
          <ac:chgData name="Iyad Khuder" userId="986eacf1a0f5a019" providerId="LiveId" clId="{812793CD-E4A1-49B3-8C1A-CA8634B4689A}" dt="2024-01-28T19:27:22.769" v="342" actId="14100"/>
          <ac:picMkLst>
            <pc:docMk/>
            <pc:sldMk cId="3473942796" sldId="316"/>
            <ac:picMk id="5" creationId="{7160B093-DE3B-B41E-9A3D-3C171276A817}"/>
          </ac:picMkLst>
        </pc:picChg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606820677" sldId="317"/>
        </pc:sldMkLst>
      </pc:sldChg>
      <pc:sldChg chg="addSp delSp modSp add mod">
        <pc:chgData name="Iyad Khuder" userId="986eacf1a0f5a019" providerId="LiveId" clId="{812793CD-E4A1-49B3-8C1A-CA8634B4689A}" dt="2024-01-28T21:43:01.448" v="607" actId="113"/>
        <pc:sldMkLst>
          <pc:docMk/>
          <pc:sldMk cId="4248350173" sldId="317"/>
        </pc:sldMkLst>
        <pc:spChg chg="mod">
          <ac:chgData name="Iyad Khuder" userId="986eacf1a0f5a019" providerId="LiveId" clId="{812793CD-E4A1-49B3-8C1A-CA8634B4689A}" dt="2024-01-28T21:30:39.203" v="468" actId="20577"/>
          <ac:spMkLst>
            <pc:docMk/>
            <pc:sldMk cId="4248350173" sldId="317"/>
            <ac:spMk id="3" creationId="{55946001-CC1A-41B3-B409-FC2F38A24E9D}"/>
          </ac:spMkLst>
        </pc:spChg>
        <pc:spChg chg="add del">
          <ac:chgData name="Iyad Khuder" userId="986eacf1a0f5a019" providerId="LiveId" clId="{812793CD-E4A1-49B3-8C1A-CA8634B4689A}" dt="2024-01-28T21:32:09.433" v="522" actId="22"/>
          <ac:spMkLst>
            <pc:docMk/>
            <pc:sldMk cId="4248350173" sldId="317"/>
            <ac:spMk id="7" creationId="{B9BE2FE4-1B4E-3795-2366-C448BFE9301D}"/>
          </ac:spMkLst>
        </pc:spChg>
        <pc:graphicFrameChg chg="add mod modGraphic">
          <ac:chgData name="Iyad Khuder" userId="986eacf1a0f5a019" providerId="LiveId" clId="{812793CD-E4A1-49B3-8C1A-CA8634B4689A}" dt="2024-01-28T21:43:01.448" v="607" actId="113"/>
          <ac:graphicFrameMkLst>
            <pc:docMk/>
            <pc:sldMk cId="4248350173" sldId="317"/>
            <ac:graphicFrameMk id="5" creationId="{668B055A-80D8-07DF-E615-9FA073BE85E9}"/>
          </ac:graphicFrameMkLst>
        </pc:graphicFrameChg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2155776220" sldId="318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49130980" sldId="319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1712538412" sldId="320"/>
        </pc:sldMkLst>
      </pc:sldChg>
      <pc:sldChg chg="del">
        <pc:chgData name="Iyad Khuder" userId="986eacf1a0f5a019" providerId="LiveId" clId="{812793CD-E4A1-49B3-8C1A-CA8634B4689A}" dt="2024-01-28T17:05:39.428" v="70" actId="47"/>
        <pc:sldMkLst>
          <pc:docMk/>
          <pc:sldMk cId="3609224374" sldId="321"/>
        </pc:sldMkLst>
      </pc:sldChg>
      <pc:sldMasterChg chg="modSp mod modSldLayout">
        <pc:chgData name="Iyad Khuder" userId="986eacf1a0f5a019" providerId="LiveId" clId="{812793CD-E4A1-49B3-8C1A-CA8634B4689A}" dt="2024-01-28T21:37:12.351" v="571" actId="20577"/>
        <pc:sldMasterMkLst>
          <pc:docMk/>
          <pc:sldMasterMk cId="3914946512" sldId="2147483665"/>
        </pc:sldMasterMkLst>
        <pc:spChg chg="mod">
          <ac:chgData name="Iyad Khuder" userId="986eacf1a0f5a019" providerId="LiveId" clId="{812793CD-E4A1-49B3-8C1A-CA8634B4689A}" dt="2024-01-28T17:10:27.431" v="176" actId="20577"/>
          <ac:spMkLst>
            <pc:docMk/>
            <pc:sldMasterMk cId="3914946512" sldId="2147483665"/>
            <ac:spMk id="4" creationId="{00000000-0000-0000-0000-000000000000}"/>
          </ac:spMkLst>
        </pc:spChg>
        <pc:sldLayoutChg chg="addSp delSp modSp mod">
          <pc:chgData name="Iyad Khuder" userId="986eacf1a0f5a019" providerId="LiveId" clId="{812793CD-E4A1-49B3-8C1A-CA8634B4689A}" dt="2024-01-28T17:16:30.468" v="183" actId="478"/>
          <pc:sldLayoutMkLst>
            <pc:docMk/>
            <pc:sldMasterMk cId="3914946512" sldId="2147483665"/>
            <pc:sldLayoutMk cId="3828945007" sldId="2147483666"/>
          </pc:sldLayoutMkLst>
          <pc:spChg chg="mod">
            <ac:chgData name="Iyad Khuder" userId="986eacf1a0f5a019" providerId="LiveId" clId="{812793CD-E4A1-49B3-8C1A-CA8634B4689A}" dt="2024-01-28T17:10:18.933" v="172" actId="20577"/>
            <ac:spMkLst>
              <pc:docMk/>
              <pc:sldMasterMk cId="3914946512" sldId="2147483665"/>
              <pc:sldLayoutMk cId="3828945007" sldId="2147483666"/>
              <ac:spMk id="4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6:36.735" v="77" actId="20577"/>
            <ac:spMkLst>
              <pc:docMk/>
              <pc:sldMasterMk cId="3914946512" sldId="2147483665"/>
              <pc:sldLayoutMk cId="3828945007" sldId="2147483666"/>
              <ac:spMk id="5" creationId="{00000000-0000-0000-0000-000000000000}"/>
            </ac:spMkLst>
          </pc:spChg>
          <pc:picChg chg="add del mod">
            <ac:chgData name="Iyad Khuder" userId="986eacf1a0f5a019" providerId="LiveId" clId="{812793CD-E4A1-49B3-8C1A-CA8634B4689A}" dt="2024-01-28T17:16:30.468" v="183" actId="478"/>
            <ac:picMkLst>
              <pc:docMk/>
              <pc:sldMasterMk cId="3914946512" sldId="2147483665"/>
              <pc:sldLayoutMk cId="3828945007" sldId="2147483666"/>
              <ac:picMk id="3" creationId="{B8666BD4-FC4D-9DF1-C56A-1D096EC8E401}"/>
            </ac:picMkLst>
          </pc:picChg>
        </pc:sldLayoutChg>
        <pc:sldLayoutChg chg="modSp mod">
          <pc:chgData name="Iyad Khuder" userId="986eacf1a0f5a019" providerId="LiveId" clId="{812793CD-E4A1-49B3-8C1A-CA8634B4689A}" dt="2024-01-28T17:10:14.418" v="168" actId="20577"/>
          <pc:sldLayoutMkLst>
            <pc:docMk/>
            <pc:sldMasterMk cId="3914946512" sldId="2147483665"/>
            <pc:sldLayoutMk cId="3429244311" sldId="2147483667"/>
          </pc:sldLayoutMkLst>
          <pc:spChg chg="mod">
            <ac:chgData name="Iyad Khuder" userId="986eacf1a0f5a019" providerId="LiveId" clId="{812793CD-E4A1-49B3-8C1A-CA8634B4689A}" dt="2024-01-28T17:10:14.418" v="168" actId="20577"/>
            <ac:spMkLst>
              <pc:docMk/>
              <pc:sldMasterMk cId="3914946512" sldId="2147483665"/>
              <pc:sldLayoutMk cId="3429244311" sldId="2147483667"/>
              <ac:spMk id="4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6:44.900" v="82" actId="20577"/>
            <ac:spMkLst>
              <pc:docMk/>
              <pc:sldMasterMk cId="3914946512" sldId="2147483665"/>
              <pc:sldLayoutMk cId="3429244311" sldId="2147483667"/>
              <ac:spMk id="5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6:51.623" v="88" actId="20577"/>
          <pc:sldLayoutMkLst>
            <pc:docMk/>
            <pc:sldMasterMk cId="3914946512" sldId="2147483665"/>
            <pc:sldLayoutMk cId="521886183" sldId="2147483668"/>
          </pc:sldLayoutMkLst>
          <pc:spChg chg="mod">
            <ac:chgData name="Iyad Khuder" userId="986eacf1a0f5a019" providerId="LiveId" clId="{812793CD-E4A1-49B3-8C1A-CA8634B4689A}" dt="2024-01-28T17:06:51.623" v="88" actId="20577"/>
            <ac:spMkLst>
              <pc:docMk/>
              <pc:sldMasterMk cId="3914946512" sldId="2147483665"/>
              <pc:sldLayoutMk cId="521886183" sldId="2147483668"/>
              <ac:spMk id="7" creationId="{F39BC2A6-F197-4E41-A07A-AD8609D3C657}"/>
            </ac:spMkLst>
          </pc:spChg>
        </pc:sldLayoutChg>
        <pc:sldLayoutChg chg="modSp mod">
          <pc:chgData name="Iyad Khuder" userId="986eacf1a0f5a019" providerId="LiveId" clId="{812793CD-E4A1-49B3-8C1A-CA8634B4689A}" dt="2024-01-28T17:10:07.328" v="164" actId="20577"/>
          <pc:sldLayoutMkLst>
            <pc:docMk/>
            <pc:sldMasterMk cId="3914946512" sldId="2147483665"/>
            <pc:sldLayoutMk cId="1904976162" sldId="2147483669"/>
          </pc:sldLayoutMkLst>
          <pc:spChg chg="mod">
            <ac:chgData name="Iyad Khuder" userId="986eacf1a0f5a019" providerId="LiveId" clId="{812793CD-E4A1-49B3-8C1A-CA8634B4689A}" dt="2024-01-28T17:10:07.328" v="164" actId="20577"/>
            <ac:spMkLst>
              <pc:docMk/>
              <pc:sldMasterMk cId="3914946512" sldId="2147483665"/>
              <pc:sldLayoutMk cId="1904976162" sldId="2147483669"/>
              <ac:spMk id="4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6:59.166" v="89" actId="6549"/>
            <ac:spMkLst>
              <pc:docMk/>
              <pc:sldMasterMk cId="3914946512" sldId="2147483665"/>
              <pc:sldLayoutMk cId="1904976162" sldId="2147483669"/>
              <ac:spMk id="5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10:01.744" v="160" actId="20577"/>
          <pc:sldLayoutMkLst>
            <pc:docMk/>
            <pc:sldMasterMk cId="3914946512" sldId="2147483665"/>
            <pc:sldLayoutMk cId="1747118748" sldId="2147483670"/>
          </pc:sldLayoutMkLst>
          <pc:spChg chg="mod">
            <ac:chgData name="Iyad Khuder" userId="986eacf1a0f5a019" providerId="LiveId" clId="{812793CD-E4A1-49B3-8C1A-CA8634B4689A}" dt="2024-01-28T17:10:01.744" v="160" actId="20577"/>
            <ac:spMkLst>
              <pc:docMk/>
              <pc:sldMasterMk cId="3914946512" sldId="2147483665"/>
              <pc:sldLayoutMk cId="1747118748" sldId="2147483670"/>
              <ac:spMk id="5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7:05.777" v="94" actId="20577"/>
            <ac:spMkLst>
              <pc:docMk/>
              <pc:sldMasterMk cId="3914946512" sldId="2147483665"/>
              <pc:sldLayoutMk cId="1747118748" sldId="2147483670"/>
              <ac:spMk id="6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9:56.783" v="156" actId="20577"/>
          <pc:sldLayoutMkLst>
            <pc:docMk/>
            <pc:sldMasterMk cId="3914946512" sldId="2147483665"/>
            <pc:sldLayoutMk cId="2914875169" sldId="2147483671"/>
          </pc:sldLayoutMkLst>
          <pc:spChg chg="mod">
            <ac:chgData name="Iyad Khuder" userId="986eacf1a0f5a019" providerId="LiveId" clId="{812793CD-E4A1-49B3-8C1A-CA8634B4689A}" dt="2024-01-28T17:09:56.783" v="156" actId="20577"/>
            <ac:spMkLst>
              <pc:docMk/>
              <pc:sldMasterMk cId="3914946512" sldId="2147483665"/>
              <pc:sldLayoutMk cId="2914875169" sldId="2147483671"/>
              <ac:spMk id="5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7:13.085" v="95" actId="6549"/>
            <ac:spMkLst>
              <pc:docMk/>
              <pc:sldMasterMk cId="3914946512" sldId="2147483665"/>
              <pc:sldLayoutMk cId="2914875169" sldId="2147483671"/>
              <ac:spMk id="6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9:51.919" v="152" actId="20577"/>
          <pc:sldLayoutMkLst>
            <pc:docMk/>
            <pc:sldMasterMk cId="3914946512" sldId="2147483665"/>
            <pc:sldLayoutMk cId="4259482636" sldId="2147483672"/>
          </pc:sldLayoutMkLst>
          <pc:spChg chg="mod">
            <ac:chgData name="Iyad Khuder" userId="986eacf1a0f5a019" providerId="LiveId" clId="{812793CD-E4A1-49B3-8C1A-CA8634B4689A}" dt="2024-01-28T17:09:51.919" v="152" actId="20577"/>
            <ac:spMkLst>
              <pc:docMk/>
              <pc:sldMasterMk cId="3914946512" sldId="2147483665"/>
              <pc:sldLayoutMk cId="4259482636" sldId="2147483672"/>
              <ac:spMk id="7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7:19.930" v="96" actId="6549"/>
            <ac:spMkLst>
              <pc:docMk/>
              <pc:sldMasterMk cId="3914946512" sldId="2147483665"/>
              <pc:sldLayoutMk cId="4259482636" sldId="2147483672"/>
              <ac:spMk id="8" creationId="{00000000-0000-0000-0000-000000000000}"/>
            </ac:spMkLst>
          </pc:spChg>
        </pc:sldLayoutChg>
        <pc:sldLayoutChg chg="addSp modSp mod">
          <pc:chgData name="Iyad Khuder" userId="986eacf1a0f5a019" providerId="LiveId" clId="{812793CD-E4A1-49B3-8C1A-CA8634B4689A}" dt="2024-01-28T21:37:12.351" v="571" actId="20577"/>
          <pc:sldLayoutMkLst>
            <pc:docMk/>
            <pc:sldMasterMk cId="3914946512" sldId="2147483665"/>
            <pc:sldLayoutMk cId="15899014" sldId="2147483673"/>
          </pc:sldLayoutMkLst>
          <pc:spChg chg="mod">
            <ac:chgData name="Iyad Khuder" userId="986eacf1a0f5a019" providerId="LiveId" clId="{812793CD-E4A1-49B3-8C1A-CA8634B4689A}" dt="2024-01-28T17:01:00.671" v="55" actId="16037"/>
            <ac:spMkLst>
              <pc:docMk/>
              <pc:sldMasterMk cId="3914946512" sldId="2147483665"/>
              <pc:sldLayoutMk cId="15899014" sldId="2147483673"/>
              <ac:spMk id="7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21:37:12.351" v="571" actId="20577"/>
            <ac:spMkLst>
              <pc:docMk/>
              <pc:sldMasterMk cId="3914946512" sldId="2147483665"/>
              <pc:sldLayoutMk cId="15899014" sldId="2147483673"/>
              <ac:spMk id="8" creationId="{D567B906-C6C6-43B5-B980-F3F09F01CC0C}"/>
            </ac:spMkLst>
          </pc:spChg>
          <pc:spChg chg="mod">
            <ac:chgData name="Iyad Khuder" userId="986eacf1a0f5a019" providerId="LiveId" clId="{812793CD-E4A1-49B3-8C1A-CA8634B4689A}" dt="2024-01-28T17:07:26.886" v="97" actId="6549"/>
            <ac:spMkLst>
              <pc:docMk/>
              <pc:sldMasterMk cId="3914946512" sldId="2147483665"/>
              <pc:sldLayoutMk cId="15899014" sldId="2147483673"/>
              <ac:spMk id="9" creationId="{B4D32D65-89F0-461E-8AD6-F1A7544A9272}"/>
            </ac:spMkLst>
          </pc:spChg>
          <pc:picChg chg="add mod">
            <ac:chgData name="Iyad Khuder" userId="986eacf1a0f5a019" providerId="LiveId" clId="{812793CD-E4A1-49B3-8C1A-CA8634B4689A}" dt="2024-01-28T17:17:23.570" v="191" actId="1038"/>
            <ac:picMkLst>
              <pc:docMk/>
              <pc:sldMasterMk cId="3914946512" sldId="2147483665"/>
              <pc:sldLayoutMk cId="15899014" sldId="2147483673"/>
              <ac:picMk id="3" creationId="{5A17CAED-0972-A4FE-7578-798901BEC034}"/>
            </ac:picMkLst>
          </pc:picChg>
        </pc:sldLayoutChg>
        <pc:sldLayoutChg chg="modSp mod">
          <pc:chgData name="Iyad Khuder" userId="986eacf1a0f5a019" providerId="LiveId" clId="{812793CD-E4A1-49B3-8C1A-CA8634B4689A}" dt="2024-01-28T17:09:43.949" v="148" actId="20577"/>
          <pc:sldLayoutMkLst>
            <pc:docMk/>
            <pc:sldMasterMk cId="3914946512" sldId="2147483665"/>
            <pc:sldLayoutMk cId="2828764030" sldId="2147483674"/>
          </pc:sldLayoutMkLst>
          <pc:spChg chg="mod">
            <ac:chgData name="Iyad Khuder" userId="986eacf1a0f5a019" providerId="LiveId" clId="{812793CD-E4A1-49B3-8C1A-CA8634B4689A}" dt="2024-01-28T17:09:43.949" v="148" actId="20577"/>
            <ac:spMkLst>
              <pc:docMk/>
              <pc:sldMasterMk cId="3914946512" sldId="2147483665"/>
              <pc:sldLayoutMk cId="2828764030" sldId="2147483674"/>
              <ac:spMk id="2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7:33.134" v="98" actId="6549"/>
            <ac:spMkLst>
              <pc:docMk/>
              <pc:sldMasterMk cId="3914946512" sldId="2147483665"/>
              <pc:sldLayoutMk cId="2828764030" sldId="2147483674"/>
              <ac:spMk id="3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9:38.053" v="144" actId="20577"/>
          <pc:sldLayoutMkLst>
            <pc:docMk/>
            <pc:sldMasterMk cId="3914946512" sldId="2147483665"/>
            <pc:sldLayoutMk cId="2016215783" sldId="2147483675"/>
          </pc:sldLayoutMkLst>
          <pc:spChg chg="mod">
            <ac:chgData name="Iyad Khuder" userId="986eacf1a0f5a019" providerId="LiveId" clId="{812793CD-E4A1-49B3-8C1A-CA8634B4689A}" dt="2024-01-28T17:09:38.053" v="144" actId="20577"/>
            <ac:spMkLst>
              <pc:docMk/>
              <pc:sldMasterMk cId="3914946512" sldId="2147483665"/>
              <pc:sldLayoutMk cId="2016215783" sldId="2147483675"/>
              <ac:spMk id="5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7:39.562" v="99" actId="6549"/>
            <ac:spMkLst>
              <pc:docMk/>
              <pc:sldMasterMk cId="3914946512" sldId="2147483665"/>
              <pc:sldLayoutMk cId="2016215783" sldId="2147483675"/>
              <ac:spMk id="6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9:31.843" v="140" actId="20577"/>
          <pc:sldLayoutMkLst>
            <pc:docMk/>
            <pc:sldMasterMk cId="3914946512" sldId="2147483665"/>
            <pc:sldLayoutMk cId="2912461160" sldId="2147483676"/>
          </pc:sldLayoutMkLst>
          <pc:spChg chg="mod">
            <ac:chgData name="Iyad Khuder" userId="986eacf1a0f5a019" providerId="LiveId" clId="{812793CD-E4A1-49B3-8C1A-CA8634B4689A}" dt="2024-01-28T17:09:31.843" v="140" actId="20577"/>
            <ac:spMkLst>
              <pc:docMk/>
              <pc:sldMasterMk cId="3914946512" sldId="2147483665"/>
              <pc:sldLayoutMk cId="2912461160" sldId="2147483676"/>
              <ac:spMk id="5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7:45.174" v="100" actId="6549"/>
            <ac:spMkLst>
              <pc:docMk/>
              <pc:sldMasterMk cId="3914946512" sldId="2147483665"/>
              <pc:sldLayoutMk cId="2912461160" sldId="2147483676"/>
              <ac:spMk id="6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9:26.836" v="136" actId="20577"/>
          <pc:sldLayoutMkLst>
            <pc:docMk/>
            <pc:sldMasterMk cId="3914946512" sldId="2147483665"/>
            <pc:sldLayoutMk cId="1119908234" sldId="2147483677"/>
          </pc:sldLayoutMkLst>
          <pc:spChg chg="mod">
            <ac:chgData name="Iyad Khuder" userId="986eacf1a0f5a019" providerId="LiveId" clId="{812793CD-E4A1-49B3-8C1A-CA8634B4689A}" dt="2024-01-28T17:09:26.836" v="136" actId="20577"/>
            <ac:spMkLst>
              <pc:docMk/>
              <pc:sldMasterMk cId="3914946512" sldId="2147483665"/>
              <pc:sldLayoutMk cId="1119908234" sldId="2147483677"/>
              <ac:spMk id="4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7:50.495" v="101" actId="6549"/>
            <ac:spMkLst>
              <pc:docMk/>
              <pc:sldMasterMk cId="3914946512" sldId="2147483665"/>
              <pc:sldLayoutMk cId="1119908234" sldId="2147483677"/>
              <ac:spMk id="5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9:19.219" v="132" actId="20577"/>
          <pc:sldLayoutMkLst>
            <pc:docMk/>
            <pc:sldMasterMk cId="3914946512" sldId="2147483665"/>
            <pc:sldLayoutMk cId="183558804" sldId="2147483678"/>
          </pc:sldLayoutMkLst>
          <pc:spChg chg="mod">
            <ac:chgData name="Iyad Khuder" userId="986eacf1a0f5a019" providerId="LiveId" clId="{812793CD-E4A1-49B3-8C1A-CA8634B4689A}" dt="2024-01-28T17:09:19.219" v="132" actId="20577"/>
            <ac:spMkLst>
              <pc:docMk/>
              <pc:sldMasterMk cId="3914946512" sldId="2147483665"/>
              <pc:sldLayoutMk cId="183558804" sldId="2147483678"/>
              <ac:spMk id="4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7:56.130" v="102" actId="6549"/>
            <ac:spMkLst>
              <pc:docMk/>
              <pc:sldMasterMk cId="3914946512" sldId="2147483665"/>
              <pc:sldLayoutMk cId="183558804" sldId="2147483678"/>
              <ac:spMk id="5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9:13.528" v="128" actId="20577"/>
          <pc:sldLayoutMkLst>
            <pc:docMk/>
            <pc:sldMasterMk cId="3914946512" sldId="2147483665"/>
            <pc:sldLayoutMk cId="1545402673" sldId="2147483679"/>
          </pc:sldLayoutMkLst>
          <pc:spChg chg="mod">
            <ac:chgData name="Iyad Khuder" userId="986eacf1a0f5a019" providerId="LiveId" clId="{812793CD-E4A1-49B3-8C1A-CA8634B4689A}" dt="2024-01-28T17:09:13.528" v="128" actId="20577"/>
            <ac:spMkLst>
              <pc:docMk/>
              <pc:sldMasterMk cId="3914946512" sldId="2147483665"/>
              <pc:sldLayoutMk cId="1545402673" sldId="2147483679"/>
              <ac:spMk id="5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8:03.481" v="103" actId="6549"/>
            <ac:spMkLst>
              <pc:docMk/>
              <pc:sldMasterMk cId="3914946512" sldId="2147483665"/>
              <pc:sldLayoutMk cId="1545402673" sldId="2147483679"/>
              <ac:spMk id="6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9:06.778" v="124" actId="20577"/>
          <pc:sldLayoutMkLst>
            <pc:docMk/>
            <pc:sldMasterMk cId="3914946512" sldId="2147483665"/>
            <pc:sldLayoutMk cId="1086077368" sldId="2147483680"/>
          </pc:sldLayoutMkLst>
          <pc:spChg chg="mod">
            <ac:chgData name="Iyad Khuder" userId="986eacf1a0f5a019" providerId="LiveId" clId="{812793CD-E4A1-49B3-8C1A-CA8634B4689A}" dt="2024-01-28T17:09:06.778" v="124" actId="20577"/>
            <ac:spMkLst>
              <pc:docMk/>
              <pc:sldMasterMk cId="3914946512" sldId="2147483665"/>
              <pc:sldLayoutMk cId="1086077368" sldId="2147483680"/>
              <ac:spMk id="5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8:08.607" v="104" actId="6549"/>
            <ac:spMkLst>
              <pc:docMk/>
              <pc:sldMasterMk cId="3914946512" sldId="2147483665"/>
              <pc:sldLayoutMk cId="1086077368" sldId="2147483680"/>
              <ac:spMk id="6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9:01.886" v="120" actId="20577"/>
          <pc:sldLayoutMkLst>
            <pc:docMk/>
            <pc:sldMasterMk cId="3914946512" sldId="2147483665"/>
            <pc:sldLayoutMk cId="2493090911" sldId="2147483681"/>
          </pc:sldLayoutMkLst>
          <pc:spChg chg="mod">
            <ac:chgData name="Iyad Khuder" userId="986eacf1a0f5a019" providerId="LiveId" clId="{812793CD-E4A1-49B3-8C1A-CA8634B4689A}" dt="2024-01-28T17:09:01.886" v="120" actId="20577"/>
            <ac:spMkLst>
              <pc:docMk/>
              <pc:sldMasterMk cId="3914946512" sldId="2147483665"/>
              <pc:sldLayoutMk cId="2493090911" sldId="2147483681"/>
              <ac:spMk id="5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8:16.255" v="105" actId="6549"/>
            <ac:spMkLst>
              <pc:docMk/>
              <pc:sldMasterMk cId="3914946512" sldId="2147483665"/>
              <pc:sldLayoutMk cId="2493090911" sldId="2147483681"/>
              <ac:spMk id="6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8:56.486" v="116" actId="20577"/>
          <pc:sldLayoutMkLst>
            <pc:docMk/>
            <pc:sldMasterMk cId="3914946512" sldId="2147483665"/>
            <pc:sldLayoutMk cId="1830961633" sldId="2147483682"/>
          </pc:sldLayoutMkLst>
          <pc:spChg chg="mod">
            <ac:chgData name="Iyad Khuder" userId="986eacf1a0f5a019" providerId="LiveId" clId="{812793CD-E4A1-49B3-8C1A-CA8634B4689A}" dt="2024-01-28T17:08:56.486" v="116" actId="20577"/>
            <ac:spMkLst>
              <pc:docMk/>
              <pc:sldMasterMk cId="3914946512" sldId="2147483665"/>
              <pc:sldLayoutMk cId="1830961633" sldId="2147483682"/>
              <ac:spMk id="4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8:21.499" v="106" actId="6549"/>
            <ac:spMkLst>
              <pc:docMk/>
              <pc:sldMasterMk cId="3914946512" sldId="2147483665"/>
              <pc:sldLayoutMk cId="1830961633" sldId="2147483682"/>
              <ac:spMk id="5" creationId="{00000000-0000-0000-0000-000000000000}"/>
            </ac:spMkLst>
          </pc:spChg>
        </pc:sldLayoutChg>
        <pc:sldLayoutChg chg="modSp mod">
          <pc:chgData name="Iyad Khuder" userId="986eacf1a0f5a019" providerId="LiveId" clId="{812793CD-E4A1-49B3-8C1A-CA8634B4689A}" dt="2024-01-28T17:08:47.129" v="112" actId="6549"/>
          <pc:sldLayoutMkLst>
            <pc:docMk/>
            <pc:sldMasterMk cId="3914946512" sldId="2147483665"/>
            <pc:sldLayoutMk cId="278291023" sldId="2147483683"/>
          </pc:sldLayoutMkLst>
          <pc:spChg chg="mod">
            <ac:chgData name="Iyad Khuder" userId="986eacf1a0f5a019" providerId="LiveId" clId="{812793CD-E4A1-49B3-8C1A-CA8634B4689A}" dt="2024-01-28T17:08:47.129" v="112" actId="6549"/>
            <ac:spMkLst>
              <pc:docMk/>
              <pc:sldMasterMk cId="3914946512" sldId="2147483665"/>
              <pc:sldLayoutMk cId="278291023" sldId="2147483683"/>
              <ac:spMk id="4" creationId="{00000000-0000-0000-0000-000000000000}"/>
            </ac:spMkLst>
          </pc:spChg>
          <pc:spChg chg="mod">
            <ac:chgData name="Iyad Khuder" userId="986eacf1a0f5a019" providerId="LiveId" clId="{812793CD-E4A1-49B3-8C1A-CA8634B4689A}" dt="2024-01-28T17:08:27.190" v="107" actId="6549"/>
            <ac:spMkLst>
              <pc:docMk/>
              <pc:sldMasterMk cId="3914946512" sldId="2147483665"/>
              <pc:sldLayoutMk cId="278291023" sldId="2147483683"/>
              <ac:spMk id="5" creationId="{00000000-0000-0000-0000-000000000000}"/>
            </ac:spMkLst>
          </pc:spChg>
        </pc:sldLayoutChg>
      </pc:sldMasterChg>
    </pc:docChg>
  </pc:docChgLst>
  <pc:docChgLst>
    <pc:chgData name="Iyad Khuder" userId="986eacf1a0f5a019" providerId="LiveId" clId="{F830732C-7A66-43E0-99F4-D4BBC56FDC71}"/>
    <pc:docChg chg="undo custSel modSld modMainMaster">
      <pc:chgData name="Iyad Khuder" userId="986eacf1a0f5a019" providerId="LiveId" clId="{F830732C-7A66-43E0-99F4-D4BBC56FDC71}" dt="2022-03-06T23:02:54.160" v="383" actId="571"/>
      <pc:docMkLst>
        <pc:docMk/>
      </pc:docMkLst>
      <pc:sldChg chg="modSp mod">
        <pc:chgData name="Iyad Khuder" userId="986eacf1a0f5a019" providerId="LiveId" clId="{F830732C-7A66-43E0-99F4-D4BBC56FDC71}" dt="2022-02-27T21:14:08.030" v="353" actId="1076"/>
        <pc:sldMkLst>
          <pc:docMk/>
          <pc:sldMk cId="2188209308" sldId="256"/>
        </pc:sldMkLst>
        <pc:spChg chg="mod">
          <ac:chgData name="Iyad Khuder" userId="986eacf1a0f5a019" providerId="LiveId" clId="{F830732C-7A66-43E0-99F4-D4BBC56FDC71}" dt="2022-02-27T19:50:06.724" v="4" actId="20577"/>
          <ac:spMkLst>
            <pc:docMk/>
            <pc:sldMk cId="2188209308" sldId="256"/>
            <ac:spMk id="4" creationId="{256F6E18-BF9A-4FFA-A173-C609B76D87BB}"/>
          </ac:spMkLst>
        </pc:spChg>
        <pc:spChg chg="mod">
          <ac:chgData name="Iyad Khuder" userId="986eacf1a0f5a019" providerId="LiveId" clId="{F830732C-7A66-43E0-99F4-D4BBC56FDC71}" dt="2022-02-27T21:14:08.030" v="353" actId="1076"/>
          <ac:spMkLst>
            <pc:docMk/>
            <pc:sldMk cId="2188209308" sldId="256"/>
            <ac:spMk id="6" creationId="{C86DDD94-966D-4238-91C6-A914DACCE471}"/>
          </ac:spMkLst>
        </pc:spChg>
      </pc:sldChg>
      <pc:sldChg chg="delSp modSp mod">
        <pc:chgData name="Iyad Khuder" userId="986eacf1a0f5a019" providerId="LiveId" clId="{F830732C-7A66-43E0-99F4-D4BBC56FDC71}" dt="2022-02-27T21:10:19.679" v="330" actId="478"/>
        <pc:sldMkLst>
          <pc:docMk/>
          <pc:sldMk cId="2000605961" sldId="257"/>
        </pc:sldMkLst>
        <pc:spChg chg="mod">
          <ac:chgData name="Iyad Khuder" userId="986eacf1a0f5a019" providerId="LiveId" clId="{F830732C-7A66-43E0-99F4-D4BBC56FDC71}" dt="2022-02-27T20:04:23.088" v="17" actId="404"/>
          <ac:spMkLst>
            <pc:docMk/>
            <pc:sldMk cId="2000605961" sldId="257"/>
            <ac:spMk id="2" creationId="{14AC5310-FAA8-41C9-88C1-A089D9889DD7}"/>
          </ac:spMkLst>
        </pc:spChg>
        <pc:spChg chg="mod">
          <ac:chgData name="Iyad Khuder" userId="986eacf1a0f5a019" providerId="LiveId" clId="{F830732C-7A66-43E0-99F4-D4BBC56FDC71}" dt="2022-02-27T20:05:05.422" v="53" actId="403"/>
          <ac:spMkLst>
            <pc:docMk/>
            <pc:sldMk cId="2000605961" sldId="257"/>
            <ac:spMk id="3" creationId="{55946001-CC1A-41B3-B409-FC2F38A24E9D}"/>
          </ac:spMkLst>
        </pc:spChg>
        <pc:spChg chg="del mod">
          <ac:chgData name="Iyad Khuder" userId="986eacf1a0f5a019" providerId="LiveId" clId="{F830732C-7A66-43E0-99F4-D4BBC56FDC71}" dt="2022-02-27T21:10:19.679" v="330" actId="478"/>
          <ac:spMkLst>
            <pc:docMk/>
            <pc:sldMk cId="2000605961" sldId="257"/>
            <ac:spMk id="5" creationId="{27F80D66-76FF-42A7-BB9D-0F6C66970A46}"/>
          </ac:spMkLst>
        </pc:spChg>
        <pc:picChg chg="mod">
          <ac:chgData name="Iyad Khuder" userId="986eacf1a0f5a019" providerId="LiveId" clId="{F830732C-7A66-43E0-99F4-D4BBC56FDC71}" dt="2022-02-27T20:04:44.915" v="51" actId="1076"/>
          <ac:picMkLst>
            <pc:docMk/>
            <pc:sldMk cId="2000605961" sldId="257"/>
            <ac:picMk id="7" creationId="{0429932C-1212-4643-B270-EB829B7B519F}"/>
          </ac:picMkLst>
        </pc:picChg>
      </pc:sldChg>
      <pc:sldChg chg="addSp delSp modSp mod">
        <pc:chgData name="Iyad Khuder" userId="986eacf1a0f5a019" providerId="LiveId" clId="{F830732C-7A66-43E0-99F4-D4BBC56FDC71}" dt="2022-02-27T21:14:14.938" v="354" actId="478"/>
        <pc:sldMkLst>
          <pc:docMk/>
          <pc:sldMk cId="1367310721" sldId="258"/>
        </pc:sldMkLst>
        <pc:spChg chg="del mod">
          <ac:chgData name="Iyad Khuder" userId="986eacf1a0f5a019" providerId="LiveId" clId="{F830732C-7A66-43E0-99F4-D4BBC56FDC71}" dt="2022-02-27T21:14:14.938" v="354" actId="478"/>
          <ac:spMkLst>
            <pc:docMk/>
            <pc:sldMk cId="1367310721" sldId="258"/>
            <ac:spMk id="5" creationId="{3BCC4E71-6509-47C7-8838-A016E92AD3DF}"/>
          </ac:spMkLst>
        </pc:spChg>
        <pc:spChg chg="del">
          <ac:chgData name="Iyad Khuder" userId="986eacf1a0f5a019" providerId="LiveId" clId="{F830732C-7A66-43E0-99F4-D4BBC56FDC71}" dt="2022-02-27T19:50:24.372" v="5" actId="478"/>
          <ac:spMkLst>
            <pc:docMk/>
            <pc:sldMk cId="1367310721" sldId="258"/>
            <ac:spMk id="6" creationId="{5C5E3589-EAF0-4DA2-8E7F-7CBB37CF41F6}"/>
          </ac:spMkLst>
        </pc:spChg>
        <pc:spChg chg="add mod">
          <ac:chgData name="Iyad Khuder" userId="986eacf1a0f5a019" providerId="LiveId" clId="{F830732C-7A66-43E0-99F4-D4BBC56FDC71}" dt="2022-02-27T19:50:24.910" v="6"/>
          <ac:spMkLst>
            <pc:docMk/>
            <pc:sldMk cId="1367310721" sldId="258"/>
            <ac:spMk id="7" creationId="{367BF5FB-C970-48A2-87DF-9323649B3C99}"/>
          </ac:spMkLst>
        </pc:spChg>
      </pc:sldChg>
      <pc:sldChg chg="addSp delSp modSp mod">
        <pc:chgData name="Iyad Khuder" userId="986eacf1a0f5a019" providerId="LiveId" clId="{F830732C-7A66-43E0-99F4-D4BBC56FDC71}" dt="2022-02-27T21:10:22.830" v="331" actId="478"/>
        <pc:sldMkLst>
          <pc:docMk/>
          <pc:sldMk cId="715223545" sldId="260"/>
        </pc:sldMkLst>
        <pc:spChg chg="mod">
          <ac:chgData name="Iyad Khuder" userId="986eacf1a0f5a019" providerId="LiveId" clId="{F830732C-7A66-43E0-99F4-D4BBC56FDC71}" dt="2022-02-27T20:22:50.101" v="58" actId="14100"/>
          <ac:spMkLst>
            <pc:docMk/>
            <pc:sldMk cId="715223545" sldId="260"/>
            <ac:spMk id="3" creationId="{55946001-CC1A-41B3-B409-FC2F38A24E9D}"/>
          </ac:spMkLst>
        </pc:spChg>
        <pc:spChg chg="del">
          <ac:chgData name="Iyad Khuder" userId="986eacf1a0f5a019" providerId="LiveId" clId="{F830732C-7A66-43E0-99F4-D4BBC56FDC71}" dt="2022-02-27T21:06:04.711" v="270" actId="478"/>
          <ac:spMkLst>
            <pc:docMk/>
            <pc:sldMk cId="715223545" sldId="260"/>
            <ac:spMk id="5" creationId="{82B57470-CA47-4942-9BC0-41889CA4D129}"/>
          </ac:spMkLst>
        </pc:spChg>
        <pc:spChg chg="add del mod">
          <ac:chgData name="Iyad Khuder" userId="986eacf1a0f5a019" providerId="LiveId" clId="{F830732C-7A66-43E0-99F4-D4BBC56FDC71}" dt="2022-02-27T21:10:22.830" v="331" actId="478"/>
          <ac:spMkLst>
            <pc:docMk/>
            <pc:sldMk cId="715223545" sldId="260"/>
            <ac:spMk id="8" creationId="{86F31F35-5889-4544-943A-5A92414C506A}"/>
          </ac:spMkLst>
        </pc:spChg>
        <pc:picChg chg="mod">
          <ac:chgData name="Iyad Khuder" userId="986eacf1a0f5a019" providerId="LiveId" clId="{F830732C-7A66-43E0-99F4-D4BBC56FDC71}" dt="2022-02-27T20:22:33.409" v="57" actId="1076"/>
          <ac:picMkLst>
            <pc:docMk/>
            <pc:sldMk cId="715223545" sldId="260"/>
            <ac:picMk id="7" creationId="{9A2D00F5-162F-4F6E-BA4F-F52B8F6A9528}"/>
          </ac:picMkLst>
        </pc:picChg>
      </pc:sldChg>
      <pc:sldChg chg="delSp mod">
        <pc:chgData name="Iyad Khuder" userId="986eacf1a0f5a019" providerId="LiveId" clId="{F830732C-7A66-43E0-99F4-D4BBC56FDC71}" dt="2022-02-27T21:08:36.783" v="304" actId="478"/>
        <pc:sldMkLst>
          <pc:docMk/>
          <pc:sldMk cId="3785678957" sldId="285"/>
        </pc:sldMkLst>
        <pc:spChg chg="del">
          <ac:chgData name="Iyad Khuder" userId="986eacf1a0f5a019" providerId="LiveId" clId="{F830732C-7A66-43E0-99F4-D4BBC56FDC71}" dt="2022-02-27T21:08:36.783" v="304" actId="478"/>
          <ac:spMkLst>
            <pc:docMk/>
            <pc:sldMk cId="3785678957" sldId="285"/>
            <ac:spMk id="5" creationId="{7213BA1B-BE2D-4E10-AF2F-3721F423F100}"/>
          </ac:spMkLst>
        </pc:spChg>
      </pc:sldChg>
      <pc:sldChg chg="addSp delSp modSp mod">
        <pc:chgData name="Iyad Khuder" userId="986eacf1a0f5a019" providerId="LiveId" clId="{F830732C-7A66-43E0-99F4-D4BBC56FDC71}" dt="2022-02-27T21:10:25.518" v="332" actId="478"/>
        <pc:sldMkLst>
          <pc:docMk/>
          <pc:sldMk cId="2432704756" sldId="286"/>
        </pc:sldMkLst>
        <pc:spChg chg="mod">
          <ac:chgData name="Iyad Khuder" userId="986eacf1a0f5a019" providerId="LiveId" clId="{F830732C-7A66-43E0-99F4-D4BBC56FDC71}" dt="2022-02-27T20:34:09.094" v="73" actId="404"/>
          <ac:spMkLst>
            <pc:docMk/>
            <pc:sldMk cId="2432704756" sldId="286"/>
            <ac:spMk id="5" creationId="{462C0D05-184E-49B4-BFD6-8281100CDCB2}"/>
          </ac:spMkLst>
        </pc:spChg>
        <pc:spChg chg="del">
          <ac:chgData name="Iyad Khuder" userId="986eacf1a0f5a019" providerId="LiveId" clId="{F830732C-7A66-43E0-99F4-D4BBC56FDC71}" dt="2022-02-27T21:06:09.420" v="272" actId="478"/>
          <ac:spMkLst>
            <pc:docMk/>
            <pc:sldMk cId="2432704756" sldId="286"/>
            <ac:spMk id="6" creationId="{000B93AC-4C4B-4770-99CA-A0F5687292FF}"/>
          </ac:spMkLst>
        </pc:spChg>
        <pc:spChg chg="add del mod">
          <ac:chgData name="Iyad Khuder" userId="986eacf1a0f5a019" providerId="LiveId" clId="{F830732C-7A66-43E0-99F4-D4BBC56FDC71}" dt="2022-02-27T21:10:25.518" v="332" actId="478"/>
          <ac:spMkLst>
            <pc:docMk/>
            <pc:sldMk cId="2432704756" sldId="286"/>
            <ac:spMk id="9" creationId="{6510CB26-D908-4FF3-8510-C19D397C5342}"/>
          </ac:spMkLst>
        </pc:spChg>
        <pc:picChg chg="add mod">
          <ac:chgData name="Iyad Khuder" userId="986eacf1a0f5a019" providerId="LiveId" clId="{F830732C-7A66-43E0-99F4-D4BBC56FDC71}" dt="2022-02-27T20:33:53.940" v="72" actId="1076"/>
          <ac:picMkLst>
            <pc:docMk/>
            <pc:sldMk cId="2432704756" sldId="286"/>
            <ac:picMk id="4" creationId="{88E951FE-7C65-459C-B73F-E15474AF8C01}"/>
          </ac:picMkLst>
        </pc:picChg>
        <pc:picChg chg="mod modCrop">
          <ac:chgData name="Iyad Khuder" userId="986eacf1a0f5a019" providerId="LiveId" clId="{F830732C-7A66-43E0-99F4-D4BBC56FDC71}" dt="2022-02-27T20:33:48.252" v="71" actId="1076"/>
          <ac:picMkLst>
            <pc:docMk/>
            <pc:sldMk cId="2432704756" sldId="286"/>
            <ac:picMk id="7" creationId="{03E0A27E-6AD3-4298-8AA5-3C755373A85B}"/>
          </ac:picMkLst>
        </pc:picChg>
      </pc:sldChg>
      <pc:sldChg chg="delSp mod">
        <pc:chgData name="Iyad Khuder" userId="986eacf1a0f5a019" providerId="LiveId" clId="{F830732C-7A66-43E0-99F4-D4BBC56FDC71}" dt="2022-02-27T21:10:41.862" v="337" actId="478"/>
        <pc:sldMkLst>
          <pc:docMk/>
          <pc:sldMk cId="116807268" sldId="288"/>
        </pc:sldMkLst>
        <pc:spChg chg="del">
          <ac:chgData name="Iyad Khuder" userId="986eacf1a0f5a019" providerId="LiveId" clId="{F830732C-7A66-43E0-99F4-D4BBC56FDC71}" dt="2022-02-27T21:10:41.862" v="337" actId="478"/>
          <ac:spMkLst>
            <pc:docMk/>
            <pc:sldMk cId="116807268" sldId="288"/>
            <ac:spMk id="5" creationId="{82B57470-CA47-4942-9BC0-41889CA4D129}"/>
          </ac:spMkLst>
        </pc:spChg>
      </pc:sldChg>
      <pc:sldChg chg="addSp delSp modSp mod">
        <pc:chgData name="Iyad Khuder" userId="986eacf1a0f5a019" providerId="LiveId" clId="{F830732C-7A66-43E0-99F4-D4BBC56FDC71}" dt="2022-02-27T21:10:28.783" v="333" actId="478"/>
        <pc:sldMkLst>
          <pc:docMk/>
          <pc:sldMk cId="3928703401" sldId="289"/>
        </pc:sldMkLst>
        <pc:spChg chg="del">
          <ac:chgData name="Iyad Khuder" userId="986eacf1a0f5a019" providerId="LiveId" clId="{F830732C-7A66-43E0-99F4-D4BBC56FDC71}" dt="2022-02-27T21:06:15.284" v="274" actId="478"/>
          <ac:spMkLst>
            <pc:docMk/>
            <pc:sldMk cId="3928703401" sldId="289"/>
            <ac:spMk id="6" creationId="{000B93AC-4C4B-4770-99CA-A0F5687292FF}"/>
          </ac:spMkLst>
        </pc:spChg>
        <pc:spChg chg="add del mod">
          <ac:chgData name="Iyad Khuder" userId="986eacf1a0f5a019" providerId="LiveId" clId="{F830732C-7A66-43E0-99F4-D4BBC56FDC71}" dt="2022-02-27T21:10:28.783" v="333" actId="478"/>
          <ac:spMkLst>
            <pc:docMk/>
            <pc:sldMk cId="3928703401" sldId="289"/>
            <ac:spMk id="7" creationId="{82966214-AD0D-4C18-99FD-182B3157AC87}"/>
          </ac:spMkLst>
        </pc:spChg>
      </pc:sldChg>
      <pc:sldChg chg="addSp delSp modSp mod">
        <pc:chgData name="Iyad Khuder" userId="986eacf1a0f5a019" providerId="LiveId" clId="{F830732C-7A66-43E0-99F4-D4BBC56FDC71}" dt="2022-02-27T21:10:31.022" v="334" actId="478"/>
        <pc:sldMkLst>
          <pc:docMk/>
          <pc:sldMk cId="3670918048" sldId="290"/>
        </pc:sldMkLst>
        <pc:spChg chg="add del mod">
          <ac:chgData name="Iyad Khuder" userId="986eacf1a0f5a019" providerId="LiveId" clId="{F830732C-7A66-43E0-99F4-D4BBC56FDC71}" dt="2022-02-27T21:10:31.022" v="334" actId="478"/>
          <ac:spMkLst>
            <pc:docMk/>
            <pc:sldMk cId="3670918048" sldId="290"/>
            <ac:spMk id="5" creationId="{9A8D1D71-C62F-48D5-AAD9-22B7FC0267DD}"/>
          </ac:spMkLst>
        </pc:spChg>
        <pc:spChg chg="del">
          <ac:chgData name="Iyad Khuder" userId="986eacf1a0f5a019" providerId="LiveId" clId="{F830732C-7A66-43E0-99F4-D4BBC56FDC71}" dt="2022-02-27T21:06:19.623" v="276" actId="478"/>
          <ac:spMkLst>
            <pc:docMk/>
            <pc:sldMk cId="3670918048" sldId="290"/>
            <ac:spMk id="6" creationId="{000B93AC-4C4B-4770-99CA-A0F5687292FF}"/>
          </ac:spMkLst>
        </pc:spChg>
      </pc:sldChg>
      <pc:sldChg chg="addSp delSp modSp mod">
        <pc:chgData name="Iyad Khuder" userId="986eacf1a0f5a019" providerId="LiveId" clId="{F830732C-7A66-43E0-99F4-D4BBC56FDC71}" dt="2022-02-27T21:10:36.111" v="335" actId="478"/>
        <pc:sldMkLst>
          <pc:docMk/>
          <pc:sldMk cId="1226788590" sldId="291"/>
        </pc:sldMkLst>
        <pc:spChg chg="mod">
          <ac:chgData name="Iyad Khuder" userId="986eacf1a0f5a019" providerId="LiveId" clId="{F830732C-7A66-43E0-99F4-D4BBC56FDC71}" dt="2022-02-27T20:46:48.801" v="228" actId="313"/>
          <ac:spMkLst>
            <pc:docMk/>
            <pc:sldMk cId="1226788590" sldId="291"/>
            <ac:spMk id="5" creationId="{462C0D05-184E-49B4-BFD6-8281100CDCB2}"/>
          </ac:spMkLst>
        </pc:spChg>
        <pc:spChg chg="del">
          <ac:chgData name="Iyad Khuder" userId="986eacf1a0f5a019" providerId="LiveId" clId="{F830732C-7A66-43E0-99F4-D4BBC56FDC71}" dt="2022-02-27T21:06:25.220" v="278" actId="478"/>
          <ac:spMkLst>
            <pc:docMk/>
            <pc:sldMk cId="1226788590" sldId="291"/>
            <ac:spMk id="6" creationId="{000B93AC-4C4B-4770-99CA-A0F5687292FF}"/>
          </ac:spMkLst>
        </pc:spChg>
        <pc:spChg chg="add del mod">
          <ac:chgData name="Iyad Khuder" userId="986eacf1a0f5a019" providerId="LiveId" clId="{F830732C-7A66-43E0-99F4-D4BBC56FDC71}" dt="2022-02-27T21:10:36.111" v="335" actId="478"/>
          <ac:spMkLst>
            <pc:docMk/>
            <pc:sldMk cId="1226788590" sldId="291"/>
            <ac:spMk id="8" creationId="{31D13C00-F64D-42EA-BFE7-3C9A9848F0C0}"/>
          </ac:spMkLst>
        </pc:spChg>
        <pc:picChg chg="mod">
          <ac:chgData name="Iyad Khuder" userId="986eacf1a0f5a019" providerId="LiveId" clId="{F830732C-7A66-43E0-99F4-D4BBC56FDC71}" dt="2022-02-27T20:43:39.550" v="109" actId="1076"/>
          <ac:picMkLst>
            <pc:docMk/>
            <pc:sldMk cId="1226788590" sldId="291"/>
            <ac:picMk id="7" creationId="{A79AD11A-2F64-4BE8-A703-4FAD7443AB0D}"/>
          </ac:picMkLst>
        </pc:picChg>
      </pc:sldChg>
      <pc:sldChg chg="addSp delSp modSp mod">
        <pc:chgData name="Iyad Khuder" userId="986eacf1a0f5a019" providerId="LiveId" clId="{F830732C-7A66-43E0-99F4-D4BBC56FDC71}" dt="2022-02-27T21:10:38.693" v="336" actId="478"/>
        <pc:sldMkLst>
          <pc:docMk/>
          <pc:sldMk cId="3425995209" sldId="292"/>
        </pc:sldMkLst>
        <pc:spChg chg="mod">
          <ac:chgData name="Iyad Khuder" userId="986eacf1a0f5a019" providerId="LiveId" clId="{F830732C-7A66-43E0-99F4-D4BBC56FDC71}" dt="2022-02-27T19:59:09.682" v="13" actId="20577"/>
          <ac:spMkLst>
            <pc:docMk/>
            <pc:sldMk cId="3425995209" sldId="292"/>
            <ac:spMk id="5" creationId="{462C0D05-184E-49B4-BFD6-8281100CDCB2}"/>
          </ac:spMkLst>
        </pc:spChg>
        <pc:spChg chg="del">
          <ac:chgData name="Iyad Khuder" userId="986eacf1a0f5a019" providerId="LiveId" clId="{F830732C-7A66-43E0-99F4-D4BBC56FDC71}" dt="2022-02-27T21:06:29.678" v="280" actId="478"/>
          <ac:spMkLst>
            <pc:docMk/>
            <pc:sldMk cId="3425995209" sldId="292"/>
            <ac:spMk id="6" creationId="{000B93AC-4C4B-4770-99CA-A0F5687292FF}"/>
          </ac:spMkLst>
        </pc:spChg>
        <pc:spChg chg="add del mod">
          <ac:chgData name="Iyad Khuder" userId="986eacf1a0f5a019" providerId="LiveId" clId="{F830732C-7A66-43E0-99F4-D4BBC56FDC71}" dt="2022-02-27T21:10:38.693" v="336" actId="478"/>
          <ac:spMkLst>
            <pc:docMk/>
            <pc:sldMk cId="3425995209" sldId="292"/>
            <ac:spMk id="7" creationId="{028D7C53-42B7-4D92-9D7E-2FFF5175729C}"/>
          </ac:spMkLst>
        </pc:spChg>
      </pc:sldChg>
      <pc:sldChg chg="delSp mod">
        <pc:chgData name="Iyad Khuder" userId="986eacf1a0f5a019" providerId="LiveId" clId="{F830732C-7A66-43E0-99F4-D4BBC56FDC71}" dt="2022-02-27T21:08:29.747" v="302" actId="478"/>
        <pc:sldMkLst>
          <pc:docMk/>
          <pc:sldMk cId="3951456964" sldId="293"/>
        </pc:sldMkLst>
        <pc:spChg chg="del">
          <ac:chgData name="Iyad Khuder" userId="986eacf1a0f5a019" providerId="LiveId" clId="{F830732C-7A66-43E0-99F4-D4BBC56FDC71}" dt="2022-02-27T21:08:29.747" v="302" actId="478"/>
          <ac:spMkLst>
            <pc:docMk/>
            <pc:sldMk cId="3951456964" sldId="293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8:33.479" v="303" actId="478"/>
        <pc:sldMkLst>
          <pc:docMk/>
          <pc:sldMk cId="3516924297" sldId="294"/>
        </pc:sldMkLst>
        <pc:spChg chg="del">
          <ac:chgData name="Iyad Khuder" userId="986eacf1a0f5a019" providerId="LiveId" clId="{F830732C-7A66-43E0-99F4-D4BBC56FDC71}" dt="2022-02-27T21:08:33.479" v="303" actId="478"/>
          <ac:spMkLst>
            <pc:docMk/>
            <pc:sldMk cId="3516924297" sldId="294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13.614" v="315" actId="478"/>
        <pc:sldMkLst>
          <pc:docMk/>
          <pc:sldMk cId="461805601" sldId="295"/>
        </pc:sldMkLst>
        <pc:spChg chg="del">
          <ac:chgData name="Iyad Khuder" userId="986eacf1a0f5a019" providerId="LiveId" clId="{F830732C-7A66-43E0-99F4-D4BBC56FDC71}" dt="2022-02-27T21:09:13.614" v="315" actId="478"/>
          <ac:spMkLst>
            <pc:docMk/>
            <pc:sldMk cId="461805601" sldId="295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8:39.783" v="305" actId="478"/>
        <pc:sldMkLst>
          <pc:docMk/>
          <pc:sldMk cId="707932703" sldId="296"/>
        </pc:sldMkLst>
        <pc:spChg chg="del">
          <ac:chgData name="Iyad Khuder" userId="986eacf1a0f5a019" providerId="LiveId" clId="{F830732C-7A66-43E0-99F4-D4BBC56FDC71}" dt="2022-02-27T21:08:39.783" v="305" actId="478"/>
          <ac:spMkLst>
            <pc:docMk/>
            <pc:sldMk cId="707932703" sldId="296"/>
            <ac:spMk id="5" creationId="{82B57470-CA47-4942-9BC0-41889CA4D129}"/>
          </ac:spMkLst>
        </pc:spChg>
      </pc:sldChg>
      <pc:sldChg chg="delSp modSp mod">
        <pc:chgData name="Iyad Khuder" userId="986eacf1a0f5a019" providerId="LiveId" clId="{F830732C-7A66-43E0-99F4-D4BBC56FDC71}" dt="2022-02-27T21:16:04.823" v="379" actId="1036"/>
        <pc:sldMkLst>
          <pc:docMk/>
          <pc:sldMk cId="3985594989" sldId="297"/>
        </pc:sldMkLst>
        <pc:spChg chg="del">
          <ac:chgData name="Iyad Khuder" userId="986eacf1a0f5a019" providerId="LiveId" clId="{F830732C-7A66-43E0-99F4-D4BBC56FDC71}" dt="2022-02-27T21:08:44.463" v="306" actId="478"/>
          <ac:spMkLst>
            <pc:docMk/>
            <pc:sldMk cId="3985594989" sldId="297"/>
            <ac:spMk id="5" creationId="{82B57470-CA47-4942-9BC0-41889CA4D129}"/>
          </ac:spMkLst>
        </pc:spChg>
        <pc:picChg chg="mod">
          <ac:chgData name="Iyad Khuder" userId="986eacf1a0f5a019" providerId="LiveId" clId="{F830732C-7A66-43E0-99F4-D4BBC56FDC71}" dt="2022-02-27T21:15:37.375" v="369" actId="1076"/>
          <ac:picMkLst>
            <pc:docMk/>
            <pc:sldMk cId="3985594989" sldId="297"/>
            <ac:picMk id="8" creationId="{7F84F8EE-0C7F-4CC1-B836-5B9E2A05648D}"/>
          </ac:picMkLst>
        </pc:picChg>
        <pc:inkChg chg="mod">
          <ac:chgData name="Iyad Khuder" userId="986eacf1a0f5a019" providerId="LiveId" clId="{F830732C-7A66-43E0-99F4-D4BBC56FDC71}" dt="2022-02-27T21:16:04.823" v="379" actId="1036"/>
          <ac:inkMkLst>
            <pc:docMk/>
            <pc:sldMk cId="3985594989" sldId="297"/>
            <ac:inkMk id="25" creationId="{3E0A9FF3-A857-4442-B9B9-0B2B1BDDF568}"/>
          </ac:inkMkLst>
        </pc:inkChg>
      </pc:sldChg>
      <pc:sldChg chg="delSp mod">
        <pc:chgData name="Iyad Khuder" userId="986eacf1a0f5a019" providerId="LiveId" clId="{F830732C-7A66-43E0-99F4-D4BBC56FDC71}" dt="2022-02-27T21:08:48.703" v="307" actId="478"/>
        <pc:sldMkLst>
          <pc:docMk/>
          <pc:sldMk cId="2725739095" sldId="298"/>
        </pc:sldMkLst>
        <pc:spChg chg="del">
          <ac:chgData name="Iyad Khuder" userId="986eacf1a0f5a019" providerId="LiveId" clId="{F830732C-7A66-43E0-99F4-D4BBC56FDC71}" dt="2022-02-27T21:08:48.703" v="307" actId="478"/>
          <ac:spMkLst>
            <pc:docMk/>
            <pc:sldMk cId="2725739095" sldId="298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8:51.695" v="308" actId="478"/>
        <pc:sldMkLst>
          <pc:docMk/>
          <pc:sldMk cId="920685341" sldId="299"/>
        </pc:sldMkLst>
        <pc:spChg chg="del">
          <ac:chgData name="Iyad Khuder" userId="986eacf1a0f5a019" providerId="LiveId" clId="{F830732C-7A66-43E0-99F4-D4BBC56FDC71}" dt="2022-02-27T21:08:51.695" v="308" actId="478"/>
          <ac:spMkLst>
            <pc:docMk/>
            <pc:sldMk cId="920685341" sldId="299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8:55.515" v="309" actId="478"/>
        <pc:sldMkLst>
          <pc:docMk/>
          <pc:sldMk cId="2573171101" sldId="300"/>
        </pc:sldMkLst>
        <pc:spChg chg="del">
          <ac:chgData name="Iyad Khuder" userId="986eacf1a0f5a019" providerId="LiveId" clId="{F830732C-7A66-43E0-99F4-D4BBC56FDC71}" dt="2022-02-27T21:08:55.515" v="309" actId="478"/>
          <ac:spMkLst>
            <pc:docMk/>
            <pc:sldMk cId="2573171101" sldId="300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16.790" v="316" actId="478"/>
        <pc:sldMkLst>
          <pc:docMk/>
          <pc:sldMk cId="2238495833" sldId="301"/>
        </pc:sldMkLst>
        <pc:spChg chg="del">
          <ac:chgData name="Iyad Khuder" userId="986eacf1a0f5a019" providerId="LiveId" clId="{F830732C-7A66-43E0-99F4-D4BBC56FDC71}" dt="2022-02-27T21:09:16.790" v="316" actId="478"/>
          <ac:spMkLst>
            <pc:docMk/>
            <pc:sldMk cId="2238495833" sldId="301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19.240" v="317" actId="478"/>
        <pc:sldMkLst>
          <pc:docMk/>
          <pc:sldMk cId="3993507157" sldId="302"/>
        </pc:sldMkLst>
        <pc:spChg chg="del">
          <ac:chgData name="Iyad Khuder" userId="986eacf1a0f5a019" providerId="LiveId" clId="{F830732C-7A66-43E0-99F4-D4BBC56FDC71}" dt="2022-02-27T21:09:19.240" v="317" actId="478"/>
          <ac:spMkLst>
            <pc:docMk/>
            <pc:sldMk cId="3993507157" sldId="302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47.134" v="325" actId="478"/>
        <pc:sldMkLst>
          <pc:docMk/>
          <pc:sldMk cId="1390956136" sldId="303"/>
        </pc:sldMkLst>
        <pc:spChg chg="del">
          <ac:chgData name="Iyad Khuder" userId="986eacf1a0f5a019" providerId="LiveId" clId="{F830732C-7A66-43E0-99F4-D4BBC56FDC71}" dt="2022-02-27T21:09:47.134" v="325" actId="478"/>
          <ac:spMkLst>
            <pc:docMk/>
            <pc:sldMk cId="1390956136" sldId="303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26.438" v="319" actId="478"/>
        <pc:sldMkLst>
          <pc:docMk/>
          <pc:sldMk cId="1117021227" sldId="304"/>
        </pc:sldMkLst>
        <pc:spChg chg="del">
          <ac:chgData name="Iyad Khuder" userId="986eacf1a0f5a019" providerId="LiveId" clId="{F830732C-7A66-43E0-99F4-D4BBC56FDC71}" dt="2022-02-27T21:09:26.438" v="319" actId="478"/>
          <ac:spMkLst>
            <pc:docMk/>
            <pc:sldMk cId="1117021227" sldId="304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35.890" v="321" actId="478"/>
        <pc:sldMkLst>
          <pc:docMk/>
          <pc:sldMk cId="2525397250" sldId="305"/>
        </pc:sldMkLst>
        <pc:spChg chg="del">
          <ac:chgData name="Iyad Khuder" userId="986eacf1a0f5a019" providerId="LiveId" clId="{F830732C-7A66-43E0-99F4-D4BBC56FDC71}" dt="2022-02-27T21:09:35.890" v="321" actId="478"/>
          <ac:spMkLst>
            <pc:docMk/>
            <pc:sldMk cId="2525397250" sldId="305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33.493" v="320" actId="478"/>
        <pc:sldMkLst>
          <pc:docMk/>
          <pc:sldMk cId="4199653922" sldId="306"/>
        </pc:sldMkLst>
        <pc:spChg chg="del">
          <ac:chgData name="Iyad Khuder" userId="986eacf1a0f5a019" providerId="LiveId" clId="{F830732C-7A66-43E0-99F4-D4BBC56FDC71}" dt="2022-02-27T21:09:33.493" v="320" actId="478"/>
          <ac:spMkLst>
            <pc:docMk/>
            <pc:sldMk cId="4199653922" sldId="306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39.062" v="322" actId="478"/>
        <pc:sldMkLst>
          <pc:docMk/>
          <pc:sldMk cId="3455110152" sldId="307"/>
        </pc:sldMkLst>
        <pc:spChg chg="del">
          <ac:chgData name="Iyad Khuder" userId="986eacf1a0f5a019" providerId="LiveId" clId="{F830732C-7A66-43E0-99F4-D4BBC56FDC71}" dt="2022-02-27T21:09:39.062" v="322" actId="478"/>
          <ac:spMkLst>
            <pc:docMk/>
            <pc:sldMk cId="3455110152" sldId="307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41.966" v="323" actId="478"/>
        <pc:sldMkLst>
          <pc:docMk/>
          <pc:sldMk cId="168163835" sldId="308"/>
        </pc:sldMkLst>
        <pc:spChg chg="del">
          <ac:chgData name="Iyad Khuder" userId="986eacf1a0f5a019" providerId="LiveId" clId="{F830732C-7A66-43E0-99F4-D4BBC56FDC71}" dt="2022-02-27T21:09:41.966" v="323" actId="478"/>
          <ac:spMkLst>
            <pc:docMk/>
            <pc:sldMk cId="168163835" sldId="308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45.026" v="324" actId="478"/>
        <pc:sldMkLst>
          <pc:docMk/>
          <pc:sldMk cId="3522903259" sldId="309"/>
        </pc:sldMkLst>
        <pc:spChg chg="del">
          <ac:chgData name="Iyad Khuder" userId="986eacf1a0f5a019" providerId="LiveId" clId="{F830732C-7A66-43E0-99F4-D4BBC56FDC71}" dt="2022-02-27T21:09:45.026" v="324" actId="478"/>
          <ac:spMkLst>
            <pc:docMk/>
            <pc:sldMk cId="3522903259" sldId="309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50.166" v="326" actId="478"/>
        <pc:sldMkLst>
          <pc:docMk/>
          <pc:sldMk cId="2644501492" sldId="310"/>
        </pc:sldMkLst>
        <pc:spChg chg="del">
          <ac:chgData name="Iyad Khuder" userId="986eacf1a0f5a019" providerId="LiveId" clId="{F830732C-7A66-43E0-99F4-D4BBC56FDC71}" dt="2022-02-27T21:09:50.166" v="326" actId="478"/>
          <ac:spMkLst>
            <pc:docMk/>
            <pc:sldMk cId="2644501492" sldId="310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52.134" v="327" actId="478"/>
        <pc:sldMkLst>
          <pc:docMk/>
          <pc:sldMk cId="337707676" sldId="311"/>
        </pc:sldMkLst>
        <pc:spChg chg="del">
          <ac:chgData name="Iyad Khuder" userId="986eacf1a0f5a019" providerId="LiveId" clId="{F830732C-7A66-43E0-99F4-D4BBC56FDC71}" dt="2022-02-27T21:09:52.134" v="327" actId="478"/>
          <ac:spMkLst>
            <pc:docMk/>
            <pc:sldMk cId="337707676" sldId="311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54.538" v="328" actId="478"/>
        <pc:sldMkLst>
          <pc:docMk/>
          <pc:sldMk cId="83479668" sldId="312"/>
        </pc:sldMkLst>
        <pc:spChg chg="del">
          <ac:chgData name="Iyad Khuder" userId="986eacf1a0f5a019" providerId="LiveId" clId="{F830732C-7A66-43E0-99F4-D4BBC56FDC71}" dt="2022-02-27T21:09:54.538" v="328" actId="478"/>
          <ac:spMkLst>
            <pc:docMk/>
            <pc:sldMk cId="83479668" sldId="312"/>
            <ac:spMk id="5" creationId="{82B57470-CA47-4942-9BC0-41889CA4D129}"/>
          </ac:spMkLst>
        </pc:spChg>
      </pc:sldChg>
      <pc:sldChg chg="delSp mod">
        <pc:chgData name="Iyad Khuder" userId="986eacf1a0f5a019" providerId="LiveId" clId="{F830732C-7A66-43E0-99F4-D4BBC56FDC71}" dt="2022-02-27T21:09:57.052" v="329" actId="478"/>
        <pc:sldMkLst>
          <pc:docMk/>
          <pc:sldMk cId="2500906029" sldId="313"/>
        </pc:sldMkLst>
        <pc:spChg chg="del">
          <ac:chgData name="Iyad Khuder" userId="986eacf1a0f5a019" providerId="LiveId" clId="{F830732C-7A66-43E0-99F4-D4BBC56FDC71}" dt="2022-02-27T21:09:57.052" v="329" actId="478"/>
          <ac:spMkLst>
            <pc:docMk/>
            <pc:sldMk cId="2500906029" sldId="313"/>
            <ac:spMk id="5" creationId="{82B57470-CA47-4942-9BC0-41889CA4D129}"/>
          </ac:spMkLst>
        </pc:spChg>
      </pc:sldChg>
      <pc:sldChg chg="addSp delSp modSp mod">
        <pc:chgData name="Iyad Khuder" userId="986eacf1a0f5a019" providerId="LiveId" clId="{F830732C-7A66-43E0-99F4-D4BBC56FDC71}" dt="2022-03-06T23:02:54.160" v="383" actId="571"/>
        <pc:sldMkLst>
          <pc:docMk/>
          <pc:sldMk cId="151710315" sldId="314"/>
        </pc:sldMkLst>
        <pc:spChg chg="del">
          <ac:chgData name="Iyad Khuder" userId="986eacf1a0f5a019" providerId="LiveId" clId="{F830732C-7A66-43E0-99F4-D4BBC56FDC71}" dt="2022-02-27T21:04:57.080" v="249" actId="478"/>
          <ac:spMkLst>
            <pc:docMk/>
            <pc:sldMk cId="151710315" sldId="314"/>
            <ac:spMk id="2" creationId="{14AC5310-FAA8-41C9-88C1-A089D9889DD7}"/>
          </ac:spMkLst>
        </pc:spChg>
        <pc:spChg chg="mod">
          <ac:chgData name="Iyad Khuder" userId="986eacf1a0f5a019" providerId="LiveId" clId="{F830732C-7A66-43E0-99F4-D4BBC56FDC71}" dt="2022-02-27T19:50:45.504" v="10" actId="20577"/>
          <ac:spMkLst>
            <pc:docMk/>
            <pc:sldMk cId="151710315" sldId="314"/>
            <ac:spMk id="4" creationId="{BB180DE2-C3A3-4258-AF27-272E0ED5B4C6}"/>
          </ac:spMkLst>
        </pc:spChg>
        <pc:spChg chg="del mod">
          <ac:chgData name="Iyad Khuder" userId="986eacf1a0f5a019" providerId="LiveId" clId="{F830732C-7A66-43E0-99F4-D4BBC56FDC71}" dt="2022-02-27T21:17:01.342" v="382" actId="478"/>
          <ac:spMkLst>
            <pc:docMk/>
            <pc:sldMk cId="151710315" sldId="314"/>
            <ac:spMk id="5" creationId="{82B57470-CA47-4942-9BC0-41889CA4D129}"/>
          </ac:spMkLst>
        </pc:spChg>
        <pc:spChg chg="add del mod">
          <ac:chgData name="Iyad Khuder" userId="986eacf1a0f5a019" providerId="LiveId" clId="{F830732C-7A66-43E0-99F4-D4BBC56FDC71}" dt="2022-02-27T21:04:59.056" v="250" actId="478"/>
          <ac:spMkLst>
            <pc:docMk/>
            <pc:sldMk cId="151710315" sldId="314"/>
            <ac:spMk id="7" creationId="{F946C47E-4D82-45B1-B66B-840240DA2DB0}"/>
          </ac:spMkLst>
        </pc:spChg>
        <pc:picChg chg="add mod">
          <ac:chgData name="Iyad Khuder" userId="986eacf1a0f5a019" providerId="LiveId" clId="{F830732C-7A66-43E0-99F4-D4BBC56FDC71}" dt="2022-03-06T23:02:54.160" v="383" actId="571"/>
          <ac:picMkLst>
            <pc:docMk/>
            <pc:sldMk cId="151710315" sldId="314"/>
            <ac:picMk id="4" creationId="{FBDBBD7F-6B19-43CD-A39A-259BBFC07222}"/>
          </ac:picMkLst>
        </pc:picChg>
        <pc:picChg chg="add mod">
          <ac:chgData name="Iyad Khuder" userId="986eacf1a0f5a019" providerId="LiveId" clId="{F830732C-7A66-43E0-99F4-D4BBC56FDC71}" dt="2022-02-27T21:16:52.864" v="381" actId="14100"/>
          <ac:picMkLst>
            <pc:docMk/>
            <pc:sldMk cId="151710315" sldId="314"/>
            <ac:picMk id="8" creationId="{535CCCC1-ED6D-48FA-84DD-87FFB26A55B0}"/>
          </ac:picMkLst>
        </pc:picChg>
      </pc:sldChg>
      <pc:sldChg chg="delSp mod">
        <pc:chgData name="Iyad Khuder" userId="986eacf1a0f5a019" providerId="LiveId" clId="{F830732C-7A66-43E0-99F4-D4BBC56FDC71}" dt="2022-02-27T21:08:58.865" v="310" actId="478"/>
        <pc:sldMkLst>
          <pc:docMk/>
          <pc:sldMk cId="2968380675" sldId="315"/>
        </pc:sldMkLst>
        <pc:spChg chg="del">
          <ac:chgData name="Iyad Khuder" userId="986eacf1a0f5a019" providerId="LiveId" clId="{F830732C-7A66-43E0-99F4-D4BBC56FDC71}" dt="2022-02-27T21:08:58.865" v="310" actId="478"/>
          <ac:spMkLst>
            <pc:docMk/>
            <pc:sldMk cId="2968380675" sldId="315"/>
            <ac:spMk id="5" creationId="{82B57470-CA47-4942-9BC0-41889CA4D129}"/>
          </ac:spMkLst>
        </pc:spChg>
      </pc:sldChg>
      <pc:sldChg chg="delSp modSp mod delDesignElem chgLayout">
        <pc:chgData name="Iyad Khuder" userId="986eacf1a0f5a019" providerId="LiveId" clId="{F830732C-7A66-43E0-99F4-D4BBC56FDC71}" dt="2022-02-27T21:09:01.968" v="311" actId="478"/>
        <pc:sldMkLst>
          <pc:docMk/>
          <pc:sldMk cId="3606820677" sldId="317"/>
        </pc:sldMkLst>
        <pc:spChg chg="mod ord">
          <ac:chgData name="Iyad Khuder" userId="986eacf1a0f5a019" providerId="LiveId" clId="{F830732C-7A66-43E0-99F4-D4BBC56FDC71}" dt="2022-02-27T20:54:32.279" v="236" actId="700"/>
          <ac:spMkLst>
            <pc:docMk/>
            <pc:sldMk cId="3606820677" sldId="317"/>
            <ac:spMk id="2" creationId="{14AC5310-FAA8-41C9-88C1-A089D9889DD7}"/>
          </ac:spMkLst>
        </pc:spChg>
        <pc:spChg chg="mod ord">
          <ac:chgData name="Iyad Khuder" userId="986eacf1a0f5a019" providerId="LiveId" clId="{F830732C-7A66-43E0-99F4-D4BBC56FDC71}" dt="2022-02-27T20:54:32.279" v="236" actId="700"/>
          <ac:spMkLst>
            <pc:docMk/>
            <pc:sldMk cId="3606820677" sldId="317"/>
            <ac:spMk id="3" creationId="{D9F7EF02-DF80-40D4-9DE1-B532DCA23C86}"/>
          </ac:spMkLst>
        </pc:spChg>
        <pc:spChg chg="mod ord">
          <ac:chgData name="Iyad Khuder" userId="986eacf1a0f5a019" providerId="LiveId" clId="{F830732C-7A66-43E0-99F4-D4BBC56FDC71}" dt="2022-02-27T20:54:32.279" v="236" actId="700"/>
          <ac:spMkLst>
            <pc:docMk/>
            <pc:sldMk cId="3606820677" sldId="317"/>
            <ac:spMk id="5" creationId="{462C0D05-184E-49B4-BFD6-8281100CDCB2}"/>
          </ac:spMkLst>
        </pc:spChg>
        <pc:spChg chg="del mod ord">
          <ac:chgData name="Iyad Khuder" userId="986eacf1a0f5a019" providerId="LiveId" clId="{F830732C-7A66-43E0-99F4-D4BBC56FDC71}" dt="2022-02-27T21:09:01.968" v="311" actId="478"/>
          <ac:spMkLst>
            <pc:docMk/>
            <pc:sldMk cId="3606820677" sldId="317"/>
            <ac:spMk id="6" creationId="{000B93AC-4C4B-4770-99CA-A0F5687292FF}"/>
          </ac:spMkLst>
        </pc:spChg>
        <pc:spChg chg="del">
          <ac:chgData name="Iyad Khuder" userId="986eacf1a0f5a019" providerId="LiveId" clId="{F830732C-7A66-43E0-99F4-D4BBC56FDC71}" dt="2022-02-27T20:54:32.279" v="236" actId="700"/>
          <ac:spMkLst>
            <pc:docMk/>
            <pc:sldMk cId="3606820677" sldId="317"/>
            <ac:spMk id="11" creationId="{3419E28B-721B-4D0D-A1D3-78EAC57253AF}"/>
          </ac:spMkLst>
        </pc:spChg>
        <pc:spChg chg="del">
          <ac:chgData name="Iyad Khuder" userId="986eacf1a0f5a019" providerId="LiveId" clId="{F830732C-7A66-43E0-99F4-D4BBC56FDC71}" dt="2022-02-27T20:54:32.279" v="236" actId="700"/>
          <ac:spMkLst>
            <pc:docMk/>
            <pc:sldMk cId="3606820677" sldId="317"/>
            <ac:spMk id="13" creationId="{359E45B9-0D24-465E-84AD-FEDBA836B569}"/>
          </ac:spMkLst>
        </pc:spChg>
        <pc:spChg chg="del">
          <ac:chgData name="Iyad Khuder" userId="986eacf1a0f5a019" providerId="LiveId" clId="{F830732C-7A66-43E0-99F4-D4BBC56FDC71}" dt="2022-02-27T20:54:32.279" v="236" actId="700"/>
          <ac:spMkLst>
            <pc:docMk/>
            <pc:sldMk cId="3606820677" sldId="317"/>
            <ac:spMk id="15" creationId="{1F36A2FB-17CD-4DA6-9D8A-BFD6ADF6A321}"/>
          </ac:spMkLst>
        </pc:spChg>
      </pc:sldChg>
      <pc:sldChg chg="delSp modSp mod delDesignElem chgLayout">
        <pc:chgData name="Iyad Khuder" userId="986eacf1a0f5a019" providerId="LiveId" clId="{F830732C-7A66-43E0-99F4-D4BBC56FDC71}" dt="2022-02-27T21:09:10.982" v="314" actId="478"/>
        <pc:sldMkLst>
          <pc:docMk/>
          <pc:sldMk cId="2155776220" sldId="318"/>
        </pc:sldMkLst>
        <pc:spChg chg="mod ord">
          <ac:chgData name="Iyad Khuder" userId="986eacf1a0f5a019" providerId="LiveId" clId="{F830732C-7A66-43E0-99F4-D4BBC56FDC71}" dt="2022-02-27T20:56:11.449" v="242" actId="700"/>
          <ac:spMkLst>
            <pc:docMk/>
            <pc:sldMk cId="2155776220" sldId="318"/>
            <ac:spMk id="2" creationId="{14AC5310-FAA8-41C9-88C1-A089D9889DD7}"/>
          </ac:spMkLst>
        </pc:spChg>
        <pc:spChg chg="mod ord">
          <ac:chgData name="Iyad Khuder" userId="986eacf1a0f5a019" providerId="LiveId" clId="{F830732C-7A66-43E0-99F4-D4BBC56FDC71}" dt="2022-02-27T20:56:11.449" v="242" actId="700"/>
          <ac:spMkLst>
            <pc:docMk/>
            <pc:sldMk cId="2155776220" sldId="318"/>
            <ac:spMk id="3" creationId="{55946001-CC1A-41B3-B409-FC2F38A24E9D}"/>
          </ac:spMkLst>
        </pc:spChg>
        <pc:spChg chg="mod ord">
          <ac:chgData name="Iyad Khuder" userId="986eacf1a0f5a019" providerId="LiveId" clId="{F830732C-7A66-43E0-99F4-D4BBC56FDC71}" dt="2022-02-27T20:56:11.449" v="242" actId="700"/>
          <ac:spMkLst>
            <pc:docMk/>
            <pc:sldMk cId="2155776220" sldId="318"/>
            <ac:spMk id="4" creationId="{2AA878C4-6775-4B36-B3A5-B14F726F9666}"/>
          </ac:spMkLst>
        </pc:spChg>
        <pc:spChg chg="del mod ord">
          <ac:chgData name="Iyad Khuder" userId="986eacf1a0f5a019" providerId="LiveId" clId="{F830732C-7A66-43E0-99F4-D4BBC56FDC71}" dt="2022-02-27T21:09:10.982" v="314" actId="478"/>
          <ac:spMkLst>
            <pc:docMk/>
            <pc:sldMk cId="2155776220" sldId="318"/>
            <ac:spMk id="5" creationId="{82B57470-CA47-4942-9BC0-41889CA4D129}"/>
          </ac:spMkLst>
        </pc:spChg>
        <pc:spChg chg="del">
          <ac:chgData name="Iyad Khuder" userId="986eacf1a0f5a019" providerId="LiveId" clId="{F830732C-7A66-43E0-99F4-D4BBC56FDC71}" dt="2022-02-27T20:56:11.449" v="242" actId="700"/>
          <ac:spMkLst>
            <pc:docMk/>
            <pc:sldMk cId="2155776220" sldId="318"/>
            <ac:spMk id="11" creationId="{D9BD230D-0708-4782-93C2-6421485EDE4E}"/>
          </ac:spMkLst>
        </pc:spChg>
        <pc:spChg chg="del">
          <ac:chgData name="Iyad Khuder" userId="986eacf1a0f5a019" providerId="LiveId" clId="{F830732C-7A66-43E0-99F4-D4BBC56FDC71}" dt="2022-02-27T20:56:11.449" v="242" actId="700"/>
          <ac:spMkLst>
            <pc:docMk/>
            <pc:sldMk cId="2155776220" sldId="318"/>
            <ac:spMk id="13" creationId="{D630D25A-547E-4D17-B65E-FA2B88893184}"/>
          </ac:spMkLst>
        </pc:spChg>
        <pc:spChg chg="del">
          <ac:chgData name="Iyad Khuder" userId="986eacf1a0f5a019" providerId="LiveId" clId="{F830732C-7A66-43E0-99F4-D4BBC56FDC71}" dt="2022-02-27T20:56:11.449" v="242" actId="700"/>
          <ac:spMkLst>
            <pc:docMk/>
            <pc:sldMk cId="2155776220" sldId="318"/>
            <ac:spMk id="15" creationId="{F39C56FC-EE04-4CE0-8DE2-736A201E9A38}"/>
          </ac:spMkLst>
        </pc:spChg>
      </pc:sldChg>
      <pc:sldChg chg="delSp mod">
        <pc:chgData name="Iyad Khuder" userId="986eacf1a0f5a019" providerId="LiveId" clId="{F830732C-7A66-43E0-99F4-D4BBC56FDC71}" dt="2022-02-27T21:09:22.518" v="318" actId="478"/>
        <pc:sldMkLst>
          <pc:docMk/>
          <pc:sldMk cId="349130980" sldId="319"/>
        </pc:sldMkLst>
        <pc:spChg chg="del">
          <ac:chgData name="Iyad Khuder" userId="986eacf1a0f5a019" providerId="LiveId" clId="{F830732C-7A66-43E0-99F4-D4BBC56FDC71}" dt="2022-02-27T21:09:22.518" v="318" actId="478"/>
          <ac:spMkLst>
            <pc:docMk/>
            <pc:sldMk cId="349130980" sldId="319"/>
            <ac:spMk id="5" creationId="{82B57470-CA47-4942-9BC0-41889CA4D129}"/>
          </ac:spMkLst>
        </pc:spChg>
      </pc:sldChg>
      <pc:sldChg chg="delSp modSp mod delDesignElem chgLayout">
        <pc:chgData name="Iyad Khuder" userId="986eacf1a0f5a019" providerId="LiveId" clId="{F830732C-7A66-43E0-99F4-D4BBC56FDC71}" dt="2022-02-27T21:09:08.670" v="313" actId="478"/>
        <pc:sldMkLst>
          <pc:docMk/>
          <pc:sldMk cId="1712538412" sldId="320"/>
        </pc:sldMkLst>
        <pc:spChg chg="mod ord">
          <ac:chgData name="Iyad Khuder" userId="986eacf1a0f5a019" providerId="LiveId" clId="{F830732C-7A66-43E0-99F4-D4BBC56FDC71}" dt="2022-02-27T20:55:59.432" v="241" actId="700"/>
          <ac:spMkLst>
            <pc:docMk/>
            <pc:sldMk cId="1712538412" sldId="320"/>
            <ac:spMk id="2" creationId="{14AC5310-FAA8-41C9-88C1-A089D9889DD7}"/>
          </ac:spMkLst>
        </pc:spChg>
        <pc:spChg chg="mod ord">
          <ac:chgData name="Iyad Khuder" userId="986eacf1a0f5a019" providerId="LiveId" clId="{F830732C-7A66-43E0-99F4-D4BBC56FDC71}" dt="2022-02-27T20:55:59.432" v="241" actId="700"/>
          <ac:spMkLst>
            <pc:docMk/>
            <pc:sldMk cId="1712538412" sldId="320"/>
            <ac:spMk id="3" creationId="{8BDB623E-1C71-433C-A2F4-E17C51F70E4A}"/>
          </ac:spMkLst>
        </pc:spChg>
        <pc:spChg chg="mod ord">
          <ac:chgData name="Iyad Khuder" userId="986eacf1a0f5a019" providerId="LiveId" clId="{F830732C-7A66-43E0-99F4-D4BBC56FDC71}" dt="2022-02-27T20:55:59.432" v="241" actId="700"/>
          <ac:spMkLst>
            <pc:docMk/>
            <pc:sldMk cId="1712538412" sldId="320"/>
            <ac:spMk id="5" creationId="{462C0D05-184E-49B4-BFD6-8281100CDCB2}"/>
          </ac:spMkLst>
        </pc:spChg>
        <pc:spChg chg="del mod ord">
          <ac:chgData name="Iyad Khuder" userId="986eacf1a0f5a019" providerId="LiveId" clId="{F830732C-7A66-43E0-99F4-D4BBC56FDC71}" dt="2022-02-27T21:09:08.670" v="313" actId="478"/>
          <ac:spMkLst>
            <pc:docMk/>
            <pc:sldMk cId="1712538412" sldId="320"/>
            <ac:spMk id="6" creationId="{000B93AC-4C4B-4770-99CA-A0F5687292FF}"/>
          </ac:spMkLst>
        </pc:spChg>
        <pc:spChg chg="del">
          <ac:chgData name="Iyad Khuder" userId="986eacf1a0f5a019" providerId="LiveId" clId="{F830732C-7A66-43E0-99F4-D4BBC56FDC71}" dt="2022-02-27T20:55:59.432" v="241" actId="700"/>
          <ac:spMkLst>
            <pc:docMk/>
            <pc:sldMk cId="1712538412" sldId="320"/>
            <ac:spMk id="11" creationId="{3419E28B-721B-4D0D-A1D3-78EAC57253AF}"/>
          </ac:spMkLst>
        </pc:spChg>
        <pc:spChg chg="del">
          <ac:chgData name="Iyad Khuder" userId="986eacf1a0f5a019" providerId="LiveId" clId="{F830732C-7A66-43E0-99F4-D4BBC56FDC71}" dt="2022-02-27T20:55:59.432" v="241" actId="700"/>
          <ac:spMkLst>
            <pc:docMk/>
            <pc:sldMk cId="1712538412" sldId="320"/>
            <ac:spMk id="13" creationId="{359E45B9-0D24-465E-84AD-FEDBA836B569}"/>
          </ac:spMkLst>
        </pc:spChg>
        <pc:spChg chg="del">
          <ac:chgData name="Iyad Khuder" userId="986eacf1a0f5a019" providerId="LiveId" clId="{F830732C-7A66-43E0-99F4-D4BBC56FDC71}" dt="2022-02-27T20:55:59.432" v="241" actId="700"/>
          <ac:spMkLst>
            <pc:docMk/>
            <pc:sldMk cId="1712538412" sldId="320"/>
            <ac:spMk id="15" creationId="{1F36A2FB-17CD-4DA6-9D8A-BFD6ADF6A321}"/>
          </ac:spMkLst>
        </pc:spChg>
      </pc:sldChg>
      <pc:sldChg chg="delSp modSp mod delDesignElem chgLayout">
        <pc:chgData name="Iyad Khuder" userId="986eacf1a0f5a019" providerId="LiveId" clId="{F830732C-7A66-43E0-99F4-D4BBC56FDC71}" dt="2022-02-27T21:09:04.294" v="312" actId="478"/>
        <pc:sldMkLst>
          <pc:docMk/>
          <pc:sldMk cId="3609224374" sldId="321"/>
        </pc:sldMkLst>
        <pc:spChg chg="mod ord">
          <ac:chgData name="Iyad Khuder" userId="986eacf1a0f5a019" providerId="LiveId" clId="{F830732C-7A66-43E0-99F4-D4BBC56FDC71}" dt="2022-02-27T20:54:39.437" v="237" actId="700"/>
          <ac:spMkLst>
            <pc:docMk/>
            <pc:sldMk cId="3609224374" sldId="321"/>
            <ac:spMk id="2" creationId="{14AC5310-FAA8-41C9-88C1-A089D9889DD7}"/>
          </ac:spMkLst>
        </pc:spChg>
        <pc:spChg chg="mod ord">
          <ac:chgData name="Iyad Khuder" userId="986eacf1a0f5a019" providerId="LiveId" clId="{F830732C-7A66-43E0-99F4-D4BBC56FDC71}" dt="2022-02-27T20:54:39.437" v="237" actId="700"/>
          <ac:spMkLst>
            <pc:docMk/>
            <pc:sldMk cId="3609224374" sldId="321"/>
            <ac:spMk id="3" creationId="{09C2436E-277D-47BB-8B54-82E02D10ACEF}"/>
          </ac:spMkLst>
        </pc:spChg>
        <pc:spChg chg="mod ord">
          <ac:chgData name="Iyad Khuder" userId="986eacf1a0f5a019" providerId="LiveId" clId="{F830732C-7A66-43E0-99F4-D4BBC56FDC71}" dt="2022-02-27T20:54:39.437" v="237" actId="700"/>
          <ac:spMkLst>
            <pc:docMk/>
            <pc:sldMk cId="3609224374" sldId="321"/>
            <ac:spMk id="5" creationId="{462C0D05-184E-49B4-BFD6-8281100CDCB2}"/>
          </ac:spMkLst>
        </pc:spChg>
        <pc:spChg chg="del mod ord">
          <ac:chgData name="Iyad Khuder" userId="986eacf1a0f5a019" providerId="LiveId" clId="{F830732C-7A66-43E0-99F4-D4BBC56FDC71}" dt="2022-02-27T21:09:04.294" v="312" actId="478"/>
          <ac:spMkLst>
            <pc:docMk/>
            <pc:sldMk cId="3609224374" sldId="321"/>
            <ac:spMk id="6" creationId="{000B93AC-4C4B-4770-99CA-A0F5687292FF}"/>
          </ac:spMkLst>
        </pc:spChg>
        <pc:spChg chg="del">
          <ac:chgData name="Iyad Khuder" userId="986eacf1a0f5a019" providerId="LiveId" clId="{F830732C-7A66-43E0-99F4-D4BBC56FDC71}" dt="2022-02-27T20:54:39.437" v="237" actId="700"/>
          <ac:spMkLst>
            <pc:docMk/>
            <pc:sldMk cId="3609224374" sldId="321"/>
            <ac:spMk id="11" creationId="{3419E28B-721B-4D0D-A1D3-78EAC57253AF}"/>
          </ac:spMkLst>
        </pc:spChg>
        <pc:spChg chg="del">
          <ac:chgData name="Iyad Khuder" userId="986eacf1a0f5a019" providerId="LiveId" clId="{F830732C-7A66-43E0-99F4-D4BBC56FDC71}" dt="2022-02-27T20:54:39.437" v="237" actId="700"/>
          <ac:spMkLst>
            <pc:docMk/>
            <pc:sldMk cId="3609224374" sldId="321"/>
            <ac:spMk id="13" creationId="{359E45B9-0D24-465E-84AD-FEDBA836B569}"/>
          </ac:spMkLst>
        </pc:spChg>
        <pc:spChg chg="del">
          <ac:chgData name="Iyad Khuder" userId="986eacf1a0f5a019" providerId="LiveId" clId="{F830732C-7A66-43E0-99F4-D4BBC56FDC71}" dt="2022-02-27T20:54:39.437" v="237" actId="700"/>
          <ac:spMkLst>
            <pc:docMk/>
            <pc:sldMk cId="3609224374" sldId="321"/>
            <ac:spMk id="15" creationId="{1F36A2FB-17CD-4DA6-9D8A-BFD6ADF6A321}"/>
          </ac:spMkLst>
        </pc:spChg>
      </pc:sldChg>
      <pc:sldMasterChg chg="modSldLayout">
        <pc:chgData name="Iyad Khuder" userId="986eacf1a0f5a019" providerId="LiveId" clId="{F830732C-7A66-43E0-99F4-D4BBC56FDC71}" dt="2022-02-27T21:15:02.597" v="357"/>
        <pc:sldMasterMkLst>
          <pc:docMk/>
          <pc:sldMasterMk cId="3914946512" sldId="2147483665"/>
        </pc:sldMasterMkLst>
        <pc:sldLayoutChg chg="addSp modSp mod">
          <pc:chgData name="Iyad Khuder" userId="986eacf1a0f5a019" providerId="LiveId" clId="{F830732C-7A66-43E0-99F4-D4BBC56FDC71}" dt="2022-02-27T20:55:29.193" v="240" actId="1076"/>
          <pc:sldLayoutMkLst>
            <pc:docMk/>
            <pc:sldMasterMk cId="3914946512" sldId="2147483665"/>
            <pc:sldLayoutMk cId="3429244311" sldId="2147483667"/>
          </pc:sldLayoutMkLst>
          <pc:spChg chg="mod">
            <ac:chgData name="Iyad Khuder" userId="986eacf1a0f5a019" providerId="LiveId" clId="{F830732C-7A66-43E0-99F4-D4BBC56FDC71}" dt="2022-02-27T20:55:23.029" v="238" actId="1076"/>
            <ac:spMkLst>
              <pc:docMk/>
              <pc:sldMasterMk cId="3914946512" sldId="2147483665"/>
              <pc:sldLayoutMk cId="3429244311" sldId="2147483667"/>
              <ac:spMk id="6" creationId="{00000000-0000-0000-0000-000000000000}"/>
            </ac:spMkLst>
          </pc:spChg>
          <pc:spChg chg="add mod">
            <ac:chgData name="Iyad Khuder" userId="986eacf1a0f5a019" providerId="LiveId" clId="{F830732C-7A66-43E0-99F4-D4BBC56FDC71}" dt="2022-02-27T20:55:29.193" v="240" actId="1076"/>
            <ac:spMkLst>
              <pc:docMk/>
              <pc:sldMasterMk cId="3914946512" sldId="2147483665"/>
              <pc:sldLayoutMk cId="3429244311" sldId="2147483667"/>
              <ac:spMk id="8" creationId="{315C6BBE-D564-47FA-9BCB-8C47A1985A1A}"/>
            </ac:spMkLst>
          </pc:spChg>
        </pc:sldLayoutChg>
        <pc:sldLayoutChg chg="addSp delSp modSp mod">
          <pc:chgData name="Iyad Khuder" userId="986eacf1a0f5a019" providerId="LiveId" clId="{F830732C-7A66-43E0-99F4-D4BBC56FDC71}" dt="2022-02-27T21:13:45.831" v="351" actId="14100"/>
          <pc:sldLayoutMkLst>
            <pc:docMk/>
            <pc:sldMasterMk cId="3914946512" sldId="2147483665"/>
            <pc:sldLayoutMk cId="521886183" sldId="2147483668"/>
          </pc:sldLayoutMkLst>
          <pc:spChg chg="del mod">
            <ac:chgData name="Iyad Khuder" userId="986eacf1a0f5a019" providerId="LiveId" clId="{F830732C-7A66-43E0-99F4-D4BBC56FDC71}" dt="2022-02-27T21:13:27.628" v="348" actId="478"/>
            <ac:spMkLst>
              <pc:docMk/>
              <pc:sldMasterMk cId="3914946512" sldId="2147483665"/>
              <pc:sldLayoutMk cId="521886183" sldId="2147483668"/>
              <ac:spMk id="4" creationId="{00000000-0000-0000-0000-000000000000}"/>
            </ac:spMkLst>
          </pc:spChg>
          <pc:spChg chg="del mod">
            <ac:chgData name="Iyad Khuder" userId="986eacf1a0f5a019" providerId="LiveId" clId="{F830732C-7A66-43E0-99F4-D4BBC56FDC71}" dt="2022-02-27T21:11:45.654" v="338" actId="478"/>
            <ac:spMkLst>
              <pc:docMk/>
              <pc:sldMasterMk cId="3914946512" sldId="2147483665"/>
              <pc:sldLayoutMk cId="521886183" sldId="2147483668"/>
              <ac:spMk id="5" creationId="{00000000-0000-0000-0000-000000000000}"/>
            </ac:spMkLst>
          </pc:spChg>
          <pc:spChg chg="mod">
            <ac:chgData name="Iyad Khuder" userId="986eacf1a0f5a019" providerId="LiveId" clId="{F830732C-7A66-43E0-99F4-D4BBC56FDC71}" dt="2022-02-27T20:50:24.334" v="230" actId="1076"/>
            <ac:spMkLst>
              <pc:docMk/>
              <pc:sldMasterMk cId="3914946512" sldId="2147483665"/>
              <pc:sldLayoutMk cId="521886183" sldId="2147483668"/>
              <ac:spMk id="6" creationId="{00000000-0000-0000-0000-000000000000}"/>
            </ac:spMkLst>
          </pc:spChg>
          <pc:spChg chg="add mod">
            <ac:chgData name="Iyad Khuder" userId="986eacf1a0f5a019" providerId="LiveId" clId="{F830732C-7A66-43E0-99F4-D4BBC56FDC71}" dt="2022-02-27T21:13:45.831" v="351" actId="14100"/>
            <ac:spMkLst>
              <pc:docMk/>
              <pc:sldMasterMk cId="3914946512" sldId="2147483665"/>
              <pc:sldLayoutMk cId="521886183" sldId="2147483668"/>
              <ac:spMk id="7" creationId="{F39BC2A6-F197-4E41-A07A-AD8609D3C657}"/>
            </ac:spMkLst>
          </pc:spChg>
          <pc:spChg chg="add mod">
            <ac:chgData name="Iyad Khuder" userId="986eacf1a0f5a019" providerId="LiveId" clId="{F830732C-7A66-43E0-99F4-D4BBC56FDC71}" dt="2022-02-27T20:52:18.374" v="235"/>
            <ac:spMkLst>
              <pc:docMk/>
              <pc:sldMasterMk cId="3914946512" sldId="2147483665"/>
              <pc:sldLayoutMk cId="521886183" sldId="2147483668"/>
              <ac:spMk id="9" creationId="{6A39C992-3AA7-4FDD-9054-69805761D3BF}"/>
            </ac:spMkLst>
          </pc:spChg>
        </pc:sldLayoutChg>
        <pc:sldLayoutChg chg="modSp mod">
          <pc:chgData name="Iyad Khuder" userId="986eacf1a0f5a019" providerId="LiveId" clId="{F830732C-7A66-43E0-99F4-D4BBC56FDC71}" dt="2022-02-27T21:08:03.944" v="301" actId="20577"/>
          <pc:sldLayoutMkLst>
            <pc:docMk/>
            <pc:sldMasterMk cId="3914946512" sldId="2147483665"/>
            <pc:sldLayoutMk cId="1904976162" sldId="2147483669"/>
          </pc:sldLayoutMkLst>
          <pc:spChg chg="mod">
            <ac:chgData name="Iyad Khuder" userId="986eacf1a0f5a019" providerId="LiveId" clId="{F830732C-7A66-43E0-99F4-D4BBC56FDC71}" dt="2022-02-27T21:08:03.944" v="301" actId="20577"/>
            <ac:spMkLst>
              <pc:docMk/>
              <pc:sldMasterMk cId="3914946512" sldId="2147483665"/>
              <pc:sldLayoutMk cId="1904976162" sldId="2147483669"/>
              <ac:spMk id="4" creationId="{00000000-0000-0000-0000-000000000000}"/>
            </ac:spMkLst>
          </pc:spChg>
          <pc:spChg chg="mod">
            <ac:chgData name="Iyad Khuder" userId="986eacf1a0f5a019" providerId="LiveId" clId="{F830732C-7A66-43E0-99F4-D4BBC56FDC71}" dt="2022-02-27T21:07:58.872" v="297" actId="20577"/>
            <ac:spMkLst>
              <pc:docMk/>
              <pc:sldMasterMk cId="3914946512" sldId="2147483665"/>
              <pc:sldLayoutMk cId="1904976162" sldId="2147483669"/>
              <ac:spMk id="5" creationId="{00000000-0000-0000-0000-000000000000}"/>
            </ac:spMkLst>
          </pc:spChg>
        </pc:sldLayoutChg>
        <pc:sldLayoutChg chg="addSp delSp modSp mod">
          <pc:chgData name="Iyad Khuder" userId="986eacf1a0f5a019" providerId="LiveId" clId="{F830732C-7A66-43E0-99F4-D4BBC56FDC71}" dt="2022-02-27T21:15:02.597" v="357"/>
          <pc:sldLayoutMkLst>
            <pc:docMk/>
            <pc:sldMasterMk cId="3914946512" sldId="2147483665"/>
            <pc:sldLayoutMk cId="15899014" sldId="2147483673"/>
          </pc:sldLayoutMkLst>
          <pc:spChg chg="del">
            <ac:chgData name="Iyad Khuder" userId="986eacf1a0f5a019" providerId="LiveId" clId="{F830732C-7A66-43E0-99F4-D4BBC56FDC71}" dt="2022-02-27T21:15:00.734" v="356" actId="478"/>
            <ac:spMkLst>
              <pc:docMk/>
              <pc:sldMasterMk cId="3914946512" sldId="2147483665"/>
              <pc:sldLayoutMk cId="15899014" sldId="2147483673"/>
              <ac:spMk id="3" creationId="{00000000-0000-0000-0000-000000000000}"/>
            </ac:spMkLst>
          </pc:spChg>
          <pc:spChg chg="del">
            <ac:chgData name="Iyad Khuder" userId="986eacf1a0f5a019" providerId="LiveId" clId="{F830732C-7A66-43E0-99F4-D4BBC56FDC71}" dt="2022-02-27T21:14:59.197" v="355" actId="478"/>
            <ac:spMkLst>
              <pc:docMk/>
              <pc:sldMasterMk cId="3914946512" sldId="2147483665"/>
              <pc:sldLayoutMk cId="15899014" sldId="2147483673"/>
              <ac:spMk id="4" creationId="{00000000-0000-0000-0000-000000000000}"/>
            </ac:spMkLst>
          </pc:spChg>
          <pc:spChg chg="mod">
            <ac:chgData name="Iyad Khuder" userId="986eacf1a0f5a019" providerId="LiveId" clId="{F830732C-7A66-43E0-99F4-D4BBC56FDC71}" dt="2022-02-27T20:51:23.689" v="231" actId="1076"/>
            <ac:spMkLst>
              <pc:docMk/>
              <pc:sldMasterMk cId="3914946512" sldId="2147483665"/>
              <pc:sldLayoutMk cId="15899014" sldId="2147483673"/>
              <ac:spMk id="5" creationId="{00000000-0000-0000-0000-000000000000}"/>
            </ac:spMkLst>
          </pc:spChg>
          <pc:spChg chg="add mod">
            <ac:chgData name="Iyad Khuder" userId="986eacf1a0f5a019" providerId="LiveId" clId="{F830732C-7A66-43E0-99F4-D4BBC56FDC71}" dt="2022-02-27T20:51:36.620" v="234" actId="20577"/>
            <ac:spMkLst>
              <pc:docMk/>
              <pc:sldMasterMk cId="3914946512" sldId="2147483665"/>
              <pc:sldLayoutMk cId="15899014" sldId="2147483673"/>
              <ac:spMk id="8" creationId="{D567B906-C6C6-43B5-B980-F3F09F01CC0C}"/>
            </ac:spMkLst>
          </pc:spChg>
          <pc:spChg chg="add mod">
            <ac:chgData name="Iyad Khuder" userId="986eacf1a0f5a019" providerId="LiveId" clId="{F830732C-7A66-43E0-99F4-D4BBC56FDC71}" dt="2022-02-27T21:15:02.597" v="357"/>
            <ac:spMkLst>
              <pc:docMk/>
              <pc:sldMasterMk cId="3914946512" sldId="2147483665"/>
              <pc:sldLayoutMk cId="15899014" sldId="2147483673"/>
              <ac:spMk id="9" creationId="{B4D32D65-89F0-461E-8AD6-F1A7544A927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EB8C-89D9-4ECB-B9B9-D04BE656F6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42CD-5DBD-4FF2-B7D0-4490744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File: </a:t>
            </a:r>
            <a:r>
              <a:rPr lang="en-US" dirty="0" err="1"/>
              <a:t>extract_data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F42CD-5DBD-4FF2-B7D0-4490744C1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7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File: </a:t>
            </a:r>
            <a:r>
              <a:rPr lang="cs-CZ" dirty="0"/>
              <a:t>analysis_procedures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F42CD-5DBD-4FF2-B7D0-4490744C1E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File: </a:t>
            </a:r>
            <a:r>
              <a:rPr lang="cs-CZ" dirty="0"/>
              <a:t>CBC_Procedures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F42CD-5DBD-4FF2-B7D0-4490744C1E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File: </a:t>
            </a:r>
            <a:r>
              <a:rPr lang="cs-CZ" dirty="0"/>
              <a:t>CBC_Procedures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F42CD-5DBD-4FF2-B7D0-4490744C1E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2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File: </a:t>
            </a:r>
            <a:r>
              <a:rPr lang="cs-CZ" dirty="0"/>
              <a:t>CBC_Procedures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F42CD-5DBD-4FF2-B7D0-4490744C1E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0561" y="6135808"/>
            <a:ext cx="8448651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09327" y="6135708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4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21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61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0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E7871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E7871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5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40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E7871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E7871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07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9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61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>
            <a:lvl1pPr>
              <a:defRPr lang="en-US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9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530541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C6BBE-D564-47FA-9BCB-8C47A1985A1A}"/>
              </a:ext>
            </a:extLst>
          </p:cNvPr>
          <p:cNvSpPr txBox="1"/>
          <p:nvPr userDrawn="1"/>
        </p:nvSpPr>
        <p:spPr>
          <a:xfrm>
            <a:off x="620748" y="4530541"/>
            <a:ext cx="113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/ 39</a:t>
            </a:r>
          </a:p>
        </p:txBody>
      </p:sp>
    </p:spTree>
    <p:extLst>
      <p:ext uri="{BB962C8B-B14F-4D97-AF65-F5344CB8AC3E}">
        <p14:creationId xmlns:p14="http://schemas.microsoft.com/office/powerpoint/2010/main" val="342924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2133600"/>
            <a:ext cx="9657031" cy="37776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14" y="785460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9C992-3AA7-4FDD-9054-69805761D3BF}"/>
              </a:ext>
            </a:extLst>
          </p:cNvPr>
          <p:cNvSpPr txBox="1"/>
          <p:nvPr userDrawn="1"/>
        </p:nvSpPr>
        <p:spPr>
          <a:xfrm>
            <a:off x="617299" y="785460"/>
            <a:ext cx="113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/ 39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BC2A6-F197-4E41-A07A-AD8609D3C657}"/>
              </a:ext>
            </a:extLst>
          </p:cNvPr>
          <p:cNvSpPr txBox="1"/>
          <p:nvPr userDrawn="1"/>
        </p:nvSpPr>
        <p:spPr>
          <a:xfrm>
            <a:off x="9715500" y="6344498"/>
            <a:ext cx="178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Iyad Khuder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8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2058750"/>
            <a:ext cx="9657032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7580" y="3530129"/>
            <a:ext cx="965703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0" y="6135808"/>
            <a:ext cx="8361631" cy="365125"/>
          </a:xfrm>
        </p:spPr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Iyad Khuder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97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7580" y="624110"/>
            <a:ext cx="9657032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80" y="2126222"/>
            <a:ext cx="5055496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47580" y="6135808"/>
            <a:ext cx="8361631" cy="365125"/>
          </a:xfrm>
        </p:spPr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11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7580" y="624110"/>
            <a:ext cx="9657032" cy="8907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80" y="1746865"/>
            <a:ext cx="5685984" cy="4164357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0167" y="1746865"/>
            <a:ext cx="3684444" cy="415697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47580" y="6135808"/>
            <a:ext cx="8361631" cy="365125"/>
          </a:xfrm>
        </p:spPr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2120340" y="624110"/>
            <a:ext cx="9384272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856" y="202805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0340" y="2548966"/>
            <a:ext cx="4811765" cy="3354060"/>
          </a:xfrm>
        </p:spPr>
        <p:txBody>
          <a:bodyPr>
            <a:normAutofit/>
          </a:bodyPr>
          <a:lstStyle>
            <a:lvl1pPr>
              <a:defRPr lang="en-US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48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624110"/>
            <a:ext cx="9657031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07" y="785460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7B906-C6C6-43B5-B980-F3F09F01CC0C}"/>
              </a:ext>
            </a:extLst>
          </p:cNvPr>
          <p:cNvSpPr txBox="1"/>
          <p:nvPr userDrawn="1"/>
        </p:nvSpPr>
        <p:spPr>
          <a:xfrm>
            <a:off x="617299" y="785460"/>
            <a:ext cx="113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>
                    <a:lumMod val="95000"/>
                  </a:schemeClr>
                </a:solidFill>
              </a:rPr>
              <a:t>/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32D65-89F0-461E-8AD6-F1A7544A9272}"/>
              </a:ext>
            </a:extLst>
          </p:cNvPr>
          <p:cNvSpPr txBox="1"/>
          <p:nvPr userDrawn="1"/>
        </p:nvSpPr>
        <p:spPr>
          <a:xfrm>
            <a:off x="9715500" y="6344498"/>
            <a:ext cx="178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Iyad Khuder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A17CAED-0972-A4FE-7578-798901BEC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448" y="162501"/>
            <a:ext cx="1028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0562" y="6135808"/>
            <a:ext cx="8448650" cy="365125"/>
          </a:xfrm>
        </p:spPr>
        <p:txBody>
          <a:bodyPr/>
          <a:lstStyle>
            <a:lvl1pPr>
              <a:defRPr sz="1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76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562" y="624110"/>
            <a:ext cx="974405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562" y="2133600"/>
            <a:ext cx="97440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0562" y="6135808"/>
            <a:ext cx="844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Iyad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Khuder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9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E84E2B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FDBE5D-DE1E-443D-98F6-C13AB7CB8D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72145" y="2806558"/>
            <a:ext cx="7937067" cy="1412842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E84E2B"/>
              </a:buClr>
              <a:buNone/>
            </a:pPr>
            <a:r>
              <a:rPr lang="en-US" sz="4400" b="1" dirty="0">
                <a:solidFill>
                  <a:srgbClr val="545454"/>
                </a:solidFill>
              </a:rPr>
              <a:t>CBC Procedure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DD94-966D-4238-91C6-A914DACC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541" y="6270472"/>
            <a:ext cx="1851319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C45C6-C109-48BF-8718-5B8F9CC1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92DB34-A9DF-70CC-91F6-5F4BB3146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2145" y="905017"/>
            <a:ext cx="258644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8351496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CBC Parameters’ Statistics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DBE68-B4A6-3F6F-3553-119501CB2AF0}"/>
              </a:ext>
            </a:extLst>
          </p:cNvPr>
          <p:cNvSpPr txBox="1"/>
          <p:nvPr/>
        </p:nvSpPr>
        <p:spPr>
          <a:xfrm>
            <a:off x="1847581" y="1887166"/>
            <a:ext cx="9475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statistical data contain several p-value fields:</a:t>
            </a:r>
          </a:p>
          <a:p>
            <a:pPr marL="712788" indent="-350838">
              <a:buClr>
                <a:srgbClr val="E84E2B"/>
              </a:buClr>
              <a:buFont typeface="+mj-lt"/>
              <a:buAutoNum type="alphaL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p_value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</a:p>
          <a:p>
            <a:pPr marL="712788" indent="-350838">
              <a:buClr>
                <a:srgbClr val="E84E2B"/>
              </a:buClr>
              <a:buFont typeface="+mj-lt"/>
              <a:buAutoNum type="alphaL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sex_effect_p_value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</a:p>
          <a:p>
            <a:pPr marL="712788" indent="-350838">
              <a:buClr>
                <a:srgbClr val="E84E2B"/>
              </a:buClr>
              <a:buFont typeface="+mj-lt"/>
              <a:buAutoNum type="alphaL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weight_effect_p_value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</a:p>
          <a:p>
            <a:pPr marL="712788" indent="-350838">
              <a:buClr>
                <a:srgbClr val="E84E2B"/>
              </a:buClr>
              <a:buFont typeface="+mj-lt"/>
              <a:buAutoNum type="alphaL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female_ko_effect_p_value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</a:p>
          <a:p>
            <a:pPr marL="712788" indent="-350838">
              <a:buClr>
                <a:srgbClr val="E84E2B"/>
              </a:buClr>
              <a:buFont typeface="+mj-lt"/>
              <a:buAutoNum type="alphaL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male_ko_effect_p_value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</a:p>
          <a:p>
            <a:pPr marL="712788" indent="-350838">
              <a:buClr>
                <a:srgbClr val="E84E2B"/>
              </a:buClr>
              <a:buFont typeface="+mj-lt"/>
              <a:buAutoNum type="alphaLcPeriod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genotype_effect_p_value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’,</a:t>
            </a:r>
          </a:p>
          <a:p>
            <a:pPr>
              <a:buClr>
                <a:srgbClr val="E84E2B"/>
              </a:buClr>
            </a:pP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129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8351496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CBC Parameters’ Statistics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DBE68-B4A6-3F6F-3553-119501CB2AF0}"/>
              </a:ext>
            </a:extLst>
          </p:cNvPr>
          <p:cNvSpPr txBox="1"/>
          <p:nvPr/>
        </p:nvSpPr>
        <p:spPr>
          <a:xfrm>
            <a:off x="1847581" y="1917311"/>
            <a:ext cx="9475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portion of the “clinical chemistry” parameters statistical data have been extracted.</a:t>
            </a: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39,984 URL’s were prompted</a:t>
            </a: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86,460 non-empty responses were obtained.</a:t>
            </a: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15,937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statistically significant (i.e., having p-value &lt; 0,05) parameters out of 86,460 parameters that have been pulled.</a:t>
            </a: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parameters name “</a:t>
            </a:r>
            <a:r>
              <a:rPr lang="en-US" sz="2400" kern="100" dirty="0">
                <a:solidFill>
                  <a:srgbClr val="E84E2B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Alkaline phosphatase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appears the most in parameters that are statistically significant (i.e., having p-value &lt; 0,05)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6945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FDBE5D-DE1E-443D-98F6-C13AB7CB8D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72145" y="2806558"/>
            <a:ext cx="7937067" cy="1412842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E84E2B"/>
              </a:buClr>
              <a:buNone/>
            </a:pPr>
            <a:r>
              <a:rPr lang="en-US" sz="4400" b="1" dirty="0">
                <a:solidFill>
                  <a:srgbClr val="545454"/>
                </a:solidFill>
              </a:rPr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DD94-966D-4238-91C6-A914DACC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541" y="6270472"/>
            <a:ext cx="1851319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Iyad Khuder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C45C6-C109-48BF-8718-5B8F9CC1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92DB34-A9DF-70CC-91F6-5F4BB3146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2145" y="905017"/>
            <a:ext cx="258644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5626240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IMPC Pipelines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0D0B02-96C8-2359-FEA6-FCE3C9A11F4C}"/>
              </a:ext>
            </a:extLst>
          </p:cNvPr>
          <p:cNvGrpSpPr/>
          <p:nvPr/>
        </p:nvGrpSpPr>
        <p:grpSpPr>
          <a:xfrm>
            <a:off x="1910179" y="1989175"/>
            <a:ext cx="8371641" cy="2510783"/>
            <a:chOff x="1607317" y="1838450"/>
            <a:chExt cx="8371641" cy="2510783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5ED2E14-3122-DF30-5B37-A1E7AB9B2B57}"/>
                </a:ext>
              </a:extLst>
            </p:cNvPr>
            <p:cNvSpPr txBox="1">
              <a:spLocks/>
            </p:cNvSpPr>
            <p:nvPr/>
          </p:nvSpPr>
          <p:spPr>
            <a:xfrm>
              <a:off x="1607317" y="1838450"/>
              <a:ext cx="3679058" cy="79414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CA" sz="2000" dirty="0">
                  <a:solidFill>
                    <a:schemeClr val="bg1">
                      <a:lumMod val="85000"/>
                    </a:schemeClr>
                  </a:solidFill>
                </a:rPr>
                <a:t>40 main pipelines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CCEEC6A9-AD50-3885-F9E8-F4BDB378118A}"/>
                </a:ext>
              </a:extLst>
            </p:cNvPr>
            <p:cNvSpPr txBox="1">
              <a:spLocks/>
            </p:cNvSpPr>
            <p:nvPr/>
          </p:nvSpPr>
          <p:spPr>
            <a:xfrm>
              <a:off x="1607317" y="3555090"/>
              <a:ext cx="3679058" cy="79414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CA" sz="2000" dirty="0">
                  <a:solidFill>
                    <a:schemeClr val="bg1">
                      <a:lumMod val="85000"/>
                    </a:schemeClr>
                  </a:solidFill>
                </a:rPr>
                <a:t>40 alternative pipelines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538E6DB4-5469-5499-DF10-3F963CFF77AD}"/>
                </a:ext>
              </a:extLst>
            </p:cNvPr>
            <p:cNvSpPr txBox="1">
              <a:spLocks/>
            </p:cNvSpPr>
            <p:nvPr/>
          </p:nvSpPr>
          <p:spPr>
            <a:xfrm>
              <a:off x="6299900" y="2865240"/>
              <a:ext cx="3679058" cy="79414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CA" sz="2000" dirty="0">
                  <a:solidFill>
                    <a:schemeClr val="bg1">
                      <a:lumMod val="85000"/>
                    </a:schemeClr>
                  </a:solidFill>
                </a:rPr>
                <a:t>80 pipelines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13F90F5-7A0F-71DB-136A-BC1B59A5AD83}"/>
                </a:ext>
              </a:extLst>
            </p:cNvPr>
            <p:cNvSpPr/>
            <p:nvPr/>
          </p:nvSpPr>
          <p:spPr>
            <a:xfrm>
              <a:off x="5634927" y="2457450"/>
              <a:ext cx="257175" cy="160972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60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8919946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IMPC Institutional Members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A map of the world with different colored dots&#10;&#10;Description automatically generated">
            <a:extLst>
              <a:ext uri="{FF2B5EF4-FFF2-40B4-BE49-F238E27FC236}">
                <a16:creationId xmlns:a16="http://schemas.microsoft.com/office/drawing/2014/main" id="{7160B093-DE3B-B41E-9A3D-3C171276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80" y="1349286"/>
            <a:ext cx="9595213" cy="44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5626240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IMPC Pipelines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6001-CC1A-41B3-B409-FC2F38A24E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47580" y="1493043"/>
            <a:ext cx="7016502" cy="387191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E84E2B"/>
              </a:buClr>
              <a:buNone/>
            </a:pPr>
            <a:r>
              <a:rPr lang="en-GB" sz="2000" dirty="0"/>
              <a:t>The IMPC pipelines are grouped into 5 categories</a:t>
            </a:r>
            <a:r>
              <a:rPr lang="en-US" sz="2000" dirty="0"/>
              <a:t>:</a:t>
            </a:r>
          </a:p>
          <a:p>
            <a:pPr algn="just">
              <a:buClr>
                <a:srgbClr val="E84E2B"/>
              </a:buClr>
            </a:pPr>
            <a:r>
              <a:rPr lang="en-GB" sz="2000" dirty="0"/>
              <a:t>Early Adult</a:t>
            </a:r>
            <a:r>
              <a:rPr lang="en-US" sz="2000" dirty="0"/>
              <a:t> </a:t>
            </a:r>
          </a:p>
          <a:p>
            <a:pPr algn="just">
              <a:buClr>
                <a:srgbClr val="E84E2B"/>
              </a:buClr>
            </a:pPr>
            <a:r>
              <a:rPr lang="en-GB" sz="2000" dirty="0"/>
              <a:t>Late Adult</a:t>
            </a:r>
            <a:r>
              <a:rPr lang="en-US" sz="2000" dirty="0"/>
              <a:t> </a:t>
            </a:r>
          </a:p>
          <a:p>
            <a:pPr algn="just">
              <a:buClr>
                <a:srgbClr val="E84E2B"/>
              </a:buClr>
            </a:pPr>
            <a:r>
              <a:rPr lang="en-US" sz="2000" dirty="0"/>
              <a:t>Interval</a:t>
            </a:r>
          </a:p>
          <a:p>
            <a:pPr algn="just"/>
            <a:r>
              <a:rPr lang="en-US" sz="2000" dirty="0"/>
              <a:t>Legacy and Specialist</a:t>
            </a:r>
          </a:p>
          <a:p>
            <a:pPr algn="just">
              <a:buClr>
                <a:srgbClr val="E84E2B"/>
              </a:buClr>
            </a:pPr>
            <a:r>
              <a:rPr lang="en-US" sz="2000" dirty="0"/>
              <a:t>Alternative</a:t>
            </a:r>
          </a:p>
          <a:p>
            <a:pPr marL="0" indent="0" algn="just">
              <a:buClr>
                <a:srgbClr val="E84E2B"/>
              </a:buClr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80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5626240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IMPC Pipelines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6001-CC1A-41B3-B409-FC2F38A24E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47580" y="1493043"/>
            <a:ext cx="7016502" cy="51303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E84E2B"/>
              </a:buClr>
              <a:buNone/>
            </a:pPr>
            <a:r>
              <a:rPr lang="en-GB" sz="2000" dirty="0"/>
              <a:t>The IMPC pipelines’ categories</a:t>
            </a:r>
            <a:r>
              <a:rPr lang="en-US" sz="2000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8B055A-80D8-07DF-E615-9FA073BE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868"/>
              </p:ext>
            </p:extLst>
          </p:nvPr>
        </p:nvGraphicFramePr>
        <p:xfrm>
          <a:off x="1847580" y="2080872"/>
          <a:ext cx="8257474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742">
                  <a:extLst>
                    <a:ext uri="{9D8B030D-6E8A-4147-A177-3AD203B41FA5}">
                      <a16:colId xmlns:a16="http://schemas.microsoft.com/office/drawing/2014/main" val="1175949577"/>
                    </a:ext>
                  </a:extLst>
                </a:gridCol>
                <a:gridCol w="1059025">
                  <a:extLst>
                    <a:ext uri="{9D8B030D-6E8A-4147-A177-3AD203B41FA5}">
                      <a16:colId xmlns:a16="http://schemas.microsoft.com/office/drawing/2014/main" val="211804251"/>
                    </a:ext>
                  </a:extLst>
                </a:gridCol>
                <a:gridCol w="1059025">
                  <a:extLst>
                    <a:ext uri="{9D8B030D-6E8A-4147-A177-3AD203B41FA5}">
                      <a16:colId xmlns:a16="http://schemas.microsoft.com/office/drawing/2014/main" val="2094905812"/>
                    </a:ext>
                  </a:extLst>
                </a:gridCol>
                <a:gridCol w="3377682">
                  <a:extLst>
                    <a:ext uri="{9D8B030D-6E8A-4147-A177-3AD203B41FA5}">
                      <a16:colId xmlns:a16="http://schemas.microsoft.com/office/drawing/2014/main" val="770017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Early Adult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MGP_001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Late Adult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HMGU</a:t>
                      </a:r>
                      <a:r>
                        <a:rPr lang="en-US" b="0" dirty="0">
                          <a:solidFill>
                            <a:srgbClr val="E84E2B"/>
                          </a:solidFill>
                        </a:rPr>
                        <a:t>LA</a:t>
                      </a:r>
                      <a:r>
                        <a:rPr lang="en-US" dirty="0"/>
                        <a:t>_002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05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KMPC</a:t>
                      </a:r>
                      <a:r>
                        <a:rPr lang="en-US" b="0" dirty="0">
                          <a:solidFill>
                            <a:srgbClr val="E84E2B"/>
                          </a:solidFill>
                        </a:rPr>
                        <a:t>IP</a:t>
                      </a:r>
                      <a:r>
                        <a:rPr lang="en-US" dirty="0"/>
                        <a:t>_001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Legacy and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SLM_001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51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Alternative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84E2B"/>
                          </a:solidFill>
                        </a:rPr>
                        <a:t>ALT</a:t>
                      </a:r>
                      <a:r>
                        <a:rPr lang="en-US" dirty="0"/>
                        <a:t>MGP_001</a:t>
                      </a:r>
                    </a:p>
                    <a:p>
                      <a:r>
                        <a:rPr lang="en-US" dirty="0">
                          <a:solidFill>
                            <a:srgbClr val="E84E2B"/>
                          </a:solidFill>
                        </a:rPr>
                        <a:t>ALT</a:t>
                      </a:r>
                      <a:r>
                        <a:rPr lang="en-US" dirty="0"/>
                        <a:t>HMGULA_002</a:t>
                      </a:r>
                    </a:p>
                    <a:p>
                      <a:r>
                        <a:rPr lang="en-US" dirty="0">
                          <a:solidFill>
                            <a:srgbClr val="E84E2B"/>
                          </a:solidFill>
                        </a:rPr>
                        <a:t>ALT</a:t>
                      </a:r>
                      <a:r>
                        <a:rPr lang="en-US" dirty="0"/>
                        <a:t>KMPCIP_001</a:t>
                      </a:r>
                    </a:p>
                    <a:p>
                      <a:r>
                        <a:rPr lang="en-US" dirty="0">
                          <a:solidFill>
                            <a:srgbClr val="E84E2B"/>
                          </a:solidFill>
                        </a:rPr>
                        <a:t>ALT</a:t>
                      </a:r>
                      <a:r>
                        <a:rPr lang="en-US" dirty="0"/>
                        <a:t>SLM_001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5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35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5626240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IMPC Procedures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DBE68-B4A6-3F6F-3553-119501CB2AF0}"/>
              </a:ext>
            </a:extLst>
          </p:cNvPr>
          <p:cNvSpPr txBox="1"/>
          <p:nvPr/>
        </p:nvSpPr>
        <p:spPr>
          <a:xfrm>
            <a:off x="1847581" y="1887166"/>
            <a:ext cx="9475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procedures that could be extracted from the IMPC API: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1158</a:t>
            </a: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pipeline may contain several procedures</a:t>
            </a: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same procedure could be used by m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ultiple pipelines</a:t>
            </a: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relation between pipelines and procedures is: many-to-many.</a:t>
            </a:r>
            <a:endParaRPr lang="cs-C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077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5626240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IMPC Procedures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DBE68-B4A6-3F6F-3553-119501CB2AF0}"/>
              </a:ext>
            </a:extLst>
          </p:cNvPr>
          <p:cNvSpPr txBox="1"/>
          <p:nvPr/>
        </p:nvSpPr>
        <p:spPr>
          <a:xfrm>
            <a:off x="1847581" y="1887166"/>
            <a:ext cx="9475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Many procedures can be grouped together, even though their keys are not identical.</a:t>
            </a:r>
          </a:p>
          <a:p>
            <a:pPr marL="361950">
              <a:buClr>
                <a:srgbClr val="E84E2B"/>
              </a:buClr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Ex. Procedures with “Dysmorphology” and/or “SHIRPA”</a:t>
            </a:r>
          </a:p>
          <a:p>
            <a:pPr marL="361950">
              <a:buClr>
                <a:srgbClr val="E84E2B"/>
              </a:buClr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Procedures’ keys have the format ABC_XYZ_NNN</a:t>
            </a:r>
          </a:p>
          <a:p>
            <a:pPr marL="622300" indent="-260350">
              <a:buClr>
                <a:srgbClr val="E84E2B"/>
              </a:buClr>
              <a:buFont typeface="Wingdings" panose="05000000000000000000" pitchFamily="2" charset="2"/>
              <a:buChar char="q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ABC: Project/Center Name</a:t>
            </a:r>
          </a:p>
          <a:p>
            <a:pPr marL="622300" indent="-260350">
              <a:buClr>
                <a:srgbClr val="E84E2B"/>
              </a:buClr>
              <a:buFont typeface="Wingdings" panose="05000000000000000000" pitchFamily="2" charset="2"/>
              <a:buChar char="q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XYZ: A unique code for the procedure (the new naming convention)</a:t>
            </a:r>
          </a:p>
          <a:p>
            <a:pPr marL="622300" indent="-260350">
              <a:buClr>
                <a:srgbClr val="E84E2B"/>
              </a:buClr>
              <a:buFont typeface="Wingdings" panose="05000000000000000000" pitchFamily="2" charset="2"/>
              <a:buChar char="q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NNN: Procedures’ version</a:t>
            </a:r>
          </a:p>
          <a:p>
            <a:pPr marL="361950">
              <a:buClr>
                <a:srgbClr val="E84E2B"/>
              </a:buClr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procedure keys have been unified to match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new naming convention. (Demo in both Excel &amp; Python)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1431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5626240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IMPC Procedures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DBE68-B4A6-3F6F-3553-119501CB2AF0}"/>
              </a:ext>
            </a:extLst>
          </p:cNvPr>
          <p:cNvSpPr txBox="1"/>
          <p:nvPr/>
        </p:nvSpPr>
        <p:spPr>
          <a:xfrm>
            <a:off x="1847581" y="1887166"/>
            <a:ext cx="947541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cs typeface="Arial" panose="020B0604020202020204" pitchFamily="34" charset="0"/>
              </a:rPr>
              <a:t> There are 106 unique procedures (based on the adopted grouping</a:t>
            </a: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cs typeface="Arial" panose="020B0604020202020204" pitchFamily="34" charset="0"/>
              </a:rPr>
              <a:t>The most repetitive procedure (having multiple versions) is: </a:t>
            </a:r>
          </a:p>
          <a:p>
            <a:pPr>
              <a:buClr>
                <a:srgbClr val="E84E2B"/>
              </a:buClr>
            </a:pPr>
            <a:r>
              <a:rPr lang="en-US" sz="2400" kern="100" dirty="0">
                <a:latin typeface="Calibri" panose="020F0502020204030204" pitchFamily="34" charset="0"/>
                <a:cs typeface="Arial" panose="020B0604020202020204" pitchFamily="34" charset="0"/>
              </a:rPr>
              <a:t>GEM, which denotes any of the following:</a:t>
            </a:r>
          </a:p>
          <a:p>
            <a:pPr marL="712788" indent="-350838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cs-CZ" sz="2000" kern="100" dirty="0">
                <a:latin typeface="Calibri" panose="020F0502020204030204" pitchFamily="34" charset="0"/>
                <a:cs typeface="Arial" panose="020B0604020202020204" pitchFamily="34" charset="0"/>
              </a:rPr>
              <a:t>Embryo LacZ</a:t>
            </a:r>
          </a:p>
          <a:p>
            <a:pPr marL="712788" indent="-350838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cs-CZ" sz="2000" kern="100" dirty="0">
                <a:latin typeface="Calibri" panose="020F0502020204030204" pitchFamily="34" charset="0"/>
                <a:cs typeface="Arial" panose="020B0604020202020204" pitchFamily="34" charset="0"/>
              </a:rPr>
              <a:t>Gross Morphology Embryo E12.5</a:t>
            </a:r>
          </a:p>
          <a:p>
            <a:pPr marL="712788" indent="-350838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cs-CZ" sz="2000" kern="100" dirty="0">
                <a:latin typeface="Calibri" panose="020F0502020204030204" pitchFamily="34" charset="0"/>
                <a:cs typeface="Arial" panose="020B0604020202020204" pitchFamily="34" charset="0"/>
              </a:rPr>
              <a:t>Gross Morphology Embryo E14.5-E15.5</a:t>
            </a:r>
          </a:p>
          <a:p>
            <a:pPr marL="712788" indent="-350838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cs-CZ" sz="2000" kern="100" dirty="0">
                <a:latin typeface="Calibri" panose="020F0502020204030204" pitchFamily="34" charset="0"/>
                <a:cs typeface="Arial" panose="020B0604020202020204" pitchFamily="34" charset="0"/>
              </a:rPr>
              <a:t>Gross Morphology Embryo E18.5</a:t>
            </a:r>
          </a:p>
          <a:p>
            <a:pPr marL="712788" indent="-350838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cs-CZ" sz="2000" kern="100" dirty="0">
                <a:latin typeface="Calibri" panose="020F0502020204030204" pitchFamily="34" charset="0"/>
                <a:cs typeface="Arial" panose="020B0604020202020204" pitchFamily="34" charset="0"/>
              </a:rPr>
              <a:t>Gross Morphology Embryo E9.5</a:t>
            </a:r>
          </a:p>
          <a:p>
            <a:pPr>
              <a:buClr>
                <a:srgbClr val="E84E2B"/>
              </a:buClr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002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310-FAA8-41C9-88C1-A089D98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24110"/>
            <a:ext cx="5626240" cy="7941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84E2B"/>
                </a:solidFill>
              </a:rPr>
              <a:t>CBC Procedures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E5D-3387-496F-8E49-DB22E26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DBE68-B4A6-3F6F-3553-119501CB2AF0}"/>
              </a:ext>
            </a:extLst>
          </p:cNvPr>
          <p:cNvSpPr txBox="1"/>
          <p:nvPr/>
        </p:nvSpPr>
        <p:spPr>
          <a:xfrm>
            <a:off x="1847581" y="1887166"/>
            <a:ext cx="9475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“clinical chemistry” Procedures have been extracted.</a:t>
            </a: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45 such p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rocedures.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1950">
              <a:buClr>
                <a:srgbClr val="E84E2B"/>
              </a:buClr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table of parameters that are used by the above Procedures have been retrieved.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84E2B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869 such unique parameters.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52879708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6">
      <a:dk1>
        <a:sysClr val="windowText" lastClr="000000"/>
      </a:dk1>
      <a:lt1>
        <a:sysClr val="window" lastClr="FFFFFF"/>
      </a:lt1>
      <a:dk2>
        <a:srgbClr val="E84E2B"/>
      </a:dk2>
      <a:lt2>
        <a:srgbClr val="EAE8CF"/>
      </a:lt2>
      <a:accent1>
        <a:srgbClr val="3F3F3F"/>
      </a:accent1>
      <a:accent2>
        <a:srgbClr val="1286C8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508</Words>
  <Application>Microsoft Office PowerPoint</Application>
  <PresentationFormat>Widescreen</PresentationFormat>
  <Paragraphs>106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1_Wisp</vt:lpstr>
      <vt:lpstr>PowerPoint Presentation</vt:lpstr>
      <vt:lpstr>IMPC Pipelines</vt:lpstr>
      <vt:lpstr>IMPC Institutional Members</vt:lpstr>
      <vt:lpstr>IMPC Pipelines</vt:lpstr>
      <vt:lpstr>IMPC Pipelines</vt:lpstr>
      <vt:lpstr>IMPC Procedures</vt:lpstr>
      <vt:lpstr>IMPC Procedures</vt:lpstr>
      <vt:lpstr>IMPC Procedures</vt:lpstr>
      <vt:lpstr>CBC Procedures</vt:lpstr>
      <vt:lpstr>CBC Parameters’ Statistics</vt:lpstr>
      <vt:lpstr>CBC Parameters’ Statistics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and protocol fundamentals</dc:title>
  <dc:creator>Khuder, Iyad</dc:creator>
  <cp:lastModifiedBy>Iyad Khuder</cp:lastModifiedBy>
  <cp:revision>14</cp:revision>
  <dcterms:created xsi:type="dcterms:W3CDTF">2019-03-03T20:05:27Z</dcterms:created>
  <dcterms:modified xsi:type="dcterms:W3CDTF">2024-02-01T07:58:13Z</dcterms:modified>
</cp:coreProperties>
</file>