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8759B-418C-4481-83DC-5F817A4F0D6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446C8B-449D-4641-BEAB-16F3404C5A85}">
      <dgm:prSet/>
      <dgm:spPr/>
      <dgm:t>
        <a:bodyPr/>
        <a:lstStyle/>
        <a:p>
          <a:r>
            <a:rPr lang="en-US" b="0" i="0" baseline="0"/>
            <a:t>brk(addr)</a:t>
          </a:r>
          <a:endParaRPr lang="en-US"/>
        </a:p>
      </dgm:t>
    </dgm:pt>
    <dgm:pt modelId="{266231AB-439F-4552-AB8B-47B3B6589595}" type="parTrans" cxnId="{E9E413B2-34A2-453B-928D-9F783841660F}">
      <dgm:prSet/>
      <dgm:spPr/>
      <dgm:t>
        <a:bodyPr/>
        <a:lstStyle/>
        <a:p>
          <a:endParaRPr lang="en-US"/>
        </a:p>
      </dgm:t>
    </dgm:pt>
    <dgm:pt modelId="{E5BA33B9-37C1-476D-AEA7-A0D53C0AA523}" type="sibTrans" cxnId="{E9E413B2-34A2-453B-928D-9F783841660F}">
      <dgm:prSet/>
      <dgm:spPr/>
      <dgm:t>
        <a:bodyPr/>
        <a:lstStyle/>
        <a:p>
          <a:endParaRPr lang="en-US"/>
        </a:p>
      </dgm:t>
    </dgm:pt>
    <dgm:pt modelId="{7ABB6FC6-6846-4505-AA9D-7C0E776ADB62}">
      <dgm:prSet/>
      <dgm:spPr/>
      <dgm:t>
        <a:bodyPr/>
        <a:lstStyle/>
        <a:p>
          <a:r>
            <a:rPr lang="en-US" b="0" i="0" baseline="0"/>
            <a:t>Modifies the size of the heap directly; the addr parameter specifies the new value of current-&gt;mm-&gt;brk, and the return value is the new ending address of the memory region (the process must check whether it coincides with the requested addr value).</a:t>
          </a:r>
          <a:endParaRPr lang="en-US"/>
        </a:p>
      </dgm:t>
    </dgm:pt>
    <dgm:pt modelId="{D2D34641-425C-4381-A6AD-43DE97993AC3}" type="parTrans" cxnId="{DF6B1722-E7F8-4C74-A46C-07B398E6D1EB}">
      <dgm:prSet/>
      <dgm:spPr/>
      <dgm:t>
        <a:bodyPr/>
        <a:lstStyle/>
        <a:p>
          <a:endParaRPr lang="en-US"/>
        </a:p>
      </dgm:t>
    </dgm:pt>
    <dgm:pt modelId="{AB9116C6-20BC-4A9B-8E59-3D50007543D0}" type="sibTrans" cxnId="{DF6B1722-E7F8-4C74-A46C-07B398E6D1EB}">
      <dgm:prSet/>
      <dgm:spPr/>
      <dgm:t>
        <a:bodyPr/>
        <a:lstStyle/>
        <a:p>
          <a:endParaRPr lang="en-US"/>
        </a:p>
      </dgm:t>
    </dgm:pt>
    <dgm:pt modelId="{D0F0A281-5A8C-4CF0-8410-510FA613685F}">
      <dgm:prSet/>
      <dgm:spPr/>
      <dgm:t>
        <a:bodyPr/>
        <a:lstStyle/>
        <a:p>
          <a:r>
            <a:rPr lang="en-US" b="0" i="0" baseline="0"/>
            <a:t>sbrk(incr)</a:t>
          </a:r>
          <a:endParaRPr lang="en-US"/>
        </a:p>
      </dgm:t>
    </dgm:pt>
    <dgm:pt modelId="{45C1651F-B08A-4762-9BA8-958257CF68A7}" type="parTrans" cxnId="{59393F15-FCB3-4052-ABE2-FE701233EB03}">
      <dgm:prSet/>
      <dgm:spPr/>
      <dgm:t>
        <a:bodyPr/>
        <a:lstStyle/>
        <a:p>
          <a:endParaRPr lang="en-US"/>
        </a:p>
      </dgm:t>
    </dgm:pt>
    <dgm:pt modelId="{3A73BFE4-F062-4F08-8E24-ADA6A151F12D}" type="sibTrans" cxnId="{59393F15-FCB3-4052-ABE2-FE701233EB03}">
      <dgm:prSet/>
      <dgm:spPr/>
      <dgm:t>
        <a:bodyPr/>
        <a:lstStyle/>
        <a:p>
          <a:endParaRPr lang="en-US"/>
        </a:p>
      </dgm:t>
    </dgm:pt>
    <dgm:pt modelId="{1D7A1FD1-0B7F-4798-AE3C-161EA9EC18CA}">
      <dgm:prSet/>
      <dgm:spPr/>
      <dgm:t>
        <a:bodyPr/>
        <a:lstStyle/>
        <a:p>
          <a:r>
            <a:rPr lang="en-US" b="0" i="0" baseline="0"/>
            <a:t>Is similar to brk( ), except that the incr parameter specifies the increment or decrement of the heap size in bytes.</a:t>
          </a:r>
          <a:endParaRPr lang="en-US"/>
        </a:p>
      </dgm:t>
    </dgm:pt>
    <dgm:pt modelId="{E4111302-3115-4C4C-BA5B-FD6C0FA87EFA}" type="parTrans" cxnId="{928101B4-0644-4715-966C-5E726178468D}">
      <dgm:prSet/>
      <dgm:spPr/>
      <dgm:t>
        <a:bodyPr/>
        <a:lstStyle/>
        <a:p>
          <a:endParaRPr lang="en-US"/>
        </a:p>
      </dgm:t>
    </dgm:pt>
    <dgm:pt modelId="{EFC9CDC3-7ACE-4EFE-8C08-2F683CA45FC6}" type="sibTrans" cxnId="{928101B4-0644-4715-966C-5E726178468D}">
      <dgm:prSet/>
      <dgm:spPr/>
      <dgm:t>
        <a:bodyPr/>
        <a:lstStyle/>
        <a:p>
          <a:endParaRPr lang="en-US"/>
        </a:p>
      </dgm:t>
    </dgm:pt>
    <dgm:pt modelId="{D96F13C2-98CF-40A9-A6DF-D50FE8414149}" type="pres">
      <dgm:prSet presAssocID="{AAC8759B-418C-4481-83DC-5F817A4F0D62}" presName="Name0" presStyleCnt="0">
        <dgm:presLayoutVars>
          <dgm:dir/>
          <dgm:animLvl val="lvl"/>
          <dgm:resizeHandles val="exact"/>
        </dgm:presLayoutVars>
      </dgm:prSet>
      <dgm:spPr/>
    </dgm:pt>
    <dgm:pt modelId="{0F1B30F3-88B9-4D76-86F7-FA7A939FFB57}" type="pres">
      <dgm:prSet presAssocID="{58446C8B-449D-4641-BEAB-16F3404C5A85}" presName="linNode" presStyleCnt="0"/>
      <dgm:spPr/>
    </dgm:pt>
    <dgm:pt modelId="{2E469603-AEDC-4D7E-99F6-D99DB3CF9558}" type="pres">
      <dgm:prSet presAssocID="{58446C8B-449D-4641-BEAB-16F3404C5A85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B4CA6F-37DE-4122-AC4A-2B19302F7ADA}" type="pres">
      <dgm:prSet presAssocID="{58446C8B-449D-4641-BEAB-16F3404C5A85}" presName="descendantText" presStyleLbl="alignAccFollowNode1" presStyleIdx="0" presStyleCnt="2">
        <dgm:presLayoutVars>
          <dgm:bulletEnabled/>
        </dgm:presLayoutVars>
      </dgm:prSet>
      <dgm:spPr/>
    </dgm:pt>
    <dgm:pt modelId="{B225F5E4-303B-49B1-B310-FD8A05EBF270}" type="pres">
      <dgm:prSet presAssocID="{E5BA33B9-37C1-476D-AEA7-A0D53C0AA523}" presName="sp" presStyleCnt="0"/>
      <dgm:spPr/>
    </dgm:pt>
    <dgm:pt modelId="{B11E390C-2126-4FDA-8A37-51D90D676F01}" type="pres">
      <dgm:prSet presAssocID="{D0F0A281-5A8C-4CF0-8410-510FA613685F}" presName="linNode" presStyleCnt="0"/>
      <dgm:spPr/>
    </dgm:pt>
    <dgm:pt modelId="{2E3E0901-6EBA-4482-A487-47B3E2A80364}" type="pres">
      <dgm:prSet presAssocID="{D0F0A281-5A8C-4CF0-8410-510FA613685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8E6C8F94-083E-4C92-8A3E-9FB2E2369361}" type="pres">
      <dgm:prSet presAssocID="{D0F0A281-5A8C-4CF0-8410-510FA613685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3465310-3E77-4D53-B8AF-D6AB6E794BE8}" type="presOf" srcId="{58446C8B-449D-4641-BEAB-16F3404C5A85}" destId="{2E469603-AEDC-4D7E-99F6-D99DB3CF9558}" srcOrd="0" destOrd="0" presId="urn:microsoft.com/office/officeart/2016/7/layout/VerticalSolidActionList"/>
    <dgm:cxn modelId="{59393F15-FCB3-4052-ABE2-FE701233EB03}" srcId="{AAC8759B-418C-4481-83DC-5F817A4F0D62}" destId="{D0F0A281-5A8C-4CF0-8410-510FA613685F}" srcOrd="1" destOrd="0" parTransId="{45C1651F-B08A-4762-9BA8-958257CF68A7}" sibTransId="{3A73BFE4-F062-4F08-8E24-ADA6A151F12D}"/>
    <dgm:cxn modelId="{DF6B1722-E7F8-4C74-A46C-07B398E6D1EB}" srcId="{58446C8B-449D-4641-BEAB-16F3404C5A85}" destId="{7ABB6FC6-6846-4505-AA9D-7C0E776ADB62}" srcOrd="0" destOrd="0" parTransId="{D2D34641-425C-4381-A6AD-43DE97993AC3}" sibTransId="{AB9116C6-20BC-4A9B-8E59-3D50007543D0}"/>
    <dgm:cxn modelId="{008F4123-5B1A-410E-847A-8D76A8D17985}" type="presOf" srcId="{D0F0A281-5A8C-4CF0-8410-510FA613685F}" destId="{2E3E0901-6EBA-4482-A487-47B3E2A80364}" srcOrd="0" destOrd="0" presId="urn:microsoft.com/office/officeart/2016/7/layout/VerticalSolidActionList"/>
    <dgm:cxn modelId="{027B1828-A552-4FE6-A58B-B3FDD8BF3000}" type="presOf" srcId="{AAC8759B-418C-4481-83DC-5F817A4F0D62}" destId="{D96F13C2-98CF-40A9-A6DF-D50FE8414149}" srcOrd="0" destOrd="0" presId="urn:microsoft.com/office/officeart/2016/7/layout/VerticalSolidActionList"/>
    <dgm:cxn modelId="{E9E413B2-34A2-453B-928D-9F783841660F}" srcId="{AAC8759B-418C-4481-83DC-5F817A4F0D62}" destId="{58446C8B-449D-4641-BEAB-16F3404C5A85}" srcOrd="0" destOrd="0" parTransId="{266231AB-439F-4552-AB8B-47B3B6589595}" sibTransId="{E5BA33B9-37C1-476D-AEA7-A0D53C0AA523}"/>
    <dgm:cxn modelId="{928101B4-0644-4715-966C-5E726178468D}" srcId="{D0F0A281-5A8C-4CF0-8410-510FA613685F}" destId="{1D7A1FD1-0B7F-4798-AE3C-161EA9EC18CA}" srcOrd="0" destOrd="0" parTransId="{E4111302-3115-4C4C-BA5B-FD6C0FA87EFA}" sibTransId="{EFC9CDC3-7ACE-4EFE-8C08-2F683CA45FC6}"/>
    <dgm:cxn modelId="{ABDDE1E9-9C32-46DF-8277-3E2AC786B289}" type="presOf" srcId="{7ABB6FC6-6846-4505-AA9D-7C0E776ADB62}" destId="{4BB4CA6F-37DE-4122-AC4A-2B19302F7ADA}" srcOrd="0" destOrd="0" presId="urn:microsoft.com/office/officeart/2016/7/layout/VerticalSolidActionList"/>
    <dgm:cxn modelId="{253C86F5-C698-4264-888C-79C1A3D8C8C1}" type="presOf" srcId="{1D7A1FD1-0B7F-4798-AE3C-161EA9EC18CA}" destId="{8E6C8F94-083E-4C92-8A3E-9FB2E2369361}" srcOrd="0" destOrd="0" presId="urn:microsoft.com/office/officeart/2016/7/layout/VerticalSolidActionList"/>
    <dgm:cxn modelId="{69DB4C20-23C2-494A-BD72-E70FF1D1995D}" type="presParOf" srcId="{D96F13C2-98CF-40A9-A6DF-D50FE8414149}" destId="{0F1B30F3-88B9-4D76-86F7-FA7A939FFB57}" srcOrd="0" destOrd="0" presId="urn:microsoft.com/office/officeart/2016/7/layout/VerticalSolidActionList"/>
    <dgm:cxn modelId="{9784C448-2787-4E92-98A8-AD0C256B9BBC}" type="presParOf" srcId="{0F1B30F3-88B9-4D76-86F7-FA7A939FFB57}" destId="{2E469603-AEDC-4D7E-99F6-D99DB3CF9558}" srcOrd="0" destOrd="0" presId="urn:microsoft.com/office/officeart/2016/7/layout/VerticalSolidActionList"/>
    <dgm:cxn modelId="{4026307E-AEE8-4A65-BF65-B562D361C213}" type="presParOf" srcId="{0F1B30F3-88B9-4D76-86F7-FA7A939FFB57}" destId="{4BB4CA6F-37DE-4122-AC4A-2B19302F7ADA}" srcOrd="1" destOrd="0" presId="urn:microsoft.com/office/officeart/2016/7/layout/VerticalSolidActionList"/>
    <dgm:cxn modelId="{63153545-1544-4AA2-B31A-942626F6D795}" type="presParOf" srcId="{D96F13C2-98CF-40A9-A6DF-D50FE8414149}" destId="{B225F5E4-303B-49B1-B310-FD8A05EBF270}" srcOrd="1" destOrd="0" presId="urn:microsoft.com/office/officeart/2016/7/layout/VerticalSolidActionList"/>
    <dgm:cxn modelId="{79EEFB3E-95FA-49E5-88C6-6B125417A3F7}" type="presParOf" srcId="{D96F13C2-98CF-40A9-A6DF-D50FE8414149}" destId="{B11E390C-2126-4FDA-8A37-51D90D676F01}" srcOrd="2" destOrd="0" presId="urn:microsoft.com/office/officeart/2016/7/layout/VerticalSolidActionList"/>
    <dgm:cxn modelId="{403F52F5-92C1-4CD0-9230-9344E3F89F7B}" type="presParOf" srcId="{B11E390C-2126-4FDA-8A37-51D90D676F01}" destId="{2E3E0901-6EBA-4482-A487-47B3E2A80364}" srcOrd="0" destOrd="0" presId="urn:microsoft.com/office/officeart/2016/7/layout/VerticalSolidActionList"/>
    <dgm:cxn modelId="{056616D1-CC51-495D-95C7-788A398E46B8}" type="presParOf" srcId="{B11E390C-2126-4FDA-8A37-51D90D676F01}" destId="{8E6C8F94-083E-4C92-8A3E-9FB2E236936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89B51-9C93-4F23-8688-0FD11E1830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D3F0F6-C716-4279-93CC-93E2CC2D2434}">
      <dgm:prSet/>
      <dgm:spPr/>
      <dgm:t>
        <a:bodyPr/>
        <a:lstStyle/>
        <a:p>
          <a:r>
            <a:rPr lang="en-US" b="0"/>
            <a:t>void* HmmAlloc(size_t num_bytes);</a:t>
          </a:r>
          <a:endParaRPr lang="en-US"/>
        </a:p>
      </dgm:t>
    </dgm:pt>
    <dgm:pt modelId="{EAA134BC-9A68-4F32-B84B-912886FF65CE}" type="parTrans" cxnId="{FE0C6E2B-6F1F-4105-ACAB-F4B3615CC339}">
      <dgm:prSet/>
      <dgm:spPr/>
      <dgm:t>
        <a:bodyPr/>
        <a:lstStyle/>
        <a:p>
          <a:endParaRPr lang="en-US"/>
        </a:p>
      </dgm:t>
    </dgm:pt>
    <dgm:pt modelId="{BC53EEDC-5D5E-4366-8C2E-399F4C43E687}" type="sibTrans" cxnId="{FE0C6E2B-6F1F-4105-ACAB-F4B3615CC339}">
      <dgm:prSet/>
      <dgm:spPr/>
      <dgm:t>
        <a:bodyPr/>
        <a:lstStyle/>
        <a:p>
          <a:endParaRPr lang="en-US"/>
        </a:p>
      </dgm:t>
    </dgm:pt>
    <dgm:pt modelId="{E5303C9E-FA20-4CF5-8384-7824DB65FA91}">
      <dgm:prSet/>
      <dgm:spPr/>
      <dgm:t>
        <a:bodyPr/>
        <a:lstStyle/>
        <a:p>
          <a:r>
            <a:rPr lang="en-US" b="0"/>
            <a:t>static boolean HmmAlloc_allocate(void);</a:t>
          </a:r>
          <a:endParaRPr lang="en-US"/>
        </a:p>
      </dgm:t>
    </dgm:pt>
    <dgm:pt modelId="{92F28DC3-8A4A-4A24-A87A-446344EBF7D4}" type="parTrans" cxnId="{61765032-2E3A-4055-980E-877EE6F09B41}">
      <dgm:prSet/>
      <dgm:spPr/>
      <dgm:t>
        <a:bodyPr/>
        <a:lstStyle/>
        <a:p>
          <a:endParaRPr lang="en-US"/>
        </a:p>
      </dgm:t>
    </dgm:pt>
    <dgm:pt modelId="{575E8F47-9425-4ED2-8D0B-00E480AD627B}" type="sibTrans" cxnId="{61765032-2E3A-4055-980E-877EE6F09B41}">
      <dgm:prSet/>
      <dgm:spPr/>
      <dgm:t>
        <a:bodyPr/>
        <a:lstStyle/>
        <a:p>
          <a:endParaRPr lang="en-US"/>
        </a:p>
      </dgm:t>
    </dgm:pt>
    <dgm:pt modelId="{29D147DB-FD8E-4B71-8319-AAFF0FCF0F1F}">
      <dgm:prSet/>
      <dgm:spPr/>
      <dgm:t>
        <a:bodyPr/>
        <a:lstStyle/>
        <a:p>
          <a:r>
            <a:rPr lang="en-US" b="0"/>
            <a:t>metadata* split (metadata * current, int num_bytes);</a:t>
          </a:r>
          <a:endParaRPr lang="en-US"/>
        </a:p>
      </dgm:t>
    </dgm:pt>
    <dgm:pt modelId="{9555A296-3D46-4DE2-B9E3-3C31C889638D}" type="parTrans" cxnId="{F4773CDA-34E9-44D4-A5D6-C7B5B1824105}">
      <dgm:prSet/>
      <dgm:spPr/>
      <dgm:t>
        <a:bodyPr/>
        <a:lstStyle/>
        <a:p>
          <a:endParaRPr lang="en-US"/>
        </a:p>
      </dgm:t>
    </dgm:pt>
    <dgm:pt modelId="{3E76962B-A4CE-4C59-A1B8-90DD1AF2E217}" type="sibTrans" cxnId="{F4773CDA-34E9-44D4-A5D6-C7B5B1824105}">
      <dgm:prSet/>
      <dgm:spPr/>
      <dgm:t>
        <a:bodyPr/>
        <a:lstStyle/>
        <a:p>
          <a:endParaRPr lang="en-US"/>
        </a:p>
      </dgm:t>
    </dgm:pt>
    <dgm:pt modelId="{2764A3EC-F15C-44D9-ADEB-6CAB87C481AA}">
      <dgm:prSet/>
      <dgm:spPr/>
      <dgm:t>
        <a:bodyPr/>
        <a:lstStyle/>
        <a:p>
          <a:r>
            <a:rPr lang="en-US" b="0"/>
            <a:t>void HmmFree(void* ptr);</a:t>
          </a:r>
          <a:endParaRPr lang="en-US"/>
        </a:p>
      </dgm:t>
    </dgm:pt>
    <dgm:pt modelId="{750E46AC-0E24-4697-B871-0D705A9CD9BB}" type="parTrans" cxnId="{5AC45FF9-46D4-40D6-928E-0DBC172AA78F}">
      <dgm:prSet/>
      <dgm:spPr/>
      <dgm:t>
        <a:bodyPr/>
        <a:lstStyle/>
        <a:p>
          <a:endParaRPr lang="en-US"/>
        </a:p>
      </dgm:t>
    </dgm:pt>
    <dgm:pt modelId="{20D0005F-E40B-4640-A78D-BF6A62907028}" type="sibTrans" cxnId="{5AC45FF9-46D4-40D6-928E-0DBC172AA78F}">
      <dgm:prSet/>
      <dgm:spPr/>
      <dgm:t>
        <a:bodyPr/>
        <a:lstStyle/>
        <a:p>
          <a:endParaRPr lang="en-US"/>
        </a:p>
      </dgm:t>
    </dgm:pt>
    <dgm:pt modelId="{799B01B4-D39D-4204-BA4A-1AD682CAE26F}">
      <dgm:prSet/>
      <dgm:spPr/>
      <dgm:t>
        <a:bodyPr/>
        <a:lstStyle/>
        <a:p>
          <a:r>
            <a:rPr lang="en-US" b="0"/>
            <a:t>void merge (metadata* current);</a:t>
          </a:r>
          <a:endParaRPr lang="en-US"/>
        </a:p>
      </dgm:t>
    </dgm:pt>
    <dgm:pt modelId="{6EC00F60-B9C6-4CC1-8A6F-C8C81956D187}" type="parTrans" cxnId="{51F55485-6A4B-4EE4-A5A4-055BD789E22A}">
      <dgm:prSet/>
      <dgm:spPr/>
      <dgm:t>
        <a:bodyPr/>
        <a:lstStyle/>
        <a:p>
          <a:endParaRPr lang="en-US"/>
        </a:p>
      </dgm:t>
    </dgm:pt>
    <dgm:pt modelId="{E2BD7402-FA2E-4E11-8747-943C0A7F912E}" type="sibTrans" cxnId="{51F55485-6A4B-4EE4-A5A4-055BD789E22A}">
      <dgm:prSet/>
      <dgm:spPr/>
      <dgm:t>
        <a:bodyPr/>
        <a:lstStyle/>
        <a:p>
          <a:endParaRPr lang="en-US"/>
        </a:p>
      </dgm:t>
    </dgm:pt>
    <dgm:pt modelId="{655A196F-9257-4FD1-88E7-52BA1F6C9957}">
      <dgm:prSet/>
      <dgm:spPr/>
      <dgm:t>
        <a:bodyPr/>
        <a:lstStyle/>
        <a:p>
          <a:r>
            <a:rPr lang="en-US" b="0"/>
            <a:t>void* HMM_Calloc(size_t numitems, size_t size);</a:t>
          </a:r>
          <a:endParaRPr lang="en-US"/>
        </a:p>
      </dgm:t>
    </dgm:pt>
    <dgm:pt modelId="{5832A905-6714-4C1F-8A3C-D4F3256C0136}" type="parTrans" cxnId="{4C45339F-EFEE-47E5-8E36-174B5941C1B2}">
      <dgm:prSet/>
      <dgm:spPr/>
      <dgm:t>
        <a:bodyPr/>
        <a:lstStyle/>
        <a:p>
          <a:endParaRPr lang="en-US"/>
        </a:p>
      </dgm:t>
    </dgm:pt>
    <dgm:pt modelId="{F04E4F48-BF9E-45E2-A61F-3249B412EA7E}" type="sibTrans" cxnId="{4C45339F-EFEE-47E5-8E36-174B5941C1B2}">
      <dgm:prSet/>
      <dgm:spPr/>
      <dgm:t>
        <a:bodyPr/>
        <a:lstStyle/>
        <a:p>
          <a:endParaRPr lang="en-US"/>
        </a:p>
      </dgm:t>
    </dgm:pt>
    <dgm:pt modelId="{529F6962-4624-4A1D-9F7F-BD8EBDA10153}">
      <dgm:prSet/>
      <dgm:spPr/>
      <dgm:t>
        <a:bodyPr/>
        <a:lstStyle/>
        <a:p>
          <a:r>
            <a:rPr lang="en-US" b="0"/>
            <a:t>void* HMM_Realloc(void* ptr , size_t size );</a:t>
          </a:r>
          <a:endParaRPr lang="en-US"/>
        </a:p>
      </dgm:t>
    </dgm:pt>
    <dgm:pt modelId="{9C985676-72FC-4465-AD75-7BA7D5E6C374}" type="parTrans" cxnId="{71F98CD5-3179-4C29-8483-4018B5300853}">
      <dgm:prSet/>
      <dgm:spPr/>
      <dgm:t>
        <a:bodyPr/>
        <a:lstStyle/>
        <a:p>
          <a:endParaRPr lang="en-US"/>
        </a:p>
      </dgm:t>
    </dgm:pt>
    <dgm:pt modelId="{3A52AAF2-86DF-40ED-8858-9F4FF60998B0}" type="sibTrans" cxnId="{71F98CD5-3179-4C29-8483-4018B5300853}">
      <dgm:prSet/>
      <dgm:spPr/>
      <dgm:t>
        <a:bodyPr/>
        <a:lstStyle/>
        <a:p>
          <a:endParaRPr lang="en-US"/>
        </a:p>
      </dgm:t>
    </dgm:pt>
    <dgm:pt modelId="{BE51DB16-C39D-484C-9A51-CD52AE62254A}" type="pres">
      <dgm:prSet presAssocID="{0F889B51-9C93-4F23-8688-0FD11E1830CC}" presName="vert0" presStyleCnt="0">
        <dgm:presLayoutVars>
          <dgm:dir/>
          <dgm:animOne val="branch"/>
          <dgm:animLvl val="lvl"/>
        </dgm:presLayoutVars>
      </dgm:prSet>
      <dgm:spPr/>
    </dgm:pt>
    <dgm:pt modelId="{6DEAB339-A3B4-4DCD-B690-5CF418E556B3}" type="pres">
      <dgm:prSet presAssocID="{83D3F0F6-C716-4279-93CC-93E2CC2D2434}" presName="thickLine" presStyleLbl="alignNode1" presStyleIdx="0" presStyleCnt="7"/>
      <dgm:spPr/>
    </dgm:pt>
    <dgm:pt modelId="{9AF577AB-927C-4B09-9A40-EE846D4A9EC4}" type="pres">
      <dgm:prSet presAssocID="{83D3F0F6-C716-4279-93CC-93E2CC2D2434}" presName="horz1" presStyleCnt="0"/>
      <dgm:spPr/>
    </dgm:pt>
    <dgm:pt modelId="{97F5B0AD-F8DB-4F50-B14F-F1E9A2B873AC}" type="pres">
      <dgm:prSet presAssocID="{83D3F0F6-C716-4279-93CC-93E2CC2D2434}" presName="tx1" presStyleLbl="revTx" presStyleIdx="0" presStyleCnt="7"/>
      <dgm:spPr/>
    </dgm:pt>
    <dgm:pt modelId="{DBFD53A4-F001-481F-A069-77FC0C7AA96B}" type="pres">
      <dgm:prSet presAssocID="{83D3F0F6-C716-4279-93CC-93E2CC2D2434}" presName="vert1" presStyleCnt="0"/>
      <dgm:spPr/>
    </dgm:pt>
    <dgm:pt modelId="{0D141ACE-1BBF-4AB0-AC7B-D743E579EF3C}" type="pres">
      <dgm:prSet presAssocID="{E5303C9E-FA20-4CF5-8384-7824DB65FA91}" presName="thickLine" presStyleLbl="alignNode1" presStyleIdx="1" presStyleCnt="7"/>
      <dgm:spPr/>
    </dgm:pt>
    <dgm:pt modelId="{49F4DEF5-BC00-4C00-ABA6-F650C8BF9EC0}" type="pres">
      <dgm:prSet presAssocID="{E5303C9E-FA20-4CF5-8384-7824DB65FA91}" presName="horz1" presStyleCnt="0"/>
      <dgm:spPr/>
    </dgm:pt>
    <dgm:pt modelId="{88AFB9AF-0C19-4250-9D33-332A3FCA898E}" type="pres">
      <dgm:prSet presAssocID="{E5303C9E-FA20-4CF5-8384-7824DB65FA91}" presName="tx1" presStyleLbl="revTx" presStyleIdx="1" presStyleCnt="7"/>
      <dgm:spPr/>
    </dgm:pt>
    <dgm:pt modelId="{1383FC43-6AEC-42AA-AFA5-FAC58FD2DBA9}" type="pres">
      <dgm:prSet presAssocID="{E5303C9E-FA20-4CF5-8384-7824DB65FA91}" presName="vert1" presStyleCnt="0"/>
      <dgm:spPr/>
    </dgm:pt>
    <dgm:pt modelId="{B585DDBD-E762-43D4-967F-5FB13C9716A8}" type="pres">
      <dgm:prSet presAssocID="{29D147DB-FD8E-4B71-8319-AAFF0FCF0F1F}" presName="thickLine" presStyleLbl="alignNode1" presStyleIdx="2" presStyleCnt="7"/>
      <dgm:spPr/>
    </dgm:pt>
    <dgm:pt modelId="{A1C4F79E-4E59-48E6-BEAA-EDBDC53AFA5E}" type="pres">
      <dgm:prSet presAssocID="{29D147DB-FD8E-4B71-8319-AAFF0FCF0F1F}" presName="horz1" presStyleCnt="0"/>
      <dgm:spPr/>
    </dgm:pt>
    <dgm:pt modelId="{68D2A295-F3C3-4529-8BAD-D439F6A7FA05}" type="pres">
      <dgm:prSet presAssocID="{29D147DB-FD8E-4B71-8319-AAFF0FCF0F1F}" presName="tx1" presStyleLbl="revTx" presStyleIdx="2" presStyleCnt="7"/>
      <dgm:spPr/>
    </dgm:pt>
    <dgm:pt modelId="{7F80487F-CA8F-41B4-96B9-699947B3EBF0}" type="pres">
      <dgm:prSet presAssocID="{29D147DB-FD8E-4B71-8319-AAFF0FCF0F1F}" presName="vert1" presStyleCnt="0"/>
      <dgm:spPr/>
    </dgm:pt>
    <dgm:pt modelId="{499736F7-AE6E-4499-9C4A-7B117AB169EF}" type="pres">
      <dgm:prSet presAssocID="{2764A3EC-F15C-44D9-ADEB-6CAB87C481AA}" presName="thickLine" presStyleLbl="alignNode1" presStyleIdx="3" presStyleCnt="7"/>
      <dgm:spPr/>
    </dgm:pt>
    <dgm:pt modelId="{78372A0D-FED7-47F6-8914-938B03504FC9}" type="pres">
      <dgm:prSet presAssocID="{2764A3EC-F15C-44D9-ADEB-6CAB87C481AA}" presName="horz1" presStyleCnt="0"/>
      <dgm:spPr/>
    </dgm:pt>
    <dgm:pt modelId="{FF6587E7-B870-4046-9F9D-45BB29601C7C}" type="pres">
      <dgm:prSet presAssocID="{2764A3EC-F15C-44D9-ADEB-6CAB87C481AA}" presName="tx1" presStyleLbl="revTx" presStyleIdx="3" presStyleCnt="7"/>
      <dgm:spPr/>
    </dgm:pt>
    <dgm:pt modelId="{5B4DC1F8-C1C9-4BD3-B1B8-824A5FDB115B}" type="pres">
      <dgm:prSet presAssocID="{2764A3EC-F15C-44D9-ADEB-6CAB87C481AA}" presName="vert1" presStyleCnt="0"/>
      <dgm:spPr/>
    </dgm:pt>
    <dgm:pt modelId="{A4A8ED5D-D84C-42C9-8386-5CA93567E3FA}" type="pres">
      <dgm:prSet presAssocID="{799B01B4-D39D-4204-BA4A-1AD682CAE26F}" presName="thickLine" presStyleLbl="alignNode1" presStyleIdx="4" presStyleCnt="7"/>
      <dgm:spPr/>
    </dgm:pt>
    <dgm:pt modelId="{44E6C4CF-84B7-49CE-A7B0-8FE494A8B2B9}" type="pres">
      <dgm:prSet presAssocID="{799B01B4-D39D-4204-BA4A-1AD682CAE26F}" presName="horz1" presStyleCnt="0"/>
      <dgm:spPr/>
    </dgm:pt>
    <dgm:pt modelId="{61F7E904-E2A5-409F-BF1E-B8A29D7C6E59}" type="pres">
      <dgm:prSet presAssocID="{799B01B4-D39D-4204-BA4A-1AD682CAE26F}" presName="tx1" presStyleLbl="revTx" presStyleIdx="4" presStyleCnt="7"/>
      <dgm:spPr/>
    </dgm:pt>
    <dgm:pt modelId="{DE9D559E-C427-42A8-A1F9-3A252700CF4A}" type="pres">
      <dgm:prSet presAssocID="{799B01B4-D39D-4204-BA4A-1AD682CAE26F}" presName="vert1" presStyleCnt="0"/>
      <dgm:spPr/>
    </dgm:pt>
    <dgm:pt modelId="{577FE46D-460F-4AD1-97F9-F3ED8FC48B43}" type="pres">
      <dgm:prSet presAssocID="{655A196F-9257-4FD1-88E7-52BA1F6C9957}" presName="thickLine" presStyleLbl="alignNode1" presStyleIdx="5" presStyleCnt="7"/>
      <dgm:spPr/>
    </dgm:pt>
    <dgm:pt modelId="{EBC8A2BA-5EA4-4783-8A6F-49617C4860E4}" type="pres">
      <dgm:prSet presAssocID="{655A196F-9257-4FD1-88E7-52BA1F6C9957}" presName="horz1" presStyleCnt="0"/>
      <dgm:spPr/>
    </dgm:pt>
    <dgm:pt modelId="{EB3F3FA8-08E6-46B5-B20C-631599F22FBD}" type="pres">
      <dgm:prSet presAssocID="{655A196F-9257-4FD1-88E7-52BA1F6C9957}" presName="tx1" presStyleLbl="revTx" presStyleIdx="5" presStyleCnt="7"/>
      <dgm:spPr/>
    </dgm:pt>
    <dgm:pt modelId="{08C38F0C-8919-4B41-A38C-2BF9DF436CCA}" type="pres">
      <dgm:prSet presAssocID="{655A196F-9257-4FD1-88E7-52BA1F6C9957}" presName="vert1" presStyleCnt="0"/>
      <dgm:spPr/>
    </dgm:pt>
    <dgm:pt modelId="{25BCED1F-7104-4CB4-BE0C-64935E267A35}" type="pres">
      <dgm:prSet presAssocID="{529F6962-4624-4A1D-9F7F-BD8EBDA10153}" presName="thickLine" presStyleLbl="alignNode1" presStyleIdx="6" presStyleCnt="7"/>
      <dgm:spPr/>
    </dgm:pt>
    <dgm:pt modelId="{95CFEEE7-3A8C-4F7F-AFBC-9E1D68CB2BC5}" type="pres">
      <dgm:prSet presAssocID="{529F6962-4624-4A1D-9F7F-BD8EBDA10153}" presName="horz1" presStyleCnt="0"/>
      <dgm:spPr/>
    </dgm:pt>
    <dgm:pt modelId="{1D8A5DDD-E830-4FF1-9943-D1AC04992DDB}" type="pres">
      <dgm:prSet presAssocID="{529F6962-4624-4A1D-9F7F-BD8EBDA10153}" presName="tx1" presStyleLbl="revTx" presStyleIdx="6" presStyleCnt="7"/>
      <dgm:spPr/>
    </dgm:pt>
    <dgm:pt modelId="{BBD01569-7D63-45E8-90A9-B35DC3E6A9A1}" type="pres">
      <dgm:prSet presAssocID="{529F6962-4624-4A1D-9F7F-BD8EBDA10153}" presName="vert1" presStyleCnt="0"/>
      <dgm:spPr/>
    </dgm:pt>
  </dgm:ptLst>
  <dgm:cxnLst>
    <dgm:cxn modelId="{0CC06C08-346C-4679-9085-3BE3E7A28F5C}" type="presOf" srcId="{E5303C9E-FA20-4CF5-8384-7824DB65FA91}" destId="{88AFB9AF-0C19-4250-9D33-332A3FCA898E}" srcOrd="0" destOrd="0" presId="urn:microsoft.com/office/officeart/2008/layout/LinedList"/>
    <dgm:cxn modelId="{CCD2220A-93D2-41EF-AF5B-3334EAEE95DC}" type="presOf" srcId="{799B01B4-D39D-4204-BA4A-1AD682CAE26F}" destId="{61F7E904-E2A5-409F-BF1E-B8A29D7C6E59}" srcOrd="0" destOrd="0" presId="urn:microsoft.com/office/officeart/2008/layout/LinedList"/>
    <dgm:cxn modelId="{106A9216-E681-482D-A734-750E46FC2EE4}" type="presOf" srcId="{29D147DB-FD8E-4B71-8319-AAFF0FCF0F1F}" destId="{68D2A295-F3C3-4529-8BAD-D439F6A7FA05}" srcOrd="0" destOrd="0" presId="urn:microsoft.com/office/officeart/2008/layout/LinedList"/>
    <dgm:cxn modelId="{96CD241B-72F7-4FC6-BFC8-0CFF47E988C1}" type="presOf" srcId="{0F889B51-9C93-4F23-8688-0FD11E1830CC}" destId="{BE51DB16-C39D-484C-9A51-CD52AE62254A}" srcOrd="0" destOrd="0" presId="urn:microsoft.com/office/officeart/2008/layout/LinedList"/>
    <dgm:cxn modelId="{FE0C6E2B-6F1F-4105-ACAB-F4B3615CC339}" srcId="{0F889B51-9C93-4F23-8688-0FD11E1830CC}" destId="{83D3F0F6-C716-4279-93CC-93E2CC2D2434}" srcOrd="0" destOrd="0" parTransId="{EAA134BC-9A68-4F32-B84B-912886FF65CE}" sibTransId="{BC53EEDC-5D5E-4366-8C2E-399F4C43E687}"/>
    <dgm:cxn modelId="{61765032-2E3A-4055-980E-877EE6F09B41}" srcId="{0F889B51-9C93-4F23-8688-0FD11E1830CC}" destId="{E5303C9E-FA20-4CF5-8384-7824DB65FA91}" srcOrd="1" destOrd="0" parTransId="{92F28DC3-8A4A-4A24-A87A-446344EBF7D4}" sibTransId="{575E8F47-9425-4ED2-8D0B-00E480AD627B}"/>
    <dgm:cxn modelId="{ED28913E-B810-4223-B174-C529D1914A10}" type="presOf" srcId="{655A196F-9257-4FD1-88E7-52BA1F6C9957}" destId="{EB3F3FA8-08E6-46B5-B20C-631599F22FBD}" srcOrd="0" destOrd="0" presId="urn:microsoft.com/office/officeart/2008/layout/LinedList"/>
    <dgm:cxn modelId="{1B8D1E61-FEF4-4E97-8838-A4351B57CA97}" type="presOf" srcId="{83D3F0F6-C716-4279-93CC-93E2CC2D2434}" destId="{97F5B0AD-F8DB-4F50-B14F-F1E9A2B873AC}" srcOrd="0" destOrd="0" presId="urn:microsoft.com/office/officeart/2008/layout/LinedList"/>
    <dgm:cxn modelId="{DDF51D50-8BB6-4C36-BB73-586EB194C185}" type="presOf" srcId="{2764A3EC-F15C-44D9-ADEB-6CAB87C481AA}" destId="{FF6587E7-B870-4046-9F9D-45BB29601C7C}" srcOrd="0" destOrd="0" presId="urn:microsoft.com/office/officeart/2008/layout/LinedList"/>
    <dgm:cxn modelId="{51F55485-6A4B-4EE4-A5A4-055BD789E22A}" srcId="{0F889B51-9C93-4F23-8688-0FD11E1830CC}" destId="{799B01B4-D39D-4204-BA4A-1AD682CAE26F}" srcOrd="4" destOrd="0" parTransId="{6EC00F60-B9C6-4CC1-8A6F-C8C81956D187}" sibTransId="{E2BD7402-FA2E-4E11-8747-943C0A7F912E}"/>
    <dgm:cxn modelId="{4C45339F-EFEE-47E5-8E36-174B5941C1B2}" srcId="{0F889B51-9C93-4F23-8688-0FD11E1830CC}" destId="{655A196F-9257-4FD1-88E7-52BA1F6C9957}" srcOrd="5" destOrd="0" parTransId="{5832A905-6714-4C1F-8A3C-D4F3256C0136}" sibTransId="{F04E4F48-BF9E-45E2-A61F-3249B412EA7E}"/>
    <dgm:cxn modelId="{71F98CD5-3179-4C29-8483-4018B5300853}" srcId="{0F889B51-9C93-4F23-8688-0FD11E1830CC}" destId="{529F6962-4624-4A1D-9F7F-BD8EBDA10153}" srcOrd="6" destOrd="0" parTransId="{9C985676-72FC-4465-AD75-7BA7D5E6C374}" sibTransId="{3A52AAF2-86DF-40ED-8858-9F4FF60998B0}"/>
    <dgm:cxn modelId="{F4773CDA-34E9-44D4-A5D6-C7B5B1824105}" srcId="{0F889B51-9C93-4F23-8688-0FD11E1830CC}" destId="{29D147DB-FD8E-4B71-8319-AAFF0FCF0F1F}" srcOrd="2" destOrd="0" parTransId="{9555A296-3D46-4DE2-B9E3-3C31C889638D}" sibTransId="{3E76962B-A4CE-4C59-A1B8-90DD1AF2E217}"/>
    <dgm:cxn modelId="{D86B7BE1-3449-4398-BE45-EE32B56F1084}" type="presOf" srcId="{529F6962-4624-4A1D-9F7F-BD8EBDA10153}" destId="{1D8A5DDD-E830-4FF1-9943-D1AC04992DDB}" srcOrd="0" destOrd="0" presId="urn:microsoft.com/office/officeart/2008/layout/LinedList"/>
    <dgm:cxn modelId="{5AC45FF9-46D4-40D6-928E-0DBC172AA78F}" srcId="{0F889B51-9C93-4F23-8688-0FD11E1830CC}" destId="{2764A3EC-F15C-44D9-ADEB-6CAB87C481AA}" srcOrd="3" destOrd="0" parTransId="{750E46AC-0E24-4697-B871-0D705A9CD9BB}" sibTransId="{20D0005F-E40B-4640-A78D-BF6A62907028}"/>
    <dgm:cxn modelId="{B77A77E0-938D-4DAB-BD1F-77526C446572}" type="presParOf" srcId="{BE51DB16-C39D-484C-9A51-CD52AE62254A}" destId="{6DEAB339-A3B4-4DCD-B690-5CF418E556B3}" srcOrd="0" destOrd="0" presId="urn:microsoft.com/office/officeart/2008/layout/LinedList"/>
    <dgm:cxn modelId="{0D4165F4-0B6A-4AAA-8BAA-F6376B835F1B}" type="presParOf" srcId="{BE51DB16-C39D-484C-9A51-CD52AE62254A}" destId="{9AF577AB-927C-4B09-9A40-EE846D4A9EC4}" srcOrd="1" destOrd="0" presId="urn:microsoft.com/office/officeart/2008/layout/LinedList"/>
    <dgm:cxn modelId="{A6ED88A2-9FDE-4726-AD17-8137805330E4}" type="presParOf" srcId="{9AF577AB-927C-4B09-9A40-EE846D4A9EC4}" destId="{97F5B0AD-F8DB-4F50-B14F-F1E9A2B873AC}" srcOrd="0" destOrd="0" presId="urn:microsoft.com/office/officeart/2008/layout/LinedList"/>
    <dgm:cxn modelId="{3CB54AAF-3D45-4802-85CB-A8E98626C7B1}" type="presParOf" srcId="{9AF577AB-927C-4B09-9A40-EE846D4A9EC4}" destId="{DBFD53A4-F001-481F-A069-77FC0C7AA96B}" srcOrd="1" destOrd="0" presId="urn:microsoft.com/office/officeart/2008/layout/LinedList"/>
    <dgm:cxn modelId="{4B127922-ACD1-4B0F-ADDE-037003CB0D8C}" type="presParOf" srcId="{BE51DB16-C39D-484C-9A51-CD52AE62254A}" destId="{0D141ACE-1BBF-4AB0-AC7B-D743E579EF3C}" srcOrd="2" destOrd="0" presId="urn:microsoft.com/office/officeart/2008/layout/LinedList"/>
    <dgm:cxn modelId="{FD6934A3-8C23-4082-8093-9D975F704C3D}" type="presParOf" srcId="{BE51DB16-C39D-484C-9A51-CD52AE62254A}" destId="{49F4DEF5-BC00-4C00-ABA6-F650C8BF9EC0}" srcOrd="3" destOrd="0" presId="urn:microsoft.com/office/officeart/2008/layout/LinedList"/>
    <dgm:cxn modelId="{5A2316FE-B7B8-40AC-ADD7-7EEB275D0377}" type="presParOf" srcId="{49F4DEF5-BC00-4C00-ABA6-F650C8BF9EC0}" destId="{88AFB9AF-0C19-4250-9D33-332A3FCA898E}" srcOrd="0" destOrd="0" presId="urn:microsoft.com/office/officeart/2008/layout/LinedList"/>
    <dgm:cxn modelId="{E24BCE25-2290-439A-B0A0-79BC11C8D212}" type="presParOf" srcId="{49F4DEF5-BC00-4C00-ABA6-F650C8BF9EC0}" destId="{1383FC43-6AEC-42AA-AFA5-FAC58FD2DBA9}" srcOrd="1" destOrd="0" presId="urn:microsoft.com/office/officeart/2008/layout/LinedList"/>
    <dgm:cxn modelId="{DC0292BC-73A4-41D9-8A7B-97895308853D}" type="presParOf" srcId="{BE51DB16-C39D-484C-9A51-CD52AE62254A}" destId="{B585DDBD-E762-43D4-967F-5FB13C9716A8}" srcOrd="4" destOrd="0" presId="urn:microsoft.com/office/officeart/2008/layout/LinedList"/>
    <dgm:cxn modelId="{5CF84129-45AC-4DA7-8EE2-40CC6C5FADA9}" type="presParOf" srcId="{BE51DB16-C39D-484C-9A51-CD52AE62254A}" destId="{A1C4F79E-4E59-48E6-BEAA-EDBDC53AFA5E}" srcOrd="5" destOrd="0" presId="urn:microsoft.com/office/officeart/2008/layout/LinedList"/>
    <dgm:cxn modelId="{46481A75-F44D-4A77-80EF-9A324D3CB227}" type="presParOf" srcId="{A1C4F79E-4E59-48E6-BEAA-EDBDC53AFA5E}" destId="{68D2A295-F3C3-4529-8BAD-D439F6A7FA05}" srcOrd="0" destOrd="0" presId="urn:microsoft.com/office/officeart/2008/layout/LinedList"/>
    <dgm:cxn modelId="{C4EC4E67-60F8-47E8-92EF-B9B03347DF83}" type="presParOf" srcId="{A1C4F79E-4E59-48E6-BEAA-EDBDC53AFA5E}" destId="{7F80487F-CA8F-41B4-96B9-699947B3EBF0}" srcOrd="1" destOrd="0" presId="urn:microsoft.com/office/officeart/2008/layout/LinedList"/>
    <dgm:cxn modelId="{7EF9F64C-76EE-46F8-A431-500AC0823EAA}" type="presParOf" srcId="{BE51DB16-C39D-484C-9A51-CD52AE62254A}" destId="{499736F7-AE6E-4499-9C4A-7B117AB169EF}" srcOrd="6" destOrd="0" presId="urn:microsoft.com/office/officeart/2008/layout/LinedList"/>
    <dgm:cxn modelId="{04238DC9-BAEB-4430-9B5F-80DDAF767056}" type="presParOf" srcId="{BE51DB16-C39D-484C-9A51-CD52AE62254A}" destId="{78372A0D-FED7-47F6-8914-938B03504FC9}" srcOrd="7" destOrd="0" presId="urn:microsoft.com/office/officeart/2008/layout/LinedList"/>
    <dgm:cxn modelId="{E6C76E97-2D45-4F40-8463-B0B617C497E9}" type="presParOf" srcId="{78372A0D-FED7-47F6-8914-938B03504FC9}" destId="{FF6587E7-B870-4046-9F9D-45BB29601C7C}" srcOrd="0" destOrd="0" presId="urn:microsoft.com/office/officeart/2008/layout/LinedList"/>
    <dgm:cxn modelId="{50779308-C7E7-435C-9419-749081ADE9B0}" type="presParOf" srcId="{78372A0D-FED7-47F6-8914-938B03504FC9}" destId="{5B4DC1F8-C1C9-4BD3-B1B8-824A5FDB115B}" srcOrd="1" destOrd="0" presId="urn:microsoft.com/office/officeart/2008/layout/LinedList"/>
    <dgm:cxn modelId="{D83D8024-E023-4FD8-B98F-61B2E281D81E}" type="presParOf" srcId="{BE51DB16-C39D-484C-9A51-CD52AE62254A}" destId="{A4A8ED5D-D84C-42C9-8386-5CA93567E3FA}" srcOrd="8" destOrd="0" presId="urn:microsoft.com/office/officeart/2008/layout/LinedList"/>
    <dgm:cxn modelId="{4D67DC0E-FD38-4469-B0C2-59CCA9C0E332}" type="presParOf" srcId="{BE51DB16-C39D-484C-9A51-CD52AE62254A}" destId="{44E6C4CF-84B7-49CE-A7B0-8FE494A8B2B9}" srcOrd="9" destOrd="0" presId="urn:microsoft.com/office/officeart/2008/layout/LinedList"/>
    <dgm:cxn modelId="{BBB565AE-C354-436F-894E-5864E1D95663}" type="presParOf" srcId="{44E6C4CF-84B7-49CE-A7B0-8FE494A8B2B9}" destId="{61F7E904-E2A5-409F-BF1E-B8A29D7C6E59}" srcOrd="0" destOrd="0" presId="urn:microsoft.com/office/officeart/2008/layout/LinedList"/>
    <dgm:cxn modelId="{E4F8F16C-EA4B-495F-B365-C7641A7EED61}" type="presParOf" srcId="{44E6C4CF-84B7-49CE-A7B0-8FE494A8B2B9}" destId="{DE9D559E-C427-42A8-A1F9-3A252700CF4A}" srcOrd="1" destOrd="0" presId="urn:microsoft.com/office/officeart/2008/layout/LinedList"/>
    <dgm:cxn modelId="{FB277354-C3E5-48F5-9B89-1BC1204D31C0}" type="presParOf" srcId="{BE51DB16-C39D-484C-9A51-CD52AE62254A}" destId="{577FE46D-460F-4AD1-97F9-F3ED8FC48B43}" srcOrd="10" destOrd="0" presId="urn:microsoft.com/office/officeart/2008/layout/LinedList"/>
    <dgm:cxn modelId="{35A3111A-B91E-40F0-BE12-EE9427ED780C}" type="presParOf" srcId="{BE51DB16-C39D-484C-9A51-CD52AE62254A}" destId="{EBC8A2BA-5EA4-4783-8A6F-49617C4860E4}" srcOrd="11" destOrd="0" presId="urn:microsoft.com/office/officeart/2008/layout/LinedList"/>
    <dgm:cxn modelId="{0662A2E9-3E0B-474E-9495-F1CCC15040D1}" type="presParOf" srcId="{EBC8A2BA-5EA4-4783-8A6F-49617C4860E4}" destId="{EB3F3FA8-08E6-46B5-B20C-631599F22FBD}" srcOrd="0" destOrd="0" presId="urn:microsoft.com/office/officeart/2008/layout/LinedList"/>
    <dgm:cxn modelId="{993F0797-150F-43E1-97EB-19D7FC988C04}" type="presParOf" srcId="{EBC8A2BA-5EA4-4783-8A6F-49617C4860E4}" destId="{08C38F0C-8919-4B41-A38C-2BF9DF436CCA}" srcOrd="1" destOrd="0" presId="urn:microsoft.com/office/officeart/2008/layout/LinedList"/>
    <dgm:cxn modelId="{6B760E62-B0E8-4E97-B0C4-BA36571C4F37}" type="presParOf" srcId="{BE51DB16-C39D-484C-9A51-CD52AE62254A}" destId="{25BCED1F-7104-4CB4-BE0C-64935E267A35}" srcOrd="12" destOrd="0" presId="urn:microsoft.com/office/officeart/2008/layout/LinedList"/>
    <dgm:cxn modelId="{CCD7B701-73EE-4198-8FDB-51A1FDE71B41}" type="presParOf" srcId="{BE51DB16-C39D-484C-9A51-CD52AE62254A}" destId="{95CFEEE7-3A8C-4F7F-AFBC-9E1D68CB2BC5}" srcOrd="13" destOrd="0" presId="urn:microsoft.com/office/officeart/2008/layout/LinedList"/>
    <dgm:cxn modelId="{1CF37021-5944-46B7-A217-251E9D57010D}" type="presParOf" srcId="{95CFEEE7-3A8C-4F7F-AFBC-9E1D68CB2BC5}" destId="{1D8A5DDD-E830-4FF1-9943-D1AC04992DDB}" srcOrd="0" destOrd="0" presId="urn:microsoft.com/office/officeart/2008/layout/LinedList"/>
    <dgm:cxn modelId="{3CC7FAA5-D149-4F73-8D5D-78ACF69B0230}" type="presParOf" srcId="{95CFEEE7-3A8C-4F7F-AFBC-9E1D68CB2BC5}" destId="{BBD01569-7D63-45E8-90A9-B35DC3E6A9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6185F-8454-4AE7-8A1C-75816B180A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67B0F5-C12B-4D21-8DA3-53CAF08727AA}">
      <dgm:prSet/>
      <dgm:spPr/>
      <dgm:t>
        <a:bodyPr/>
        <a:lstStyle/>
        <a:p>
          <a:pPr>
            <a:defRPr cap="all"/>
          </a:pPr>
          <a:r>
            <a:rPr lang="en-US"/>
            <a:t>This Function frees the specified block if it was RESERVED in first place then it manipulates the pointers to keep the List connected with each other.</a:t>
          </a:r>
        </a:p>
      </dgm:t>
    </dgm:pt>
    <dgm:pt modelId="{AD00D459-9ABB-48AD-9FDC-9EAE12495AB2}" type="parTrans" cxnId="{B0E9ECD1-47F6-4A87-A994-9BA96AF64EFD}">
      <dgm:prSet/>
      <dgm:spPr/>
      <dgm:t>
        <a:bodyPr/>
        <a:lstStyle/>
        <a:p>
          <a:endParaRPr lang="en-US"/>
        </a:p>
      </dgm:t>
    </dgm:pt>
    <dgm:pt modelId="{E780D847-2B3D-4104-A966-2183CFD85598}" type="sibTrans" cxnId="{B0E9ECD1-47F6-4A87-A994-9BA96AF64EFD}">
      <dgm:prSet/>
      <dgm:spPr/>
      <dgm:t>
        <a:bodyPr/>
        <a:lstStyle/>
        <a:p>
          <a:endParaRPr lang="en-US"/>
        </a:p>
      </dgm:t>
    </dgm:pt>
    <dgm:pt modelId="{9B7DCD27-9DC6-48BF-8875-99D1E7AD85CC}">
      <dgm:prSet/>
      <dgm:spPr/>
      <dgm:t>
        <a:bodyPr/>
        <a:lstStyle/>
        <a:p>
          <a:pPr>
            <a:defRPr cap="all"/>
          </a:pPr>
          <a:r>
            <a:rPr lang="en-US"/>
            <a:t>HmmFree has an additional Feature where it </a:t>
          </a:r>
          <a:r>
            <a:rPr lang="en-US" b="1"/>
            <a:t>lowers the Program break </a:t>
          </a:r>
          <a:r>
            <a:rPr lang="en-US"/>
            <a:t>in case the Last block is big enough</a:t>
          </a:r>
          <a:r>
            <a:rPr lang="en-US" b="1"/>
            <a:t>(500*128kb) </a:t>
          </a:r>
          <a:r>
            <a:rPr lang="en-US"/>
            <a:t>and is FREE then it will Lower the Program break.</a:t>
          </a:r>
        </a:p>
      </dgm:t>
    </dgm:pt>
    <dgm:pt modelId="{A575BF39-EED2-4047-9DE8-495CEBA66830}" type="parTrans" cxnId="{771110E3-AC7D-4C72-B123-6785BAAC16FA}">
      <dgm:prSet/>
      <dgm:spPr/>
      <dgm:t>
        <a:bodyPr/>
        <a:lstStyle/>
        <a:p>
          <a:endParaRPr lang="en-US"/>
        </a:p>
      </dgm:t>
    </dgm:pt>
    <dgm:pt modelId="{152C515D-2309-4CA6-89AD-0E3FB51673DB}" type="sibTrans" cxnId="{771110E3-AC7D-4C72-B123-6785BAAC16FA}">
      <dgm:prSet/>
      <dgm:spPr/>
      <dgm:t>
        <a:bodyPr/>
        <a:lstStyle/>
        <a:p>
          <a:endParaRPr lang="en-US"/>
        </a:p>
      </dgm:t>
    </dgm:pt>
    <dgm:pt modelId="{A79EBC34-B5E3-419C-811B-A81C143C6D8E}">
      <dgm:prSet/>
      <dgm:spPr/>
      <dgm:t>
        <a:bodyPr/>
        <a:lstStyle/>
        <a:p>
          <a:pPr>
            <a:defRPr cap="all"/>
          </a:pPr>
          <a:r>
            <a:rPr lang="en-US"/>
            <a:t>HmmFree  call </a:t>
          </a:r>
          <a:r>
            <a:rPr lang="en-US" b="1"/>
            <a:t>merge</a:t>
          </a:r>
          <a:r>
            <a:rPr lang="en-US"/>
            <a:t> Function (The next API)</a:t>
          </a:r>
        </a:p>
      </dgm:t>
    </dgm:pt>
    <dgm:pt modelId="{5B91C5D3-1B9D-4B1F-A107-7F10F1ED4292}" type="parTrans" cxnId="{EDC01EE9-5111-44C0-AB6C-8BF27EBD9E5B}">
      <dgm:prSet/>
      <dgm:spPr/>
      <dgm:t>
        <a:bodyPr/>
        <a:lstStyle/>
        <a:p>
          <a:endParaRPr lang="en-US"/>
        </a:p>
      </dgm:t>
    </dgm:pt>
    <dgm:pt modelId="{2656BFEE-2797-4FFE-AF6E-AD9141B52D6B}" type="sibTrans" cxnId="{EDC01EE9-5111-44C0-AB6C-8BF27EBD9E5B}">
      <dgm:prSet/>
      <dgm:spPr/>
      <dgm:t>
        <a:bodyPr/>
        <a:lstStyle/>
        <a:p>
          <a:endParaRPr lang="en-US"/>
        </a:p>
      </dgm:t>
    </dgm:pt>
    <dgm:pt modelId="{18718440-76FC-4BB2-AE44-5FF17075CCD8}" type="pres">
      <dgm:prSet presAssocID="{D9C6185F-8454-4AE7-8A1C-75816B180ADF}" presName="root" presStyleCnt="0">
        <dgm:presLayoutVars>
          <dgm:dir/>
          <dgm:resizeHandles val="exact"/>
        </dgm:presLayoutVars>
      </dgm:prSet>
      <dgm:spPr/>
    </dgm:pt>
    <dgm:pt modelId="{DE46EB90-B992-4E81-871C-FBD4CBF48EEC}" type="pres">
      <dgm:prSet presAssocID="{0D67B0F5-C12B-4D21-8DA3-53CAF08727AA}" presName="compNode" presStyleCnt="0"/>
      <dgm:spPr/>
    </dgm:pt>
    <dgm:pt modelId="{708C036A-A73E-4926-A779-A95C5997AA41}" type="pres">
      <dgm:prSet presAssocID="{0D67B0F5-C12B-4D21-8DA3-53CAF08727AA}" presName="iconBgRect" presStyleLbl="bgShp" presStyleIdx="0" presStyleCnt="3"/>
      <dgm:spPr/>
    </dgm:pt>
    <dgm:pt modelId="{7CFDBF25-DF2C-4329-8CBF-2D29F04C5965}" type="pres">
      <dgm:prSet presAssocID="{0D67B0F5-C12B-4D21-8DA3-53CAF08727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E5EF9753-199E-4DCE-8B41-4F6106AA3F10}" type="pres">
      <dgm:prSet presAssocID="{0D67B0F5-C12B-4D21-8DA3-53CAF08727AA}" presName="spaceRect" presStyleCnt="0"/>
      <dgm:spPr/>
    </dgm:pt>
    <dgm:pt modelId="{D83CD3E3-02D2-4979-9533-9780B01486F6}" type="pres">
      <dgm:prSet presAssocID="{0D67B0F5-C12B-4D21-8DA3-53CAF08727AA}" presName="textRect" presStyleLbl="revTx" presStyleIdx="0" presStyleCnt="3">
        <dgm:presLayoutVars>
          <dgm:chMax val="1"/>
          <dgm:chPref val="1"/>
        </dgm:presLayoutVars>
      </dgm:prSet>
      <dgm:spPr/>
    </dgm:pt>
    <dgm:pt modelId="{CD7ADA1A-2074-4CF8-9780-D91488FF1AFB}" type="pres">
      <dgm:prSet presAssocID="{E780D847-2B3D-4104-A966-2183CFD85598}" presName="sibTrans" presStyleCnt="0"/>
      <dgm:spPr/>
    </dgm:pt>
    <dgm:pt modelId="{0B4A466C-37CA-44F9-AA3F-86CAC29D3945}" type="pres">
      <dgm:prSet presAssocID="{9B7DCD27-9DC6-48BF-8875-99D1E7AD85CC}" presName="compNode" presStyleCnt="0"/>
      <dgm:spPr/>
    </dgm:pt>
    <dgm:pt modelId="{071F93A0-36F4-4F7D-B311-0FD6534F4693}" type="pres">
      <dgm:prSet presAssocID="{9B7DCD27-9DC6-48BF-8875-99D1E7AD85CC}" presName="iconBgRect" presStyleLbl="bgShp" presStyleIdx="1" presStyleCnt="3"/>
      <dgm:spPr/>
    </dgm:pt>
    <dgm:pt modelId="{717DCA5B-3589-41FF-B319-DEAD47AFF0A3}" type="pres">
      <dgm:prSet presAssocID="{9B7DCD27-9DC6-48BF-8875-99D1E7AD85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8E824D1-9C93-43DF-B8B7-482D054FB69A}" type="pres">
      <dgm:prSet presAssocID="{9B7DCD27-9DC6-48BF-8875-99D1E7AD85CC}" presName="spaceRect" presStyleCnt="0"/>
      <dgm:spPr/>
    </dgm:pt>
    <dgm:pt modelId="{5319B8BE-BAD1-4D32-9422-7C906E714F3B}" type="pres">
      <dgm:prSet presAssocID="{9B7DCD27-9DC6-48BF-8875-99D1E7AD85CC}" presName="textRect" presStyleLbl="revTx" presStyleIdx="1" presStyleCnt="3">
        <dgm:presLayoutVars>
          <dgm:chMax val="1"/>
          <dgm:chPref val="1"/>
        </dgm:presLayoutVars>
      </dgm:prSet>
      <dgm:spPr/>
    </dgm:pt>
    <dgm:pt modelId="{C02B0CA5-DB17-4C7B-A8E9-B0A4A8A594FB}" type="pres">
      <dgm:prSet presAssocID="{152C515D-2309-4CA6-89AD-0E3FB51673DB}" presName="sibTrans" presStyleCnt="0"/>
      <dgm:spPr/>
    </dgm:pt>
    <dgm:pt modelId="{B08EEDBA-0C37-405D-8CB2-E56D8F330F26}" type="pres">
      <dgm:prSet presAssocID="{A79EBC34-B5E3-419C-811B-A81C143C6D8E}" presName="compNode" presStyleCnt="0"/>
      <dgm:spPr/>
    </dgm:pt>
    <dgm:pt modelId="{9E6515BA-8E38-44D3-8CD6-06750CAAF7D9}" type="pres">
      <dgm:prSet presAssocID="{A79EBC34-B5E3-419C-811B-A81C143C6D8E}" presName="iconBgRect" presStyleLbl="bgShp" presStyleIdx="2" presStyleCnt="3"/>
      <dgm:spPr/>
    </dgm:pt>
    <dgm:pt modelId="{BFA8D513-C4A0-467C-BC3A-CD16D6C8D9ED}" type="pres">
      <dgm:prSet presAssocID="{A79EBC34-B5E3-419C-811B-A81C143C6D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B7E0BE14-FE42-4298-A9F3-B42D4B22D2AF}" type="pres">
      <dgm:prSet presAssocID="{A79EBC34-B5E3-419C-811B-A81C143C6D8E}" presName="spaceRect" presStyleCnt="0"/>
      <dgm:spPr/>
    </dgm:pt>
    <dgm:pt modelId="{6730EC61-D702-4595-A8B7-3AFFE84A89D2}" type="pres">
      <dgm:prSet presAssocID="{A79EBC34-B5E3-419C-811B-A81C143C6D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D28110-F012-4865-BD9D-1744E35B6D9E}" type="presOf" srcId="{9B7DCD27-9DC6-48BF-8875-99D1E7AD85CC}" destId="{5319B8BE-BAD1-4D32-9422-7C906E714F3B}" srcOrd="0" destOrd="0" presId="urn:microsoft.com/office/officeart/2018/5/layout/IconCircleLabelList"/>
    <dgm:cxn modelId="{03579C10-7FB7-4061-82D6-61FA3F99E433}" type="presOf" srcId="{A79EBC34-B5E3-419C-811B-A81C143C6D8E}" destId="{6730EC61-D702-4595-A8B7-3AFFE84A89D2}" srcOrd="0" destOrd="0" presId="urn:microsoft.com/office/officeart/2018/5/layout/IconCircleLabelList"/>
    <dgm:cxn modelId="{54CE8624-C8BD-4667-9FEB-CC7F56FBD64C}" type="presOf" srcId="{D9C6185F-8454-4AE7-8A1C-75816B180ADF}" destId="{18718440-76FC-4BB2-AE44-5FF17075CCD8}" srcOrd="0" destOrd="0" presId="urn:microsoft.com/office/officeart/2018/5/layout/IconCircleLabelList"/>
    <dgm:cxn modelId="{52395E3A-0CE8-488A-BE24-3FEA04B76768}" type="presOf" srcId="{0D67B0F5-C12B-4D21-8DA3-53CAF08727AA}" destId="{D83CD3E3-02D2-4979-9533-9780B01486F6}" srcOrd="0" destOrd="0" presId="urn:microsoft.com/office/officeart/2018/5/layout/IconCircleLabelList"/>
    <dgm:cxn modelId="{B0E9ECD1-47F6-4A87-A994-9BA96AF64EFD}" srcId="{D9C6185F-8454-4AE7-8A1C-75816B180ADF}" destId="{0D67B0F5-C12B-4D21-8DA3-53CAF08727AA}" srcOrd="0" destOrd="0" parTransId="{AD00D459-9ABB-48AD-9FDC-9EAE12495AB2}" sibTransId="{E780D847-2B3D-4104-A966-2183CFD85598}"/>
    <dgm:cxn modelId="{771110E3-AC7D-4C72-B123-6785BAAC16FA}" srcId="{D9C6185F-8454-4AE7-8A1C-75816B180ADF}" destId="{9B7DCD27-9DC6-48BF-8875-99D1E7AD85CC}" srcOrd="1" destOrd="0" parTransId="{A575BF39-EED2-4047-9DE8-495CEBA66830}" sibTransId="{152C515D-2309-4CA6-89AD-0E3FB51673DB}"/>
    <dgm:cxn modelId="{EDC01EE9-5111-44C0-AB6C-8BF27EBD9E5B}" srcId="{D9C6185F-8454-4AE7-8A1C-75816B180ADF}" destId="{A79EBC34-B5E3-419C-811B-A81C143C6D8E}" srcOrd="2" destOrd="0" parTransId="{5B91C5D3-1B9D-4B1F-A107-7F10F1ED4292}" sibTransId="{2656BFEE-2797-4FFE-AF6E-AD9141B52D6B}"/>
    <dgm:cxn modelId="{69AAD750-60D6-4432-AC9E-AB79A2C5B312}" type="presParOf" srcId="{18718440-76FC-4BB2-AE44-5FF17075CCD8}" destId="{DE46EB90-B992-4E81-871C-FBD4CBF48EEC}" srcOrd="0" destOrd="0" presId="urn:microsoft.com/office/officeart/2018/5/layout/IconCircleLabelList"/>
    <dgm:cxn modelId="{2082B049-2682-4C31-A69D-72F4CBF6E842}" type="presParOf" srcId="{DE46EB90-B992-4E81-871C-FBD4CBF48EEC}" destId="{708C036A-A73E-4926-A779-A95C5997AA41}" srcOrd="0" destOrd="0" presId="urn:microsoft.com/office/officeart/2018/5/layout/IconCircleLabelList"/>
    <dgm:cxn modelId="{791C6F6F-F630-498C-A8E1-DAD0773DF372}" type="presParOf" srcId="{DE46EB90-B992-4E81-871C-FBD4CBF48EEC}" destId="{7CFDBF25-DF2C-4329-8CBF-2D29F04C5965}" srcOrd="1" destOrd="0" presId="urn:microsoft.com/office/officeart/2018/5/layout/IconCircleLabelList"/>
    <dgm:cxn modelId="{72E1360C-E5AD-4D53-B4BB-67AE7B2BD875}" type="presParOf" srcId="{DE46EB90-B992-4E81-871C-FBD4CBF48EEC}" destId="{E5EF9753-199E-4DCE-8B41-4F6106AA3F10}" srcOrd="2" destOrd="0" presId="urn:microsoft.com/office/officeart/2018/5/layout/IconCircleLabelList"/>
    <dgm:cxn modelId="{D4307A0F-BA82-463C-971D-9BC3A7910510}" type="presParOf" srcId="{DE46EB90-B992-4E81-871C-FBD4CBF48EEC}" destId="{D83CD3E3-02D2-4979-9533-9780B01486F6}" srcOrd="3" destOrd="0" presId="urn:microsoft.com/office/officeart/2018/5/layout/IconCircleLabelList"/>
    <dgm:cxn modelId="{DF91FAA9-E459-46D4-BC0C-31B535A0248C}" type="presParOf" srcId="{18718440-76FC-4BB2-AE44-5FF17075CCD8}" destId="{CD7ADA1A-2074-4CF8-9780-D91488FF1AFB}" srcOrd="1" destOrd="0" presId="urn:microsoft.com/office/officeart/2018/5/layout/IconCircleLabelList"/>
    <dgm:cxn modelId="{F026F1FB-2317-46A2-9170-116D73A274F9}" type="presParOf" srcId="{18718440-76FC-4BB2-AE44-5FF17075CCD8}" destId="{0B4A466C-37CA-44F9-AA3F-86CAC29D3945}" srcOrd="2" destOrd="0" presId="urn:microsoft.com/office/officeart/2018/5/layout/IconCircleLabelList"/>
    <dgm:cxn modelId="{22C2746D-9316-4AE0-98CF-E8846C8D61E9}" type="presParOf" srcId="{0B4A466C-37CA-44F9-AA3F-86CAC29D3945}" destId="{071F93A0-36F4-4F7D-B311-0FD6534F4693}" srcOrd="0" destOrd="0" presId="urn:microsoft.com/office/officeart/2018/5/layout/IconCircleLabelList"/>
    <dgm:cxn modelId="{C4184B2E-5850-40B6-95EF-8DEF731E777B}" type="presParOf" srcId="{0B4A466C-37CA-44F9-AA3F-86CAC29D3945}" destId="{717DCA5B-3589-41FF-B319-DEAD47AFF0A3}" srcOrd="1" destOrd="0" presId="urn:microsoft.com/office/officeart/2018/5/layout/IconCircleLabelList"/>
    <dgm:cxn modelId="{6D39CC82-6DA0-479A-BC87-47233C826285}" type="presParOf" srcId="{0B4A466C-37CA-44F9-AA3F-86CAC29D3945}" destId="{F8E824D1-9C93-43DF-B8B7-482D054FB69A}" srcOrd="2" destOrd="0" presId="urn:microsoft.com/office/officeart/2018/5/layout/IconCircleLabelList"/>
    <dgm:cxn modelId="{241A6464-07C7-46D5-B6C0-3E3BDCE9F343}" type="presParOf" srcId="{0B4A466C-37CA-44F9-AA3F-86CAC29D3945}" destId="{5319B8BE-BAD1-4D32-9422-7C906E714F3B}" srcOrd="3" destOrd="0" presId="urn:microsoft.com/office/officeart/2018/5/layout/IconCircleLabelList"/>
    <dgm:cxn modelId="{CBDA23E8-1199-4F26-AB10-7E8C6C213D61}" type="presParOf" srcId="{18718440-76FC-4BB2-AE44-5FF17075CCD8}" destId="{C02B0CA5-DB17-4C7B-A8E9-B0A4A8A594FB}" srcOrd="3" destOrd="0" presId="urn:microsoft.com/office/officeart/2018/5/layout/IconCircleLabelList"/>
    <dgm:cxn modelId="{B613A97B-8FA1-43B9-A216-CE10C91BF417}" type="presParOf" srcId="{18718440-76FC-4BB2-AE44-5FF17075CCD8}" destId="{B08EEDBA-0C37-405D-8CB2-E56D8F330F26}" srcOrd="4" destOrd="0" presId="urn:microsoft.com/office/officeart/2018/5/layout/IconCircleLabelList"/>
    <dgm:cxn modelId="{AB099132-5660-414A-931D-ADA5BD3AA69A}" type="presParOf" srcId="{B08EEDBA-0C37-405D-8CB2-E56D8F330F26}" destId="{9E6515BA-8E38-44D3-8CD6-06750CAAF7D9}" srcOrd="0" destOrd="0" presId="urn:microsoft.com/office/officeart/2018/5/layout/IconCircleLabelList"/>
    <dgm:cxn modelId="{8CBC1E33-EADD-41E2-AB6A-C0BF0ADB9F98}" type="presParOf" srcId="{B08EEDBA-0C37-405D-8CB2-E56D8F330F26}" destId="{BFA8D513-C4A0-467C-BC3A-CD16D6C8D9ED}" srcOrd="1" destOrd="0" presId="urn:microsoft.com/office/officeart/2018/5/layout/IconCircleLabelList"/>
    <dgm:cxn modelId="{27EB78C3-7D00-479E-B431-2A0C47999091}" type="presParOf" srcId="{B08EEDBA-0C37-405D-8CB2-E56D8F330F26}" destId="{B7E0BE14-FE42-4298-A9F3-B42D4B22D2AF}" srcOrd="2" destOrd="0" presId="urn:microsoft.com/office/officeart/2018/5/layout/IconCircleLabelList"/>
    <dgm:cxn modelId="{63FD8337-CE90-490F-B394-AD27B17E0E53}" type="presParOf" srcId="{B08EEDBA-0C37-405D-8CB2-E56D8F330F26}" destId="{6730EC61-D702-4595-A8B7-3AFFE84A89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4CA6F-37DE-4122-AC4A-2B19302F7ADA}">
      <dsp:nvSpPr>
        <dsp:cNvPr id="0" name=""/>
        <dsp:cNvSpPr/>
      </dsp:nvSpPr>
      <dsp:spPr>
        <a:xfrm>
          <a:off x="2231136" y="331"/>
          <a:ext cx="8924544" cy="182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61" tIns="464434" rIns="173161" bIns="4644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Modifies the size of the heap directly; the addr parameter specifies the new value of current-&gt;mm-&gt;brk, and the return value is the new ending address of the memory region (the process must check whether it coincides with the requested addr value).</a:t>
          </a:r>
          <a:endParaRPr lang="en-US" sz="1800" kern="1200"/>
        </a:p>
      </dsp:txBody>
      <dsp:txXfrm>
        <a:off x="2231136" y="331"/>
        <a:ext cx="8924544" cy="1828478"/>
      </dsp:txXfrm>
    </dsp:sp>
    <dsp:sp modelId="{2E469603-AEDC-4D7E-99F6-D99DB3CF9558}">
      <dsp:nvSpPr>
        <dsp:cNvPr id="0" name=""/>
        <dsp:cNvSpPr/>
      </dsp:nvSpPr>
      <dsp:spPr>
        <a:xfrm>
          <a:off x="0" y="331"/>
          <a:ext cx="2231136" cy="182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64" tIns="180613" rIns="118064" bIns="18061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brk(addr)</a:t>
          </a:r>
          <a:endParaRPr lang="en-US" sz="2300" kern="1200"/>
        </a:p>
      </dsp:txBody>
      <dsp:txXfrm>
        <a:off x="0" y="331"/>
        <a:ext cx="2231136" cy="1828478"/>
      </dsp:txXfrm>
    </dsp:sp>
    <dsp:sp modelId="{8E6C8F94-083E-4C92-8A3E-9FB2E2369361}">
      <dsp:nvSpPr>
        <dsp:cNvPr id="0" name=""/>
        <dsp:cNvSpPr/>
      </dsp:nvSpPr>
      <dsp:spPr>
        <a:xfrm>
          <a:off x="2231136" y="1938518"/>
          <a:ext cx="8924544" cy="1828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61" tIns="464434" rIns="173161" bIns="4644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Is similar to brk( ), except that the incr parameter specifies the increment or decrement of the heap size in bytes.</a:t>
          </a:r>
          <a:endParaRPr lang="en-US" sz="1800" kern="1200"/>
        </a:p>
      </dsp:txBody>
      <dsp:txXfrm>
        <a:off x="2231136" y="1938518"/>
        <a:ext cx="8924544" cy="1828478"/>
      </dsp:txXfrm>
    </dsp:sp>
    <dsp:sp modelId="{2E3E0901-6EBA-4482-A487-47B3E2A80364}">
      <dsp:nvSpPr>
        <dsp:cNvPr id="0" name=""/>
        <dsp:cNvSpPr/>
      </dsp:nvSpPr>
      <dsp:spPr>
        <a:xfrm>
          <a:off x="0" y="1938518"/>
          <a:ext cx="2231136" cy="182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64" tIns="180613" rIns="118064" bIns="18061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sbrk(incr)</a:t>
          </a:r>
          <a:endParaRPr lang="en-US" sz="2300" kern="1200"/>
        </a:p>
      </dsp:txBody>
      <dsp:txXfrm>
        <a:off x="0" y="1938518"/>
        <a:ext cx="2231136" cy="1828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AB339-A3B4-4DCD-B690-5CF418E556B3}">
      <dsp:nvSpPr>
        <dsp:cNvPr id="0" name=""/>
        <dsp:cNvSpPr/>
      </dsp:nvSpPr>
      <dsp:spPr>
        <a:xfrm>
          <a:off x="0" y="656"/>
          <a:ext cx="662025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5B0AD-F8DB-4F50-B14F-F1E9A2B873AC}">
      <dsp:nvSpPr>
        <dsp:cNvPr id="0" name=""/>
        <dsp:cNvSpPr/>
      </dsp:nvSpPr>
      <dsp:spPr>
        <a:xfrm>
          <a:off x="0" y="656"/>
          <a:ext cx="6620255" cy="76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void* HmmAlloc(size_t num_bytes);</a:t>
          </a:r>
          <a:endParaRPr lang="en-US" sz="2200" kern="1200"/>
        </a:p>
      </dsp:txBody>
      <dsp:txXfrm>
        <a:off x="0" y="656"/>
        <a:ext cx="6620255" cy="767818"/>
      </dsp:txXfrm>
    </dsp:sp>
    <dsp:sp modelId="{0D141ACE-1BBF-4AB0-AC7B-D743E579EF3C}">
      <dsp:nvSpPr>
        <dsp:cNvPr id="0" name=""/>
        <dsp:cNvSpPr/>
      </dsp:nvSpPr>
      <dsp:spPr>
        <a:xfrm>
          <a:off x="0" y="768474"/>
          <a:ext cx="6620255" cy="0"/>
        </a:xfrm>
        <a:prstGeom prst="line">
          <a:avLst/>
        </a:prstGeom>
        <a:solidFill>
          <a:schemeClr val="accent2">
            <a:hueOff val="-1728168"/>
            <a:satOff val="-3401"/>
            <a:lumOff val="2124"/>
            <a:alphaOff val="0"/>
          </a:schemeClr>
        </a:solidFill>
        <a:ln w="12700" cap="flat" cmpd="sng" algn="ctr">
          <a:solidFill>
            <a:schemeClr val="accent2">
              <a:hueOff val="-1728168"/>
              <a:satOff val="-3401"/>
              <a:lumOff val="2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FB9AF-0C19-4250-9D33-332A3FCA898E}">
      <dsp:nvSpPr>
        <dsp:cNvPr id="0" name=""/>
        <dsp:cNvSpPr/>
      </dsp:nvSpPr>
      <dsp:spPr>
        <a:xfrm>
          <a:off x="0" y="768474"/>
          <a:ext cx="6620255" cy="76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static boolean HmmAlloc_allocate(void);</a:t>
          </a:r>
          <a:endParaRPr lang="en-US" sz="2200" kern="1200"/>
        </a:p>
      </dsp:txBody>
      <dsp:txXfrm>
        <a:off x="0" y="768474"/>
        <a:ext cx="6620255" cy="767818"/>
      </dsp:txXfrm>
    </dsp:sp>
    <dsp:sp modelId="{B585DDBD-E762-43D4-967F-5FB13C9716A8}">
      <dsp:nvSpPr>
        <dsp:cNvPr id="0" name=""/>
        <dsp:cNvSpPr/>
      </dsp:nvSpPr>
      <dsp:spPr>
        <a:xfrm>
          <a:off x="0" y="1536293"/>
          <a:ext cx="6620255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270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2A295-F3C3-4529-8BAD-D439F6A7FA05}">
      <dsp:nvSpPr>
        <dsp:cNvPr id="0" name=""/>
        <dsp:cNvSpPr/>
      </dsp:nvSpPr>
      <dsp:spPr>
        <a:xfrm>
          <a:off x="0" y="1536293"/>
          <a:ext cx="6620255" cy="76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metadata* split (metadata * current, int num_bytes);</a:t>
          </a:r>
          <a:endParaRPr lang="en-US" sz="2200" kern="1200"/>
        </a:p>
      </dsp:txBody>
      <dsp:txXfrm>
        <a:off x="0" y="1536293"/>
        <a:ext cx="6620255" cy="767818"/>
      </dsp:txXfrm>
    </dsp:sp>
    <dsp:sp modelId="{499736F7-AE6E-4499-9C4A-7B117AB169EF}">
      <dsp:nvSpPr>
        <dsp:cNvPr id="0" name=""/>
        <dsp:cNvSpPr/>
      </dsp:nvSpPr>
      <dsp:spPr>
        <a:xfrm>
          <a:off x="0" y="2304111"/>
          <a:ext cx="6620255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587E7-B870-4046-9F9D-45BB29601C7C}">
      <dsp:nvSpPr>
        <dsp:cNvPr id="0" name=""/>
        <dsp:cNvSpPr/>
      </dsp:nvSpPr>
      <dsp:spPr>
        <a:xfrm>
          <a:off x="0" y="2304111"/>
          <a:ext cx="6620255" cy="76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void HmmFree(void* ptr);</a:t>
          </a:r>
          <a:endParaRPr lang="en-US" sz="2200" kern="1200"/>
        </a:p>
      </dsp:txBody>
      <dsp:txXfrm>
        <a:off x="0" y="2304111"/>
        <a:ext cx="6620255" cy="767818"/>
      </dsp:txXfrm>
    </dsp:sp>
    <dsp:sp modelId="{A4A8ED5D-D84C-42C9-8386-5CA93567E3FA}">
      <dsp:nvSpPr>
        <dsp:cNvPr id="0" name=""/>
        <dsp:cNvSpPr/>
      </dsp:nvSpPr>
      <dsp:spPr>
        <a:xfrm>
          <a:off x="0" y="3071930"/>
          <a:ext cx="6620255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270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E904-E2A5-409F-BF1E-B8A29D7C6E59}">
      <dsp:nvSpPr>
        <dsp:cNvPr id="0" name=""/>
        <dsp:cNvSpPr/>
      </dsp:nvSpPr>
      <dsp:spPr>
        <a:xfrm>
          <a:off x="0" y="3071930"/>
          <a:ext cx="6620255" cy="76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void merge (metadata* current);</a:t>
          </a:r>
          <a:endParaRPr lang="en-US" sz="2200" kern="1200"/>
        </a:p>
      </dsp:txBody>
      <dsp:txXfrm>
        <a:off x="0" y="3071930"/>
        <a:ext cx="6620255" cy="767818"/>
      </dsp:txXfrm>
    </dsp:sp>
    <dsp:sp modelId="{577FE46D-460F-4AD1-97F9-F3ED8FC48B43}">
      <dsp:nvSpPr>
        <dsp:cNvPr id="0" name=""/>
        <dsp:cNvSpPr/>
      </dsp:nvSpPr>
      <dsp:spPr>
        <a:xfrm>
          <a:off x="0" y="3839748"/>
          <a:ext cx="6620255" cy="0"/>
        </a:xfrm>
        <a:prstGeom prst="line">
          <a:avLst/>
        </a:prstGeom>
        <a:solidFill>
          <a:schemeClr val="accent2">
            <a:hueOff val="-8640840"/>
            <a:satOff val="-17007"/>
            <a:lumOff val="10621"/>
            <a:alphaOff val="0"/>
          </a:schemeClr>
        </a:solidFill>
        <a:ln w="12700" cap="flat" cmpd="sng" algn="ctr">
          <a:solidFill>
            <a:schemeClr val="accent2">
              <a:hueOff val="-8640840"/>
              <a:satOff val="-17007"/>
              <a:lumOff val="10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F3FA8-08E6-46B5-B20C-631599F22FBD}">
      <dsp:nvSpPr>
        <dsp:cNvPr id="0" name=""/>
        <dsp:cNvSpPr/>
      </dsp:nvSpPr>
      <dsp:spPr>
        <a:xfrm>
          <a:off x="0" y="3839748"/>
          <a:ext cx="6620255" cy="76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void* HMM_Calloc(size_t numitems, size_t size);</a:t>
          </a:r>
          <a:endParaRPr lang="en-US" sz="2200" kern="1200"/>
        </a:p>
      </dsp:txBody>
      <dsp:txXfrm>
        <a:off x="0" y="3839748"/>
        <a:ext cx="6620255" cy="767818"/>
      </dsp:txXfrm>
    </dsp:sp>
    <dsp:sp modelId="{25BCED1F-7104-4CB4-BE0C-64935E267A35}">
      <dsp:nvSpPr>
        <dsp:cNvPr id="0" name=""/>
        <dsp:cNvSpPr/>
      </dsp:nvSpPr>
      <dsp:spPr>
        <a:xfrm>
          <a:off x="0" y="4607567"/>
          <a:ext cx="6620255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A5DDD-E830-4FF1-9943-D1AC04992DDB}">
      <dsp:nvSpPr>
        <dsp:cNvPr id="0" name=""/>
        <dsp:cNvSpPr/>
      </dsp:nvSpPr>
      <dsp:spPr>
        <a:xfrm>
          <a:off x="0" y="4607567"/>
          <a:ext cx="6620255" cy="76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void* HMM_Realloc(void* ptr , size_t size );</a:t>
          </a:r>
          <a:endParaRPr lang="en-US" sz="2200" kern="1200"/>
        </a:p>
      </dsp:txBody>
      <dsp:txXfrm>
        <a:off x="0" y="4607567"/>
        <a:ext cx="6620255" cy="767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C036A-A73E-4926-A779-A95C5997AA41}">
      <dsp:nvSpPr>
        <dsp:cNvPr id="0" name=""/>
        <dsp:cNvSpPr/>
      </dsp:nvSpPr>
      <dsp:spPr>
        <a:xfrm>
          <a:off x="496531" y="1213050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DBF25-DF2C-4329-8CBF-2D29F04C5965}">
      <dsp:nvSpPr>
        <dsp:cNvPr id="0" name=""/>
        <dsp:cNvSpPr/>
      </dsp:nvSpPr>
      <dsp:spPr>
        <a:xfrm>
          <a:off x="781718" y="1498238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CD3E3-02D2-4979-9533-9780B01486F6}">
      <dsp:nvSpPr>
        <dsp:cNvPr id="0" name=""/>
        <dsp:cNvSpPr/>
      </dsp:nvSpPr>
      <dsp:spPr>
        <a:xfrm>
          <a:off x="68750" y="2968050"/>
          <a:ext cx="2193750" cy="106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Function frees the specified block if it was RESERVED in first place then it manipulates the pointers to keep the List connected with each other.</a:t>
          </a:r>
        </a:p>
      </dsp:txBody>
      <dsp:txXfrm>
        <a:off x="68750" y="2968050"/>
        <a:ext cx="2193750" cy="1062136"/>
      </dsp:txXfrm>
    </dsp:sp>
    <dsp:sp modelId="{071F93A0-36F4-4F7D-B311-0FD6534F4693}">
      <dsp:nvSpPr>
        <dsp:cNvPr id="0" name=""/>
        <dsp:cNvSpPr/>
      </dsp:nvSpPr>
      <dsp:spPr>
        <a:xfrm>
          <a:off x="3074187" y="1213050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DCA5B-3589-41FF-B319-DEAD47AFF0A3}">
      <dsp:nvSpPr>
        <dsp:cNvPr id="0" name=""/>
        <dsp:cNvSpPr/>
      </dsp:nvSpPr>
      <dsp:spPr>
        <a:xfrm>
          <a:off x="3359375" y="1498238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B8BE-BAD1-4D32-9422-7C906E714F3B}">
      <dsp:nvSpPr>
        <dsp:cNvPr id="0" name=""/>
        <dsp:cNvSpPr/>
      </dsp:nvSpPr>
      <dsp:spPr>
        <a:xfrm>
          <a:off x="2646406" y="2968050"/>
          <a:ext cx="2193750" cy="106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HmmFree has an additional Feature where it </a:t>
          </a:r>
          <a:r>
            <a:rPr lang="en-US" sz="1100" b="1" kern="1200"/>
            <a:t>lowers the Program break </a:t>
          </a:r>
          <a:r>
            <a:rPr lang="en-US" sz="1100" kern="1200"/>
            <a:t>in case the Last block is big enough</a:t>
          </a:r>
          <a:r>
            <a:rPr lang="en-US" sz="1100" b="1" kern="1200"/>
            <a:t>(500*128kb) </a:t>
          </a:r>
          <a:r>
            <a:rPr lang="en-US" sz="1100" kern="1200"/>
            <a:t>and is FREE then it will Lower the Program break.</a:t>
          </a:r>
        </a:p>
      </dsp:txBody>
      <dsp:txXfrm>
        <a:off x="2646406" y="2968050"/>
        <a:ext cx="2193750" cy="1062136"/>
      </dsp:txXfrm>
    </dsp:sp>
    <dsp:sp modelId="{9E6515BA-8E38-44D3-8CD6-06750CAAF7D9}">
      <dsp:nvSpPr>
        <dsp:cNvPr id="0" name=""/>
        <dsp:cNvSpPr/>
      </dsp:nvSpPr>
      <dsp:spPr>
        <a:xfrm>
          <a:off x="5651844" y="1213050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D513-C4A0-467C-BC3A-CD16D6C8D9ED}">
      <dsp:nvSpPr>
        <dsp:cNvPr id="0" name=""/>
        <dsp:cNvSpPr/>
      </dsp:nvSpPr>
      <dsp:spPr>
        <a:xfrm>
          <a:off x="5937031" y="1498238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0EC61-D702-4595-A8B7-3AFFE84A89D2}">
      <dsp:nvSpPr>
        <dsp:cNvPr id="0" name=""/>
        <dsp:cNvSpPr/>
      </dsp:nvSpPr>
      <dsp:spPr>
        <a:xfrm>
          <a:off x="5224062" y="2968050"/>
          <a:ext cx="2193750" cy="106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HmmFree  call </a:t>
          </a:r>
          <a:r>
            <a:rPr lang="en-US" sz="1100" b="1" kern="1200"/>
            <a:t>merge</a:t>
          </a:r>
          <a:r>
            <a:rPr lang="en-US" sz="1100" kern="1200"/>
            <a:t> Function (The next API)</a:t>
          </a:r>
        </a:p>
      </dsp:txBody>
      <dsp:txXfrm>
        <a:off x="5224062" y="2968050"/>
        <a:ext cx="2193750" cy="106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1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A2E1D5E4-A22E-4152-FC0B-DA2A3CB9E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AE3881-291E-3664-4B6D-C22BED87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48587" y="648587"/>
            <a:ext cx="6858002" cy="556082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49000"/>
                </a:schemeClr>
              </a:gs>
              <a:gs pos="25000">
                <a:schemeClr val="bg1">
                  <a:alpha val="35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29C51-0B56-EEB5-999B-869C3C2F2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727812"/>
          </a:xfrm>
        </p:spPr>
        <p:txBody>
          <a:bodyPr anchor="t">
            <a:normAutofit/>
          </a:bodyPr>
          <a:lstStyle/>
          <a:p>
            <a:r>
              <a:rPr lang="en-US" sz="5800"/>
              <a:t>Heap memory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4D3F3-A2DD-7E37-3387-A4C60BBD2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706224"/>
            <a:ext cx="4381634" cy="1084975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By: Iyad Wael Sayed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Under Supervision of Eng: Reda Maher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(</a:t>
            </a:r>
            <a:r>
              <a:rPr lang="en-US" sz="2000" dirty="0" err="1"/>
              <a:t>STMicroelctronics</a:t>
            </a:r>
            <a:r>
              <a:rPr lang="en-US" sz="2000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27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99516-DB83-2C56-1636-5F700DC9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HmmFree Flowchart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3FE3-AC39-AE28-BC7D-2D83324D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A diagram of a flowchart&#10;&#10;Description automatically generated">
            <a:extLst>
              <a:ext uri="{FF2B5EF4-FFF2-40B4-BE49-F238E27FC236}">
                <a16:creationId xmlns:a16="http://schemas.microsoft.com/office/drawing/2014/main" id="{E0836067-781C-710D-05C0-18D00FECC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04" y="965741"/>
            <a:ext cx="7270631" cy="53802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219D-7A26-133D-7C3C-FA62BC8E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AE62-F28A-978D-BB40-5FF62949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8FE6-417A-F4CC-704C-ABF85BC7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D99E-A8E9-ACA4-4FC4-43557908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7" y="4482450"/>
            <a:ext cx="3462236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/>
              <a:t>This Function looks at the adjacent blocks and checks if there is any of them is free to merge with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71D9-4A89-060A-46CA-7D19CDA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30B47114-C50C-68D6-EECA-1D5481F9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4" y="2050212"/>
            <a:ext cx="7293594" cy="40844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0073-162E-EA55-426F-DE346595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735ED-F259-2305-C736-80E5F43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9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5F595-957A-6198-CC1B-72508235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Hmm_Calloc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7D16-D4DE-CF62-64EE-048173F4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354633"/>
            <a:ext cx="3397649" cy="149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/>
              <a:t>The same functionality as hmm_Allocate but initializes the Block with </a:t>
            </a:r>
            <a:r>
              <a:rPr lang="en-US" sz="2200" b="1" i="1"/>
              <a:t>Zeros</a:t>
            </a:r>
            <a:r>
              <a:rPr lang="en-US" sz="2200" i="1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85BD-0F3F-F571-2B83-E72A4C24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901F0B2F-161A-B108-6560-DE0F4793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54" y="965741"/>
            <a:ext cx="7551931" cy="18691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8CFB-EB59-63EA-6E4A-5CBC59F0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F275-E0E0-00D1-0F79-DE723B3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78B-5B42-74FE-2FE8-7763F76A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/>
              <a:t>Hmm_Realloc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5D81-CC57-4360-DAA5-9431B1F0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FA2A1881-5A7F-BA49-DE66-0156B5870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" y="3283565"/>
            <a:ext cx="6281928" cy="30624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194E-EF4C-23AE-44DA-CAE92C07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>
            <a:normAutofit/>
          </a:bodyPr>
          <a:lstStyle/>
          <a:p>
            <a:r>
              <a:rPr lang="en-US" sz="1800"/>
              <a:t>This Functions used when needed to change the size of a block , It checks first the next block Free_status to see if it can merge with ,If not it calls Hmm_Alloc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242A-52F4-3D64-6BCE-C6D71624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F93E4-E7E1-3753-0C1B-98DA4BE8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4D15-3E98-A5AE-4424-0B4EC714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CBBE-3B3A-97FA-A50C-8919834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tested this with three Testing Scripts which call all of the HMM Functions in a very large number randomly and our HMM Stood in every challenge.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4C77-8D3B-222B-9186-60EA8CA3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1ACA-A547-5E49-F617-228665D2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3BDCC-8982-6C38-2ADC-C5E38A7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28C26-E34E-4E3A-4882-782F5C2F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/>
              <a:t>Conclusion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514A-C609-E213-5F87-A055322B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38BDD3AD-5137-AC29-91DE-39A53937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D82F-B17E-B8FF-FD9B-DC6B460A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The HMM project is about making  a Library as </a:t>
            </a:r>
            <a:r>
              <a:rPr lang="en-US" sz="1800" b="1" dirty="0" err="1"/>
              <a:t>stdlib</a:t>
            </a:r>
            <a:r>
              <a:rPr lang="en-US" sz="1800" dirty="0"/>
              <a:t> which includes Functions helps us in Dynamic allocation of data so we made our APIs that </a:t>
            </a:r>
            <a:r>
              <a:rPr lang="en-US" sz="1800" b="1" dirty="0" err="1"/>
              <a:t>allocate,deallocate,reallocate</a:t>
            </a:r>
            <a:r>
              <a:rPr lang="en-US" sz="1800" b="1" dirty="0"/>
              <a:t> </a:t>
            </a:r>
            <a:r>
              <a:rPr lang="en-US" sz="1800" dirty="0"/>
              <a:t>data during run time as the Functions in </a:t>
            </a:r>
            <a:r>
              <a:rPr lang="en-US" sz="1800" dirty="0" err="1"/>
              <a:t>stdlib</a:t>
            </a:r>
            <a:r>
              <a:rPr lang="en-US" sz="1800" dirty="0"/>
              <a:t> library.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1F98-BA76-A9BB-E82D-30607B0A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E0D5-1EC0-7203-18E5-35A84167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7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ny question marks on black background">
            <a:extLst>
              <a:ext uri="{FF2B5EF4-FFF2-40B4-BE49-F238E27FC236}">
                <a16:creationId xmlns:a16="http://schemas.microsoft.com/office/drawing/2014/main" id="{86CE984F-FD46-9DC3-8DAB-84A4580E3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A8D536C-705E-9F95-9212-22DDEF9AC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E8181-A89B-BD29-98F6-DDDB6A48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3807100" cy="3241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Thank You</a:t>
            </a:r>
            <a:br>
              <a:rPr lang="en-US" sz="4800"/>
            </a:br>
            <a:r>
              <a:rPr lang="en-US" sz="4800"/>
              <a:t>Any 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0550-4C0D-306B-D283-59579BBE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38039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9925"/>
            <a:ext cx="38039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1547-35A9-1EF2-8D3E-C1845855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46A6-4BED-7CE4-D528-E3823F24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Stack vs. Heap: Explaining the Difference | phoenixNAP KB">
            <a:extLst>
              <a:ext uri="{FF2B5EF4-FFF2-40B4-BE49-F238E27FC236}">
                <a16:creationId xmlns:a16="http://schemas.microsoft.com/office/drawing/2014/main" id="{FC22C5CE-2CAD-CD0B-CBA2-5F36EDD2E3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Rectangle 1065">
            <a:extLst>
              <a:ext uri="{FF2B5EF4-FFF2-40B4-BE49-F238E27FC236}">
                <a16:creationId xmlns:a16="http://schemas.microsoft.com/office/drawing/2014/main" id="{0A8D536C-705E-9F95-9212-22DDEF9AC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23C78-FB93-40A3-ECF7-CE05ECA1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3807100" cy="3241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Agenda:</a:t>
            </a:r>
            <a:br>
              <a:rPr lang="en-US" sz="3000"/>
            </a:br>
            <a:r>
              <a:rPr lang="en-US" sz="3000"/>
              <a:t>1) Project overview</a:t>
            </a:r>
            <a:br>
              <a:rPr lang="en-US" sz="3000"/>
            </a:br>
            <a:r>
              <a:rPr lang="en-US" sz="3000"/>
              <a:t>2) APIs</a:t>
            </a:r>
            <a:br>
              <a:rPr lang="en-US" sz="3000"/>
            </a:br>
            <a:r>
              <a:rPr lang="en-US" sz="3000"/>
              <a:t>3)Flowcharts</a:t>
            </a:r>
            <a:br>
              <a:rPr lang="en-US" sz="3000"/>
            </a:br>
            <a:r>
              <a:rPr lang="en-US" sz="3000"/>
              <a:t>4)Project Testing</a:t>
            </a:r>
            <a:br>
              <a:rPr lang="en-US" sz="3000"/>
            </a:br>
            <a:r>
              <a:rPr lang="en-US" sz="3000"/>
              <a:t>5)Conclusion</a:t>
            </a:r>
            <a:br>
              <a:rPr lang="en-US" sz="3000"/>
            </a:br>
            <a:endParaRPr lang="en-US" sz="3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C86F-A27F-F23B-6371-C38A6FAF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38039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9925"/>
            <a:ext cx="38039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C58A-D196-B4A4-0B7C-280B712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5/8/2024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7072-BC67-CBCE-5FBF-36CF6863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7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56238-2E24-D7B4-8CE0-98FDBB52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/>
              <a:t>HMM 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D0909-2031-7FEF-3A5E-43E2C470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3FC4BA-D560-574A-5E6B-95CEC2804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870" y="2578608"/>
            <a:ext cx="8686800" cy="37673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BM Plex Sans" panose="020F0502020204030204" pitchFamily="34" charset="0"/>
              </a:rPr>
              <a:t>A heap memory manager is responsible for the management of heap memory.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BM Plex Sans" panose="020F0502020204030204" pitchFamily="34" charset="0"/>
              </a:rPr>
              <a:t>The heap memory manager performs the following fundamental memory operations: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Allocation - performed by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BM Plex Mono" panose="020F0502020204030204" pitchFamily="49" charset="0"/>
              </a:rPr>
              <a:t>malloc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 and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IBM Plex Mono" panose="020F0502020204030204" pitchFamily="49" charset="0"/>
              </a:rPr>
              <a:t>calloc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Deallocation - performed by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BM Plex Mono" panose="020F0502020204030204" pitchFamily="49" charset="0"/>
              </a:rPr>
              <a:t>free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Reallocation - performed by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IBM Plex Mono" panose="020F0502020204030204" pitchFamily="49" charset="0"/>
              </a:rPr>
              <a:t>realloc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9D43-0C63-958E-C0CC-5CC6D352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98F6-6198-5B65-A27A-B1AA00A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F779A-2D8C-11C0-7F75-B8B43005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en-US" sz="4400"/>
              <a:t>Implmenting HMM on </a:t>
            </a:r>
            <a:r>
              <a:rPr lang="en-US" sz="4400" u="sng"/>
              <a:t>Linux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BB25-157B-9E5F-9409-C1B8AB6D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B9F2-B486-7A04-6CA4-A12F2BB5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DEA0-7CE5-9EDC-611A-166188F9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8" name="Rectangle 1">
            <a:extLst>
              <a:ext uri="{FF2B5EF4-FFF2-40B4-BE49-F238E27FC236}">
                <a16:creationId xmlns:a16="http://schemas.microsoft.com/office/drawing/2014/main" id="{DC27A300-29E2-22BA-9FB7-1A780975C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3831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10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16D2F-3730-E4BE-3DAE-B72E405C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59"/>
            <a:ext cx="4032504" cy="3361171"/>
          </a:xfrm>
        </p:spPr>
        <p:txBody>
          <a:bodyPr>
            <a:normAutofit/>
          </a:bodyPr>
          <a:lstStyle/>
          <a:p>
            <a:r>
              <a:rPr lang="en-US" sz="4000" dirty="0"/>
              <a:t>Project APIs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6FB4-1D4B-C278-D1FA-46819CFB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C43A7-E2CA-C057-3BF8-002E8661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52B2-16D4-D86C-4773-47B5B969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D535F6C-698D-BE24-8610-2D53AE925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640330"/>
              </p:ext>
            </p:extLst>
          </p:nvPr>
        </p:nvGraphicFramePr>
        <p:xfrm>
          <a:off x="5065776" y="978408"/>
          <a:ext cx="6620256" cy="5376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21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4DF3-1BA6-EF06-32D4-1864ABF0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/>
              <a:t>HmmAlloc_allocate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757A-CF5D-1752-3EFC-7733AC2B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diagram of a flowchart&#10;&#10;Description automatically generated">
            <a:extLst>
              <a:ext uri="{FF2B5EF4-FFF2-40B4-BE49-F238E27FC236}">
                <a16:creationId xmlns:a16="http://schemas.microsoft.com/office/drawing/2014/main" id="{00E49E7C-0B4B-D194-E7D3-442617D4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" y="2429691"/>
            <a:ext cx="5292314" cy="391631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9A23D1-F30F-2449-39A6-C12312E0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>
            <a:normAutofit/>
          </a:bodyPr>
          <a:lstStyle/>
          <a:p>
            <a:r>
              <a:rPr lang="en-US" sz="1800"/>
              <a:t>It is The Function that Pushes Program break </a:t>
            </a:r>
            <a:r>
              <a:rPr lang="en-US" sz="1800" b="1"/>
              <a:t>(128 KB)</a:t>
            </a:r>
            <a:r>
              <a:rPr lang="en-US" sz="1800"/>
              <a:t>When needed, It is used in  only 2 Cases 1) Initializing the Program</a:t>
            </a:r>
          </a:p>
          <a:p>
            <a:r>
              <a:rPr lang="en-US" sz="1800"/>
              <a:t>2) There is no appropriate node in Heap So we can allocate in.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EF09-4571-ACA4-9946-38BB892E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E3BD-6959-630C-A7AA-E570462E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561C-6FCB-1FF2-C7FC-9011F5C4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 dirty="0" err="1"/>
              <a:t>HmmAlloc</a:t>
            </a:r>
            <a:endParaRPr lang="en-US" sz="4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7BE3-CAF5-F1CD-65C8-99A54438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7386DEB0-6EB8-6509-1C3D-3517D820A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" y="2655373"/>
            <a:ext cx="6281928" cy="36906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1AC62E-A339-6EC9-5A12-6D4AC7D1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This Function is one of the main Functions in the HMM. It traverses over the List to get the appropriate block for the needed Data.</a:t>
            </a:r>
          </a:p>
          <a:p>
            <a:r>
              <a:rPr lang="en-US" sz="1800" dirty="0"/>
              <a:t>It checks on many conditions according to the size of the block needed </a:t>
            </a:r>
          </a:p>
          <a:p>
            <a:pPr marL="457200" indent="-457200">
              <a:buAutoNum type="arabicParenR"/>
            </a:pPr>
            <a:r>
              <a:rPr lang="en-US" sz="1800" b="1" dirty="0"/>
              <a:t>Block Size = Needed size</a:t>
            </a:r>
          </a:p>
          <a:p>
            <a:pPr marL="457200" indent="-457200">
              <a:buAutoNum type="arabicParenR"/>
            </a:pPr>
            <a:r>
              <a:rPr lang="en-US" sz="1800" b="1" dirty="0"/>
              <a:t>Block size &gt; Needed Size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1800" b="1" dirty="0"/>
              <a:t>Block size &lt; Needed Size</a:t>
            </a:r>
          </a:p>
          <a:p>
            <a:r>
              <a:rPr lang="en-US" sz="1800" dirty="0"/>
              <a:t>This Function Calls inside 1)</a:t>
            </a:r>
            <a:r>
              <a:rPr lang="en-US" sz="1800" dirty="0" err="1"/>
              <a:t>HmmAlloc_allocate</a:t>
            </a:r>
            <a:endParaRPr lang="en-US" sz="1800" dirty="0"/>
          </a:p>
          <a:p>
            <a:r>
              <a:rPr lang="en-US" sz="1800" dirty="0"/>
              <a:t>2) Split (The next API we will talk about)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457200" indent="-457200">
              <a:buAutoNum type="arabicParenR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52A7-C5D4-E37C-3571-E05B5FE0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0591-0340-C8C2-3AC8-1309DD07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F1D6E-42EC-1DC1-F11F-ACC5ACC1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en-US" sz="4400"/>
              <a:t>Split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FBE80-F185-6DA1-A9F8-EBC5C76A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9E19DCA1-7987-7979-CF87-3DDD44236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" y="2299390"/>
            <a:ext cx="5448620" cy="4072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C0DC-DB7F-067A-19AD-FE1E7510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en-US" sz="1800"/>
              <a:t>This Function is used in </a:t>
            </a:r>
            <a:r>
              <a:rPr lang="en-US" sz="1800" b="1"/>
              <a:t>HmmAlloc </a:t>
            </a:r>
            <a:r>
              <a:rPr lang="en-US" sz="1800"/>
              <a:t>when the free block is Larger than the needed Size.</a:t>
            </a:r>
          </a:p>
          <a:p>
            <a:r>
              <a:rPr lang="en-US" sz="1800"/>
              <a:t>It manipulates the pointers and data in order to get the needed size from the block.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7CE-5A81-D378-B806-E7F10CB7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2895-38BE-1325-FE5C-75D18CF3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0DE25-B558-E06B-AA77-2F4CB399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6159"/>
            <a:ext cx="3154680" cy="4069973"/>
          </a:xfrm>
        </p:spPr>
        <p:txBody>
          <a:bodyPr>
            <a:normAutofit/>
          </a:bodyPr>
          <a:lstStyle/>
          <a:p>
            <a:r>
              <a:rPr lang="en-US" sz="4000"/>
              <a:t>HmmFree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EB74-6F23-02CF-8E6F-0EE62773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208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F77E-44F7-87E4-2F77-C4DABC95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1208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5/8/2024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F7F0-1539-71D1-B20E-32C155DF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D611084-6BCE-6D3C-B382-D4873C3DF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686886"/>
              </p:ext>
            </p:extLst>
          </p:nvPr>
        </p:nvGraphicFramePr>
        <p:xfrm>
          <a:off x="4184228" y="981887"/>
          <a:ext cx="7486563" cy="524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39327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Bierstadt</vt:lpstr>
      <vt:lpstr>IBM Plex Mono</vt:lpstr>
      <vt:lpstr>IBM Plex Sans</vt:lpstr>
      <vt:lpstr>inherit</vt:lpstr>
      <vt:lpstr>GestaltVTI</vt:lpstr>
      <vt:lpstr>Heap memory manager</vt:lpstr>
      <vt:lpstr>Agenda: 1) Project overview 2) APIs 3)Flowcharts 4)Project Testing 5)Conclusion </vt:lpstr>
      <vt:lpstr>HMM Overview</vt:lpstr>
      <vt:lpstr>Implmenting HMM on Linux</vt:lpstr>
      <vt:lpstr>Project APIs</vt:lpstr>
      <vt:lpstr>HmmAlloc_allocate</vt:lpstr>
      <vt:lpstr>HmmAlloc</vt:lpstr>
      <vt:lpstr>Split</vt:lpstr>
      <vt:lpstr>HmmFree</vt:lpstr>
      <vt:lpstr>HmmFree Flowchart</vt:lpstr>
      <vt:lpstr>Merge </vt:lpstr>
      <vt:lpstr>Hmm_Calloc</vt:lpstr>
      <vt:lpstr>Hmm_Realloc</vt:lpstr>
      <vt:lpstr>Testing Scripts</vt:lpstr>
      <vt:lpstr>Conclusion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manager</dc:title>
  <dc:creator>iyad wael sayed ibrahim abou el magd 2100677</dc:creator>
  <cp:lastModifiedBy>iyad wael sayed ibrahim abou el magd 2100677</cp:lastModifiedBy>
  <cp:revision>1</cp:revision>
  <dcterms:created xsi:type="dcterms:W3CDTF">2024-05-08T01:17:36Z</dcterms:created>
  <dcterms:modified xsi:type="dcterms:W3CDTF">2024-05-08T02:33:15Z</dcterms:modified>
</cp:coreProperties>
</file>