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62" r:id="rId4"/>
    <p:sldId id="257" r:id="rId5"/>
    <p:sldId id="265" r:id="rId6"/>
    <p:sldId id="266" r:id="rId7"/>
    <p:sldId id="268" r:id="rId8"/>
    <p:sldId id="269" r:id="rId9"/>
    <p:sldId id="271" r:id="rId10"/>
    <p:sldId id="274" r:id="rId11"/>
    <p:sldId id="273" r:id="rId12"/>
    <p:sldId id="272" r:id="rId13"/>
    <p:sldId id="27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127"/>
    <a:srgbClr val="FDB414"/>
    <a:srgbClr val="DE5D27"/>
    <a:srgbClr val="B4C7E7"/>
    <a:srgbClr val="4472C4"/>
    <a:srgbClr val="26C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2AF8C-600B-4031-A3B0-4C9FB667CEA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31179-0388-4E49-9AA6-A99A13855294}">
      <dgm:prSet/>
      <dgm:spPr/>
      <dgm:t>
        <a:bodyPr/>
        <a:lstStyle/>
        <a:p>
          <a:endParaRPr lang="en-US" dirty="0"/>
        </a:p>
      </dgm:t>
    </dgm:pt>
    <dgm:pt modelId="{1CF78FD6-5255-47E8-95AA-EB532CA47CA7}" type="parTrans" cxnId="{97CF563F-B30A-4B12-8433-0CDBCE3849E6}">
      <dgm:prSet/>
      <dgm:spPr/>
      <dgm:t>
        <a:bodyPr/>
        <a:lstStyle/>
        <a:p>
          <a:endParaRPr lang="en-US"/>
        </a:p>
      </dgm:t>
    </dgm:pt>
    <dgm:pt modelId="{4FA83FB4-B3EF-4202-BAA5-5F51A059E876}" type="sibTrans" cxnId="{97CF563F-B30A-4B12-8433-0CDBCE3849E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B546285-E169-473E-80DE-28715D86A720}">
      <dgm:prSet phldrT="[Text]" custT="1"/>
      <dgm:spPr/>
      <dgm:t>
        <a:bodyPr/>
        <a:lstStyle/>
        <a:p>
          <a:r>
            <a:rPr lang="en-US" sz="1800" dirty="0"/>
            <a:t>Reminder</a:t>
          </a:r>
          <a:endParaRPr lang="en-US" sz="2900" dirty="0"/>
        </a:p>
      </dgm:t>
    </dgm:pt>
    <dgm:pt modelId="{AB23D5FA-9DE8-457F-81FF-5B26B46A1C9C}" type="parTrans" cxnId="{C484CDCC-BF81-4CC1-8878-B390E2E5EA3C}">
      <dgm:prSet/>
      <dgm:spPr/>
      <dgm:t>
        <a:bodyPr/>
        <a:lstStyle/>
        <a:p>
          <a:endParaRPr lang="en-US"/>
        </a:p>
      </dgm:t>
    </dgm:pt>
    <dgm:pt modelId="{2C31B6FE-4247-4CD6-A160-7A2858FE3C28}" type="sibTrans" cxnId="{C484CDCC-BF81-4CC1-8878-B390E2E5EA3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E57B9D97-0AE5-4B3F-AB35-DABCECEAEB5B}">
      <dgm:prSet phldrT="[Text]" custT="1"/>
      <dgm:spPr/>
      <dgm:t>
        <a:bodyPr/>
        <a:lstStyle/>
        <a:p>
          <a:r>
            <a:rPr lang="en-US" sz="1800" dirty="0"/>
            <a:t>Database</a:t>
          </a:r>
        </a:p>
      </dgm:t>
    </dgm:pt>
    <dgm:pt modelId="{2ABF68DB-641C-463B-A449-808FB39B8382}" type="parTrans" cxnId="{F1FD4AEC-B3EF-4A3D-B2E9-51A921E76670}">
      <dgm:prSet/>
      <dgm:spPr/>
      <dgm:t>
        <a:bodyPr/>
        <a:lstStyle/>
        <a:p>
          <a:endParaRPr lang="en-US"/>
        </a:p>
      </dgm:t>
    </dgm:pt>
    <dgm:pt modelId="{6CC948A3-306D-48C8-905B-05A488810226}" type="sibTrans" cxnId="{F1FD4AEC-B3EF-4A3D-B2E9-51A921E7667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58D33-E054-4CD4-876F-FAC184A20EA7}" type="pres">
      <dgm:prSet presAssocID="{3852AF8C-600B-4031-A3B0-4C9FB667CEAA}" presName="Name0" presStyleCnt="0">
        <dgm:presLayoutVars>
          <dgm:chMax val="7"/>
          <dgm:chPref val="7"/>
          <dgm:dir/>
        </dgm:presLayoutVars>
      </dgm:prSet>
      <dgm:spPr/>
    </dgm:pt>
    <dgm:pt modelId="{117316E4-C41D-4E1F-8A28-BADF739CEEBC}" type="pres">
      <dgm:prSet presAssocID="{3852AF8C-600B-4031-A3B0-4C9FB667CEAA}" presName="Name1" presStyleCnt="0"/>
      <dgm:spPr/>
    </dgm:pt>
    <dgm:pt modelId="{80D7356C-16A9-437B-9F58-4E226F42761C}" type="pres">
      <dgm:prSet presAssocID="{4FA83FB4-B3EF-4202-BAA5-5F51A059E876}" presName="picture_1" presStyleCnt="0"/>
      <dgm:spPr/>
    </dgm:pt>
    <dgm:pt modelId="{EA956233-416E-489B-B5F0-2759C1F2E4F6}" type="pres">
      <dgm:prSet presAssocID="{4FA83FB4-B3EF-4202-BAA5-5F51A059E876}" presName="pictureRepeatNode" presStyleLbl="alignImgPlace1" presStyleIdx="0" presStyleCnt="3" custScaleX="74040" custScaleY="72864" custLinFactNeighborX="-8584" custLinFactNeighborY="-1797"/>
      <dgm:spPr/>
    </dgm:pt>
    <dgm:pt modelId="{548C1042-A099-4A9E-856E-CA3391B33EEB}" type="pres">
      <dgm:prSet presAssocID="{B6631179-0388-4E49-9AA6-A99A13855294}" presName="text_1" presStyleLbl="node1" presStyleIdx="0" presStyleCnt="0">
        <dgm:presLayoutVars>
          <dgm:bulletEnabled val="1"/>
        </dgm:presLayoutVars>
      </dgm:prSet>
      <dgm:spPr/>
    </dgm:pt>
    <dgm:pt modelId="{5F510ECA-4527-4B70-B4AB-6520DE6927D2}" type="pres">
      <dgm:prSet presAssocID="{2C31B6FE-4247-4CD6-A160-7A2858FE3C28}" presName="picture_2" presStyleCnt="0"/>
      <dgm:spPr/>
    </dgm:pt>
    <dgm:pt modelId="{7E83B491-5CA4-46DB-8BAE-E89FEC311949}" type="pres">
      <dgm:prSet presAssocID="{2C31B6FE-4247-4CD6-A160-7A2858FE3C28}" presName="pictureRepeatNode" presStyleLbl="alignImgPlace1" presStyleIdx="1" presStyleCnt="3" custScaleX="100000" custScaleY="100000" custLinFactNeighborX="11203" custLinFactNeighborY="16094"/>
      <dgm:spPr>
        <a:prstGeom prst="rect">
          <a:avLst/>
        </a:prstGeom>
      </dgm:spPr>
    </dgm:pt>
    <dgm:pt modelId="{8AF964A8-B09C-4CF4-B51F-167C00C9299A}" type="pres">
      <dgm:prSet presAssocID="{9B546285-E169-473E-80DE-28715D86A720}" presName="line_2" presStyleLbl="parChTrans1D1" presStyleIdx="0" presStyleCnt="2" custSzY="12114" custScaleX="67941" custLinFactY="340824" custLinFactNeighborX="6465" custLinFactNeighborY="400000"/>
      <dgm:spPr/>
    </dgm:pt>
    <dgm:pt modelId="{5EE4E7D5-B3AE-4067-9890-51499568E340}" type="pres">
      <dgm:prSet presAssocID="{9B546285-E169-473E-80DE-28715D86A720}" presName="textparent_2" presStyleLbl="node1" presStyleIdx="0" presStyleCnt="0"/>
      <dgm:spPr/>
    </dgm:pt>
    <dgm:pt modelId="{9AFFD281-FCAA-40AD-AFC6-CF5D763FB234}" type="pres">
      <dgm:prSet presAssocID="{9B546285-E169-473E-80DE-28715D86A720}" presName="text_2" presStyleLbl="revTx" presStyleIdx="0" presStyleCnt="2" custLinFactNeighborX="19404" custLinFactNeighborY="14237">
        <dgm:presLayoutVars>
          <dgm:bulletEnabled val="1"/>
        </dgm:presLayoutVars>
      </dgm:prSet>
      <dgm:spPr/>
    </dgm:pt>
    <dgm:pt modelId="{71B0D940-4514-4C43-B354-53241DFB369B}" type="pres">
      <dgm:prSet presAssocID="{6CC948A3-306D-48C8-905B-05A488810226}" presName="picture_3" presStyleCnt="0"/>
      <dgm:spPr/>
    </dgm:pt>
    <dgm:pt modelId="{BAC01FF5-33DA-4DD4-9A66-EDA62FD2D711}" type="pres">
      <dgm:prSet presAssocID="{6CC948A3-306D-48C8-905B-05A488810226}" presName="pictureRepeatNode" presStyleLbl="alignImgPlace1" presStyleIdx="2" presStyleCnt="3" custLinFactNeighborX="2476" custLinFactNeighborY="-12999"/>
      <dgm:spPr>
        <a:prstGeom prst="flowChartProcess">
          <a:avLst/>
        </a:prstGeom>
      </dgm:spPr>
    </dgm:pt>
    <dgm:pt modelId="{8BD441AD-69F0-4D4A-A1E2-18C6A699E5C2}" type="pres">
      <dgm:prSet presAssocID="{E57B9D97-0AE5-4B3F-AB35-DABCECEAEB5B}" presName="line_3" presStyleLbl="parChTrans1D1" presStyleIdx="1" presStyleCnt="2" custFlipVert="1" custSzY="6942" custScaleX="91367" custLinFactY="-255618" custLinFactNeighborX="11647" custLinFactNeighborY="-300000"/>
      <dgm:spPr/>
    </dgm:pt>
    <dgm:pt modelId="{4FE6B53A-4AE7-431E-BD92-7AC364974BC9}" type="pres">
      <dgm:prSet presAssocID="{E57B9D97-0AE5-4B3F-AB35-DABCECEAEB5B}" presName="textparent_3" presStyleLbl="node1" presStyleIdx="0" presStyleCnt="0"/>
      <dgm:spPr/>
    </dgm:pt>
    <dgm:pt modelId="{EC7210E4-B2DA-4A3F-A51B-CA22EBD1FBAE}" type="pres">
      <dgm:prSet presAssocID="{E57B9D97-0AE5-4B3F-AB35-DABCECEAEB5B}" presName="text_3" presStyleLbl="revTx" presStyleIdx="1" presStyleCnt="2" custLinFactNeighborX="7384" custLinFactNeighborY="-10523">
        <dgm:presLayoutVars>
          <dgm:bulletEnabled val="1"/>
        </dgm:presLayoutVars>
      </dgm:prSet>
      <dgm:spPr/>
    </dgm:pt>
  </dgm:ptLst>
  <dgm:cxnLst>
    <dgm:cxn modelId="{78CBF109-C6C5-4D62-8B1D-0CABA9EC9D24}" type="presOf" srcId="{6CC948A3-306D-48C8-905B-05A488810226}" destId="{BAC01FF5-33DA-4DD4-9A66-EDA62FD2D711}" srcOrd="0" destOrd="0" presId="urn:microsoft.com/office/officeart/2008/layout/CircularPictureCallout"/>
    <dgm:cxn modelId="{623F6632-68DE-4E1A-8D8C-6C8572D9633D}" type="presOf" srcId="{E57B9D97-0AE5-4B3F-AB35-DABCECEAEB5B}" destId="{EC7210E4-B2DA-4A3F-A51B-CA22EBD1FBAE}" srcOrd="0" destOrd="0" presId="urn:microsoft.com/office/officeart/2008/layout/CircularPictureCallout"/>
    <dgm:cxn modelId="{A7955437-086F-4C40-B33E-E8F9286BF1A5}" type="presOf" srcId="{3852AF8C-600B-4031-A3B0-4C9FB667CEAA}" destId="{9B458D33-E054-4CD4-876F-FAC184A20EA7}" srcOrd="0" destOrd="0" presId="urn:microsoft.com/office/officeart/2008/layout/CircularPictureCallout"/>
    <dgm:cxn modelId="{97CF563F-B30A-4B12-8433-0CDBCE3849E6}" srcId="{3852AF8C-600B-4031-A3B0-4C9FB667CEAA}" destId="{B6631179-0388-4E49-9AA6-A99A13855294}" srcOrd="0" destOrd="0" parTransId="{1CF78FD6-5255-47E8-95AA-EB532CA47CA7}" sibTransId="{4FA83FB4-B3EF-4202-BAA5-5F51A059E876}"/>
    <dgm:cxn modelId="{B569D558-DC4C-4126-8E26-17E7C10CDC34}" type="presOf" srcId="{9B546285-E169-473E-80DE-28715D86A720}" destId="{9AFFD281-FCAA-40AD-AFC6-CF5D763FB234}" srcOrd="0" destOrd="0" presId="urn:microsoft.com/office/officeart/2008/layout/CircularPictureCallout"/>
    <dgm:cxn modelId="{C8CD23A8-641D-4C81-9EAF-2A007B6E7192}" type="presOf" srcId="{4FA83FB4-B3EF-4202-BAA5-5F51A059E876}" destId="{EA956233-416E-489B-B5F0-2759C1F2E4F6}" srcOrd="0" destOrd="0" presId="urn:microsoft.com/office/officeart/2008/layout/CircularPictureCallout"/>
    <dgm:cxn modelId="{BEF000BA-3151-42CA-93E5-6B3A26229690}" type="presOf" srcId="{2C31B6FE-4247-4CD6-A160-7A2858FE3C28}" destId="{7E83B491-5CA4-46DB-8BAE-E89FEC311949}" srcOrd="0" destOrd="0" presId="urn:microsoft.com/office/officeart/2008/layout/CircularPictureCallout"/>
    <dgm:cxn modelId="{C484CDCC-BF81-4CC1-8878-B390E2E5EA3C}" srcId="{3852AF8C-600B-4031-A3B0-4C9FB667CEAA}" destId="{9B546285-E169-473E-80DE-28715D86A720}" srcOrd="1" destOrd="0" parTransId="{AB23D5FA-9DE8-457F-81FF-5B26B46A1C9C}" sibTransId="{2C31B6FE-4247-4CD6-A160-7A2858FE3C28}"/>
    <dgm:cxn modelId="{76071CD3-4A85-474C-B8E9-01C8F93AE722}" type="presOf" srcId="{B6631179-0388-4E49-9AA6-A99A13855294}" destId="{548C1042-A099-4A9E-856E-CA3391B33EEB}" srcOrd="0" destOrd="0" presId="urn:microsoft.com/office/officeart/2008/layout/CircularPictureCallout"/>
    <dgm:cxn modelId="{F1FD4AEC-B3EF-4A3D-B2E9-51A921E76670}" srcId="{3852AF8C-600B-4031-A3B0-4C9FB667CEAA}" destId="{E57B9D97-0AE5-4B3F-AB35-DABCECEAEB5B}" srcOrd="2" destOrd="0" parTransId="{2ABF68DB-641C-463B-A449-808FB39B8382}" sibTransId="{6CC948A3-306D-48C8-905B-05A488810226}"/>
    <dgm:cxn modelId="{993EF66C-C951-4475-B4F1-2929CD4D0A39}" type="presParOf" srcId="{9B458D33-E054-4CD4-876F-FAC184A20EA7}" destId="{117316E4-C41D-4E1F-8A28-BADF739CEEBC}" srcOrd="0" destOrd="0" presId="urn:microsoft.com/office/officeart/2008/layout/CircularPictureCallout"/>
    <dgm:cxn modelId="{4EF94D68-3200-4230-913A-A9DEA81666F1}" type="presParOf" srcId="{117316E4-C41D-4E1F-8A28-BADF739CEEBC}" destId="{80D7356C-16A9-437B-9F58-4E226F42761C}" srcOrd="0" destOrd="0" presId="urn:microsoft.com/office/officeart/2008/layout/CircularPictureCallout"/>
    <dgm:cxn modelId="{DFE5221E-9364-4B31-9337-82F80B73F5F7}" type="presParOf" srcId="{80D7356C-16A9-437B-9F58-4E226F42761C}" destId="{EA956233-416E-489B-B5F0-2759C1F2E4F6}" srcOrd="0" destOrd="0" presId="urn:microsoft.com/office/officeart/2008/layout/CircularPictureCallout"/>
    <dgm:cxn modelId="{BA8EA4A6-AC2F-4C16-951B-B8EA6E589694}" type="presParOf" srcId="{117316E4-C41D-4E1F-8A28-BADF739CEEBC}" destId="{548C1042-A099-4A9E-856E-CA3391B33EEB}" srcOrd="1" destOrd="0" presId="urn:microsoft.com/office/officeart/2008/layout/CircularPictureCallout"/>
    <dgm:cxn modelId="{2FD9C7E3-40A2-46AC-A15B-C37B6DBB516D}" type="presParOf" srcId="{117316E4-C41D-4E1F-8A28-BADF739CEEBC}" destId="{5F510ECA-4527-4B70-B4AB-6520DE6927D2}" srcOrd="2" destOrd="0" presId="urn:microsoft.com/office/officeart/2008/layout/CircularPictureCallout"/>
    <dgm:cxn modelId="{E710E1F7-127A-4715-9D93-CDC2E13D33CC}" type="presParOf" srcId="{5F510ECA-4527-4B70-B4AB-6520DE6927D2}" destId="{7E83B491-5CA4-46DB-8BAE-E89FEC311949}" srcOrd="0" destOrd="0" presId="urn:microsoft.com/office/officeart/2008/layout/CircularPictureCallout"/>
    <dgm:cxn modelId="{E7BFD038-BD08-41A4-B71E-14A554761992}" type="presParOf" srcId="{117316E4-C41D-4E1F-8A28-BADF739CEEBC}" destId="{8AF964A8-B09C-4CF4-B51F-167C00C9299A}" srcOrd="3" destOrd="0" presId="urn:microsoft.com/office/officeart/2008/layout/CircularPictureCallout"/>
    <dgm:cxn modelId="{D2C5F29F-AAE6-4B9D-940C-849D8A7837C5}" type="presParOf" srcId="{117316E4-C41D-4E1F-8A28-BADF739CEEBC}" destId="{5EE4E7D5-B3AE-4067-9890-51499568E340}" srcOrd="4" destOrd="0" presId="urn:microsoft.com/office/officeart/2008/layout/CircularPictureCallout"/>
    <dgm:cxn modelId="{2B6A86AD-874E-4294-9684-7C30551124DD}" type="presParOf" srcId="{5EE4E7D5-B3AE-4067-9890-51499568E340}" destId="{9AFFD281-FCAA-40AD-AFC6-CF5D763FB234}" srcOrd="0" destOrd="0" presId="urn:microsoft.com/office/officeart/2008/layout/CircularPictureCallout"/>
    <dgm:cxn modelId="{C20CFD94-1B0E-4E04-B030-E436E481EA70}" type="presParOf" srcId="{117316E4-C41D-4E1F-8A28-BADF739CEEBC}" destId="{71B0D940-4514-4C43-B354-53241DFB369B}" srcOrd="5" destOrd="0" presId="urn:microsoft.com/office/officeart/2008/layout/CircularPictureCallout"/>
    <dgm:cxn modelId="{40ED5BD1-7680-41DD-944E-A1B2D5E71462}" type="presParOf" srcId="{71B0D940-4514-4C43-B354-53241DFB369B}" destId="{BAC01FF5-33DA-4DD4-9A66-EDA62FD2D711}" srcOrd="0" destOrd="0" presId="urn:microsoft.com/office/officeart/2008/layout/CircularPictureCallout"/>
    <dgm:cxn modelId="{A996AFAA-9480-4BA0-ACFC-ED4C34730515}" type="presParOf" srcId="{117316E4-C41D-4E1F-8A28-BADF739CEEBC}" destId="{8BD441AD-69F0-4D4A-A1E2-18C6A699E5C2}" srcOrd="6" destOrd="0" presId="urn:microsoft.com/office/officeart/2008/layout/CircularPictureCallout"/>
    <dgm:cxn modelId="{297CDD23-3466-4DF3-B51E-B3A9D98DBDB2}" type="presParOf" srcId="{117316E4-C41D-4E1F-8A28-BADF739CEEBC}" destId="{4FE6B53A-4AE7-431E-BD92-7AC364974BC9}" srcOrd="7" destOrd="0" presId="urn:microsoft.com/office/officeart/2008/layout/CircularPictureCallout"/>
    <dgm:cxn modelId="{82D11EB6-57E6-46B5-903A-E9B3C1C9606D}" type="presParOf" srcId="{4FE6B53A-4AE7-431E-BD92-7AC364974BC9}" destId="{EC7210E4-B2DA-4A3F-A51B-CA22EBD1FBA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41AD-69F0-4D4A-A1E2-18C6A699E5C2}">
      <dsp:nvSpPr>
        <dsp:cNvPr id="0" name=""/>
        <dsp:cNvSpPr/>
      </dsp:nvSpPr>
      <dsp:spPr>
        <a:xfrm flipV="1">
          <a:off x="2684794" y="3788242"/>
          <a:ext cx="3365101" cy="694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964A8-B09C-4CF4-B51F-167C00C9299A}">
      <dsp:nvSpPr>
        <dsp:cNvPr id="0" name=""/>
        <dsp:cNvSpPr/>
      </dsp:nvSpPr>
      <dsp:spPr>
        <a:xfrm>
          <a:off x="2925335" y="1687570"/>
          <a:ext cx="2502307" cy="12114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56233-416E-489B-B5F0-2759C1F2E4F6}">
      <dsp:nvSpPr>
        <dsp:cNvPr id="0" name=""/>
        <dsp:cNvSpPr/>
      </dsp:nvSpPr>
      <dsp:spPr>
        <a:xfrm>
          <a:off x="225404" y="1140534"/>
          <a:ext cx="3038370" cy="29901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C1042-A099-4A9E-856E-CA3391B33EEB}">
      <dsp:nvSpPr>
        <dsp:cNvPr id="0" name=""/>
        <dsp:cNvSpPr/>
      </dsp:nvSpPr>
      <dsp:spPr>
        <a:xfrm>
          <a:off x="783669" y="2836547"/>
          <a:ext cx="2626360" cy="13542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83669" y="2836547"/>
        <a:ext cx="2626360" cy="1354216"/>
      </dsp:txXfrm>
    </dsp:sp>
    <dsp:sp modelId="{7E83B491-5CA4-46DB-8BAE-E89FEC311949}">
      <dsp:nvSpPr>
        <dsp:cNvPr id="0" name=""/>
        <dsp:cNvSpPr/>
      </dsp:nvSpPr>
      <dsp:spPr>
        <a:xfrm>
          <a:off x="5182868" y="905157"/>
          <a:ext cx="1538882" cy="153888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FD281-FCAA-40AD-AFC6-CF5D763FB234}">
      <dsp:nvSpPr>
        <dsp:cNvPr id="0" name=""/>
        <dsp:cNvSpPr/>
      </dsp:nvSpPr>
      <dsp:spPr>
        <a:xfrm>
          <a:off x="6758983" y="876580"/>
          <a:ext cx="1080359" cy="153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Reminder</a:t>
          </a:r>
          <a:endParaRPr lang="en-US" sz="2900" kern="1200" dirty="0"/>
        </a:p>
      </dsp:txBody>
      <dsp:txXfrm>
        <a:off x="6758983" y="876580"/>
        <a:ext cx="1080359" cy="1538882"/>
      </dsp:txXfrm>
    </dsp:sp>
    <dsp:sp modelId="{BAC01FF5-33DA-4DD4-9A66-EDA62FD2D711}">
      <dsp:nvSpPr>
        <dsp:cNvPr id="0" name=""/>
        <dsp:cNvSpPr/>
      </dsp:nvSpPr>
      <dsp:spPr>
        <a:xfrm>
          <a:off x="5048570" y="3022255"/>
          <a:ext cx="1538882" cy="1538882"/>
        </a:xfrm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210E4-B2DA-4A3F-A51B-CA22EBD1FBAE}">
      <dsp:nvSpPr>
        <dsp:cNvPr id="0" name=""/>
        <dsp:cNvSpPr/>
      </dsp:nvSpPr>
      <dsp:spPr>
        <a:xfrm>
          <a:off x="6625587" y="3060357"/>
          <a:ext cx="1032462" cy="153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6625587" y="3060357"/>
        <a:ext cx="1032462" cy="153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5288-B547-BB92-4D1C-B486D93A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D0E0-A01E-3828-C3FA-5E9AF9E2D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121E-D2BD-99B6-33EA-972D1BEE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7F6A-470C-5803-D397-F4536597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9BB1-9B9B-D21F-6889-A7C8B1F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EE4B-8303-7A13-392D-F715CD22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C39A0-84A9-FA0C-D1F4-EFBCE5B8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BE99-F01F-5142-024C-01F11FDB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D8C2-90BC-AA87-ECC5-CCE3090F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3C00-C812-3E7C-18B0-7AD1D5B9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1BBDB-20A2-09E3-F21B-2705C3501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13F5A-AB46-166E-D277-9A0CA6C96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7986-744A-9947-E81A-31914889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83A4-FE49-6A93-D1BF-99E161DD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0637-D2D5-2AAF-CE01-BBD0734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9858617" y="891437"/>
            <a:ext cx="1652600" cy="1652600"/>
          </a:xfrm>
          <a:prstGeom prst="donut">
            <a:avLst>
              <a:gd name="adj" fmla="val 17021"/>
            </a:avLst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20211" y="1596788"/>
            <a:ext cx="3664707" cy="4555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Freeform 6"/>
          <p:cNvSpPr/>
          <p:nvPr userDrawn="1"/>
        </p:nvSpPr>
        <p:spPr>
          <a:xfrm>
            <a:off x="0" y="1"/>
            <a:ext cx="2289317" cy="2433867"/>
          </a:xfrm>
          <a:custGeom>
            <a:avLst/>
            <a:gdLst>
              <a:gd name="connsiteX0" fmla="*/ 0 w 2289317"/>
              <a:gd name="connsiteY0" fmla="*/ 0 h 2433867"/>
              <a:gd name="connsiteX1" fmla="*/ 2289317 w 2289317"/>
              <a:gd name="connsiteY1" fmla="*/ 0 h 2433867"/>
              <a:gd name="connsiteX2" fmla="*/ 2287202 w 2289317"/>
              <a:gd name="connsiteY2" fmla="*/ 5964 h 2433867"/>
              <a:gd name="connsiteX3" fmla="*/ 1901769 w 2289317"/>
              <a:gd name="connsiteY3" fmla="*/ 492073 h 2433867"/>
              <a:gd name="connsiteX4" fmla="*/ 583766 w 2289317"/>
              <a:gd name="connsiteY4" fmla="*/ 2283740 h 2433867"/>
              <a:gd name="connsiteX5" fmla="*/ 77242 w 2289317"/>
              <a:gd name="connsiteY5" fmla="*/ 2398850 h 2433867"/>
              <a:gd name="connsiteX6" fmla="*/ 0 w 2289317"/>
              <a:gd name="connsiteY6" fmla="*/ 2359885 h 243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9317" h="2433867">
                <a:moveTo>
                  <a:pt x="0" y="0"/>
                </a:moveTo>
                <a:lnTo>
                  <a:pt x="2289317" y="0"/>
                </a:lnTo>
                <a:lnTo>
                  <a:pt x="2287202" y="5964"/>
                </a:lnTo>
                <a:cubicBezTo>
                  <a:pt x="2207572" y="193644"/>
                  <a:pt x="2069460" y="365529"/>
                  <a:pt x="1901769" y="492073"/>
                </a:cubicBezTo>
                <a:cubicBezTo>
                  <a:pt x="1365823" y="897219"/>
                  <a:pt x="1242840" y="1633184"/>
                  <a:pt x="583766" y="2283740"/>
                </a:cubicBezTo>
                <a:cubicBezTo>
                  <a:pt x="419343" y="2445904"/>
                  <a:pt x="245507" y="2463569"/>
                  <a:pt x="77242" y="2398850"/>
                </a:cubicBezTo>
                <a:lnTo>
                  <a:pt x="0" y="235988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Multiply 8"/>
          <p:cNvSpPr/>
          <p:nvPr userDrawn="1"/>
        </p:nvSpPr>
        <p:spPr>
          <a:xfrm>
            <a:off x="11325175" y="5040177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Isosceles Triangle 9"/>
          <p:cNvSpPr/>
          <p:nvPr userDrawn="1"/>
        </p:nvSpPr>
        <p:spPr>
          <a:xfrm rot="1420415">
            <a:off x="661377" y="1260304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ame 10"/>
          <p:cNvSpPr/>
          <p:nvPr userDrawn="1"/>
        </p:nvSpPr>
        <p:spPr>
          <a:xfrm rot="19833765">
            <a:off x="1560751" y="4898623"/>
            <a:ext cx="296207" cy="296207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  <p:bldP spid="10" grpId="0" animBg="1"/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0143C1D8-B4F1-4E31-8BDD-CF0EC340307D}"/>
              </a:ext>
            </a:extLst>
          </p:cNvPr>
          <p:cNvSpPr/>
          <p:nvPr userDrawn="1"/>
        </p:nvSpPr>
        <p:spPr>
          <a:xfrm rot="20657940">
            <a:off x="-736517" y="-195435"/>
            <a:ext cx="7704860" cy="5664581"/>
          </a:xfrm>
          <a:custGeom>
            <a:avLst/>
            <a:gdLst>
              <a:gd name="connsiteX0" fmla="*/ 3520770 w 7627139"/>
              <a:gd name="connsiteY0" fmla="*/ 0 h 5607440"/>
              <a:gd name="connsiteX1" fmla="*/ 5970348 w 7627139"/>
              <a:gd name="connsiteY1" fmla="*/ 688591 h 5607440"/>
              <a:gd name="connsiteX2" fmla="*/ 6182985 w 7627139"/>
              <a:gd name="connsiteY2" fmla="*/ 800075 h 5607440"/>
              <a:gd name="connsiteX3" fmla="*/ 7261371 w 7627139"/>
              <a:gd name="connsiteY3" fmla="*/ 1504052 h 5607440"/>
              <a:gd name="connsiteX4" fmla="*/ 7441011 w 7627139"/>
              <a:gd name="connsiteY4" fmla="*/ 2958731 h 5607440"/>
              <a:gd name="connsiteX5" fmla="*/ 5080876 w 7627139"/>
              <a:gd name="connsiteY5" fmla="*/ 3162583 h 5607440"/>
              <a:gd name="connsiteX6" fmla="*/ 3426954 w 7627139"/>
              <a:gd name="connsiteY6" fmla="*/ 4596138 h 5607440"/>
              <a:gd name="connsiteX7" fmla="*/ 3378798 w 7627139"/>
              <a:gd name="connsiteY7" fmla="*/ 4640582 h 5607440"/>
              <a:gd name="connsiteX8" fmla="*/ 2014523 w 7627139"/>
              <a:gd name="connsiteY8" fmla="*/ 5423818 h 5607440"/>
              <a:gd name="connsiteX9" fmla="*/ 183643 w 7627139"/>
              <a:gd name="connsiteY9" fmla="*/ 5214009 h 5607440"/>
              <a:gd name="connsiteX10" fmla="*/ 83514 w 7627139"/>
              <a:gd name="connsiteY10" fmla="*/ 5094387 h 5607440"/>
              <a:gd name="connsiteX11" fmla="*/ 0 w 7627139"/>
              <a:gd name="connsiteY11" fmla="*/ 4972309 h 5607440"/>
              <a:gd name="connsiteX12" fmla="*/ 1215368 w 7627139"/>
              <a:gd name="connsiteY12" fmla="*/ 648791 h 5607440"/>
              <a:gd name="connsiteX13" fmla="*/ 1319142 w 7627139"/>
              <a:gd name="connsiteY13" fmla="*/ 720074 h 5607440"/>
              <a:gd name="connsiteX14" fmla="*/ 1723579 w 7627139"/>
              <a:gd name="connsiteY14" fmla="*/ 1019996 h 5607440"/>
              <a:gd name="connsiteX15" fmla="*/ 2498222 w 7627139"/>
              <a:gd name="connsiteY15" fmla="*/ 1391676 h 5607440"/>
              <a:gd name="connsiteX16" fmla="*/ 3302225 w 7627139"/>
              <a:gd name="connsiteY16" fmla="*/ 735409 h 5607440"/>
              <a:gd name="connsiteX17" fmla="*/ 3465084 w 7627139"/>
              <a:gd name="connsiteY17" fmla="*/ 210949 h 56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27139" h="5607440">
                <a:moveTo>
                  <a:pt x="3520770" y="0"/>
                </a:moveTo>
                <a:lnTo>
                  <a:pt x="5970348" y="688591"/>
                </a:lnTo>
                <a:lnTo>
                  <a:pt x="6182985" y="800075"/>
                </a:lnTo>
                <a:cubicBezTo>
                  <a:pt x="6573013" y="983211"/>
                  <a:pt x="6975529" y="1168936"/>
                  <a:pt x="7261371" y="1504052"/>
                </a:cubicBezTo>
                <a:cubicBezTo>
                  <a:pt x="7605128" y="1907151"/>
                  <a:pt x="7787634" y="2493470"/>
                  <a:pt x="7441011" y="2958731"/>
                </a:cubicBezTo>
                <a:cubicBezTo>
                  <a:pt x="6860913" y="3737495"/>
                  <a:pt x="5845229" y="3072361"/>
                  <a:pt x="5080876" y="3162583"/>
                </a:cubicBezTo>
                <a:cubicBezTo>
                  <a:pt x="4281124" y="3256973"/>
                  <a:pt x="3939924" y="4108009"/>
                  <a:pt x="3426954" y="4596138"/>
                </a:cubicBezTo>
                <a:cubicBezTo>
                  <a:pt x="3411110" y="4611268"/>
                  <a:pt x="3395046" y="4626036"/>
                  <a:pt x="3378798" y="4640582"/>
                </a:cubicBezTo>
                <a:cubicBezTo>
                  <a:pt x="2983353" y="4992612"/>
                  <a:pt x="2509949" y="5268480"/>
                  <a:pt x="2014523" y="5423818"/>
                </a:cubicBezTo>
                <a:cubicBezTo>
                  <a:pt x="1353957" y="5630936"/>
                  <a:pt x="704221" y="5774867"/>
                  <a:pt x="183643" y="5214009"/>
                </a:cubicBezTo>
                <a:cubicBezTo>
                  <a:pt x="147899" y="5175499"/>
                  <a:pt x="114614" y="5135574"/>
                  <a:pt x="83514" y="5094387"/>
                </a:cubicBezTo>
                <a:lnTo>
                  <a:pt x="0" y="4972309"/>
                </a:lnTo>
                <a:lnTo>
                  <a:pt x="1215368" y="648791"/>
                </a:lnTo>
                <a:lnTo>
                  <a:pt x="1319142" y="720074"/>
                </a:lnTo>
                <a:cubicBezTo>
                  <a:pt x="1455750" y="817595"/>
                  <a:pt x="1590593" y="917589"/>
                  <a:pt x="1723579" y="1019996"/>
                </a:cubicBezTo>
                <a:cubicBezTo>
                  <a:pt x="1955044" y="1198208"/>
                  <a:pt x="2206159" y="1392973"/>
                  <a:pt x="2498222" y="1391676"/>
                </a:cubicBezTo>
                <a:cubicBezTo>
                  <a:pt x="2864846" y="1390064"/>
                  <a:pt x="3158966" y="1072897"/>
                  <a:pt x="3302225" y="735409"/>
                </a:cubicBezTo>
                <a:cubicBezTo>
                  <a:pt x="3373853" y="566665"/>
                  <a:pt x="3419882" y="388980"/>
                  <a:pt x="3465084" y="2109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 sz="1351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42197" y="1624084"/>
            <a:ext cx="3616659" cy="3616659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Multiply 7"/>
          <p:cNvSpPr/>
          <p:nvPr userDrawn="1"/>
        </p:nvSpPr>
        <p:spPr>
          <a:xfrm>
            <a:off x="5049672" y="1112486"/>
            <a:ext cx="627797" cy="627797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Frame 8"/>
          <p:cNvSpPr/>
          <p:nvPr userDrawn="1"/>
        </p:nvSpPr>
        <p:spPr>
          <a:xfrm rot="19833765">
            <a:off x="1320402" y="5033894"/>
            <a:ext cx="187775" cy="187775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 flipH="1">
            <a:off x="9791640" y="5257799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ame 10"/>
          <p:cNvSpPr/>
          <p:nvPr userDrawn="1"/>
        </p:nvSpPr>
        <p:spPr>
          <a:xfrm rot="19833765">
            <a:off x="10748667" y="762612"/>
            <a:ext cx="296207" cy="296207"/>
          </a:xfrm>
          <a:prstGeom prst="frame">
            <a:avLst>
              <a:gd name="adj1" fmla="val 18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420415">
            <a:off x="792983" y="1950476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5495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2456599" y="0"/>
            <a:ext cx="6428096" cy="5281685"/>
          </a:xfrm>
          <a:custGeom>
            <a:avLst/>
            <a:gdLst>
              <a:gd name="connsiteX0" fmla="*/ 755022 w 6428096"/>
              <a:gd name="connsiteY0" fmla="*/ 0 h 5281685"/>
              <a:gd name="connsiteX1" fmla="*/ 5673075 w 6428096"/>
              <a:gd name="connsiteY1" fmla="*/ 0 h 5281685"/>
              <a:gd name="connsiteX2" fmla="*/ 5694164 w 6428096"/>
              <a:gd name="connsiteY2" fmla="*/ 23204 h 5281685"/>
              <a:gd name="connsiteX3" fmla="*/ 6428096 w 6428096"/>
              <a:gd name="connsiteY3" fmla="*/ 2067637 h 5281685"/>
              <a:gd name="connsiteX4" fmla="*/ 3214048 w 6428096"/>
              <a:gd name="connsiteY4" fmla="*/ 5281685 h 5281685"/>
              <a:gd name="connsiteX5" fmla="*/ 0 w 6428096"/>
              <a:gd name="connsiteY5" fmla="*/ 2067637 h 5281685"/>
              <a:gd name="connsiteX6" fmla="*/ 733933 w 6428096"/>
              <a:gd name="connsiteY6" fmla="*/ 23204 h 52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096" h="5281685">
                <a:moveTo>
                  <a:pt x="755022" y="0"/>
                </a:moveTo>
                <a:lnTo>
                  <a:pt x="5673075" y="0"/>
                </a:lnTo>
                <a:lnTo>
                  <a:pt x="5694164" y="23204"/>
                </a:lnTo>
                <a:cubicBezTo>
                  <a:pt x="6152667" y="578781"/>
                  <a:pt x="6428096" y="1291044"/>
                  <a:pt x="6428096" y="2067637"/>
                </a:cubicBezTo>
                <a:cubicBezTo>
                  <a:pt x="6428096" y="3842707"/>
                  <a:pt x="4989118" y="5281685"/>
                  <a:pt x="3214048" y="5281685"/>
                </a:cubicBezTo>
                <a:cubicBezTo>
                  <a:pt x="1438978" y="5281685"/>
                  <a:pt x="0" y="3842707"/>
                  <a:pt x="0" y="2067637"/>
                </a:cubicBezTo>
                <a:cubicBezTo>
                  <a:pt x="0" y="1291044"/>
                  <a:pt x="275430" y="578781"/>
                  <a:pt x="733933" y="2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Freeform 6"/>
          <p:cNvSpPr/>
          <p:nvPr userDrawn="1"/>
        </p:nvSpPr>
        <p:spPr>
          <a:xfrm>
            <a:off x="1" y="2497540"/>
            <a:ext cx="7356143" cy="4360461"/>
          </a:xfrm>
          <a:custGeom>
            <a:avLst/>
            <a:gdLst>
              <a:gd name="connsiteX0" fmla="*/ 2658120 w 7022210"/>
              <a:gd name="connsiteY0" fmla="*/ 0 h 4360460"/>
              <a:gd name="connsiteX1" fmla="*/ 7022210 w 7022210"/>
              <a:gd name="connsiteY1" fmla="*/ 2900149 h 4360460"/>
              <a:gd name="connsiteX2" fmla="*/ 6495488 w 7022210"/>
              <a:gd name="connsiteY2" fmla="*/ 4282532 h 4360460"/>
              <a:gd name="connsiteX3" fmla="*/ 6424248 w 7022210"/>
              <a:gd name="connsiteY3" fmla="*/ 4360460 h 4360460"/>
              <a:gd name="connsiteX4" fmla="*/ 0 w 7022210"/>
              <a:gd name="connsiteY4" fmla="*/ 4360460 h 4360460"/>
              <a:gd name="connsiteX5" fmla="*/ 0 w 7022210"/>
              <a:gd name="connsiteY5" fmla="*/ 603691 h 4360460"/>
              <a:gd name="connsiteX6" fmla="*/ 218116 w 7022210"/>
              <a:gd name="connsiteY6" fmla="*/ 495300 h 4360460"/>
              <a:gd name="connsiteX7" fmla="*/ 2658120 w 7022210"/>
              <a:gd name="connsiteY7" fmla="*/ 0 h 436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10" h="4360460">
                <a:moveTo>
                  <a:pt x="2658120" y="0"/>
                </a:moveTo>
                <a:cubicBezTo>
                  <a:pt x="5068340" y="0"/>
                  <a:pt x="7022210" y="1298441"/>
                  <a:pt x="7022210" y="2900149"/>
                </a:cubicBezTo>
                <a:cubicBezTo>
                  <a:pt x="7022210" y="3400683"/>
                  <a:pt x="6831403" y="3871601"/>
                  <a:pt x="6495488" y="4282532"/>
                </a:cubicBezTo>
                <a:lnTo>
                  <a:pt x="6424248" y="4360460"/>
                </a:lnTo>
                <a:lnTo>
                  <a:pt x="0" y="4360460"/>
                </a:lnTo>
                <a:lnTo>
                  <a:pt x="0" y="603691"/>
                </a:lnTo>
                <a:lnTo>
                  <a:pt x="218116" y="495300"/>
                </a:lnTo>
                <a:cubicBezTo>
                  <a:pt x="914629" y="182594"/>
                  <a:pt x="1754288" y="0"/>
                  <a:pt x="26581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2" y="2508557"/>
            <a:ext cx="7022211" cy="4360460"/>
          </a:xfrm>
          <a:custGeom>
            <a:avLst/>
            <a:gdLst>
              <a:gd name="connsiteX0" fmla="*/ 2658120 w 7022210"/>
              <a:gd name="connsiteY0" fmla="*/ 0 h 4360460"/>
              <a:gd name="connsiteX1" fmla="*/ 7022210 w 7022210"/>
              <a:gd name="connsiteY1" fmla="*/ 2900149 h 4360460"/>
              <a:gd name="connsiteX2" fmla="*/ 6495488 w 7022210"/>
              <a:gd name="connsiteY2" fmla="*/ 4282532 h 4360460"/>
              <a:gd name="connsiteX3" fmla="*/ 6424248 w 7022210"/>
              <a:gd name="connsiteY3" fmla="*/ 4360460 h 4360460"/>
              <a:gd name="connsiteX4" fmla="*/ 0 w 7022210"/>
              <a:gd name="connsiteY4" fmla="*/ 4360460 h 4360460"/>
              <a:gd name="connsiteX5" fmla="*/ 0 w 7022210"/>
              <a:gd name="connsiteY5" fmla="*/ 603691 h 4360460"/>
              <a:gd name="connsiteX6" fmla="*/ 218116 w 7022210"/>
              <a:gd name="connsiteY6" fmla="*/ 495300 h 4360460"/>
              <a:gd name="connsiteX7" fmla="*/ 2658120 w 7022210"/>
              <a:gd name="connsiteY7" fmla="*/ 0 h 436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10" h="4360460">
                <a:moveTo>
                  <a:pt x="2658120" y="0"/>
                </a:moveTo>
                <a:cubicBezTo>
                  <a:pt x="5068340" y="0"/>
                  <a:pt x="7022210" y="1298441"/>
                  <a:pt x="7022210" y="2900149"/>
                </a:cubicBezTo>
                <a:cubicBezTo>
                  <a:pt x="7022210" y="3400683"/>
                  <a:pt x="6831403" y="3871601"/>
                  <a:pt x="6495488" y="4282532"/>
                </a:cubicBezTo>
                <a:lnTo>
                  <a:pt x="6424248" y="4360460"/>
                </a:lnTo>
                <a:lnTo>
                  <a:pt x="0" y="4360460"/>
                </a:lnTo>
                <a:lnTo>
                  <a:pt x="0" y="603691"/>
                </a:lnTo>
                <a:lnTo>
                  <a:pt x="218116" y="495300"/>
                </a:lnTo>
                <a:cubicBezTo>
                  <a:pt x="914629" y="182594"/>
                  <a:pt x="1754288" y="0"/>
                  <a:pt x="26581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9791640" y="5257799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Frame 15"/>
          <p:cNvSpPr/>
          <p:nvPr userDrawn="1"/>
        </p:nvSpPr>
        <p:spPr>
          <a:xfrm rot="19833765">
            <a:off x="1603320" y="697126"/>
            <a:ext cx="296207" cy="296207"/>
          </a:xfrm>
          <a:prstGeom prst="frame">
            <a:avLst>
              <a:gd name="adj1" fmla="val 18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7" name="Multiply 16"/>
          <p:cNvSpPr/>
          <p:nvPr userDrawn="1"/>
        </p:nvSpPr>
        <p:spPr>
          <a:xfrm>
            <a:off x="11300351" y="2245055"/>
            <a:ext cx="348019" cy="348019"/>
          </a:xfrm>
          <a:prstGeom prst="mathMultiply">
            <a:avLst>
              <a:gd name="adj1" fmla="val 161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5779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0" grpId="0" animBg="1"/>
      <p:bldP spid="15" grpId="0" animBg="1"/>
      <p:bldP spid="16" grpId="0" animBg="1"/>
      <p:bldP spid="1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42837" y="1580297"/>
            <a:ext cx="2252888" cy="400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4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D26-E3E4-B0FE-6525-566CCD0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1A77-D8FD-ED63-C5DD-B3A0405A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B270-7CFC-1AB4-A989-601017A9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4DF9-3CE8-C42A-72CB-1511DD98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83DD-B3FA-7B25-6C3D-FE070B08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A71-2C79-867E-F44B-81A8DF5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85CC-4CE0-836D-E032-991BFF07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C7D0-B07D-39A7-61CC-757ED71F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2A88-5B07-2DA6-D9FE-E10D8226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C085-20AF-74A1-0851-28415500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50E-9844-B0F7-094D-C6BBF09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B3A2-EF8C-0FBD-0B93-A52B581B0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5D8E9-733F-6D34-29EA-DA1CC930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BFBC-F26B-7E5C-0A03-4C78C189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467B-97DE-CC2B-A168-96656D53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0A0C-82C4-63B6-3EA6-65EC7B92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B96-46D5-F412-2F02-0447340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A116-AF3A-A8F0-F504-3D710350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6A28D-097A-9C91-F629-B65AFD72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10CFE-6022-2A5C-3769-43D3C446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6D9A-1272-2474-BC25-1455D244F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5CC0F-F4BE-E5B9-0EC8-19794B96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E609C-FA80-FD37-5DBF-0D8AD77E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2A51D-584C-0891-5024-50330273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69BD-B3B5-BB9C-137F-3FC4C327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D0A35-D11D-0A98-C2AD-DC9966A6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694DF-9D7C-875E-4F84-BA2B6F81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48B8A-2AEC-4EA1-D5DC-4DF762C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181BE-BC5A-D57E-4A34-E33529E9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AACAE-233B-2602-F29E-EC9EDFE6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99CE-8483-F2B1-0459-E2C7889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ECAE-05D0-864A-09F1-15DC6C7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A3FB-1978-55CA-DB5F-DE483791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3234-C976-12E6-219B-439CEE6F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DD53-56BD-6FF7-0A20-96AD21AE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A329-AF9F-D747-76BC-EA197EEA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FBC7-6FC1-9454-3D53-E53086F2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655B-E4F2-C629-9AF8-635F71AD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B785B-6CB9-1D91-43DD-9FF5DDD9D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7F15A-F585-97A5-F7E2-344202FD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BD8C-2E91-1972-0623-BC6278D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177B-FB34-A28F-772E-80FE7ECD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0C7C-9522-D026-20BC-35EB9692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CD1BE-8EFB-3F59-25E2-67E2FA07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FDCEF-F795-531F-5F43-11AA5F49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B265-CCA3-709E-1A11-A0910586D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20B4-DE71-44E8-95DA-E7D68EDE8ED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FE66-BC60-BA2B-2B84-14039866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91EC-89DB-95A8-3352-DE0D2196A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6542-40C1-489C-B0E6-C1AACB5E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766CD-7F69-BC9F-82F7-86EC73E3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2" y="403280"/>
            <a:ext cx="5285714" cy="34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F86A6-AF18-385F-25C3-EB7646EAB9B3}"/>
              </a:ext>
            </a:extLst>
          </p:cNvPr>
          <p:cNvSpPr txBox="1"/>
          <p:nvPr/>
        </p:nvSpPr>
        <p:spPr>
          <a:xfrm>
            <a:off x="5962261" y="4383849"/>
            <a:ext cx="14928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FDB414"/>
                </a:solidFill>
              </a:rPr>
              <a:t>University </a:t>
            </a:r>
            <a:r>
              <a:rPr lang="en-US" b="1" dirty="0">
                <a:solidFill>
                  <a:srgbClr val="FDB414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DB414"/>
                </a:solidFill>
              </a:rPr>
              <a:t>Team</a:t>
            </a:r>
            <a:r>
              <a:rPr lang="en-US" sz="2400" dirty="0"/>
              <a:t>	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D1B24-4A74-2DDF-0EC7-070569548610}"/>
              </a:ext>
            </a:extLst>
          </p:cNvPr>
          <p:cNvSpPr txBox="1"/>
          <p:nvPr/>
        </p:nvSpPr>
        <p:spPr>
          <a:xfrm>
            <a:off x="7455158" y="4383848"/>
            <a:ext cx="40308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FDB414"/>
                </a:solidFill>
              </a:rPr>
              <a:t>:  </a:t>
            </a:r>
            <a:r>
              <a:rPr lang="en-US" sz="2400" b="1" dirty="0">
                <a:solidFill>
                  <a:schemeClr val="bg1"/>
                </a:solidFill>
              </a:rPr>
              <a:t>University of Ruhuna</a:t>
            </a:r>
          </a:p>
          <a:p>
            <a:r>
              <a:rPr lang="en-US" sz="2400" b="1" dirty="0">
                <a:solidFill>
                  <a:srgbClr val="FDB414"/>
                </a:solidFill>
              </a:rPr>
              <a:t>:  </a:t>
            </a:r>
            <a:r>
              <a:rPr lang="en-US" sz="2400" b="1" dirty="0">
                <a:solidFill>
                  <a:schemeClr val="bg1"/>
                </a:solidFill>
              </a:rPr>
              <a:t>NICK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E3CE19-D23E-8334-3C9A-C6F63A61B8F7}"/>
              </a:ext>
            </a:extLst>
          </p:cNvPr>
          <p:cNvSpPr/>
          <p:nvPr/>
        </p:nvSpPr>
        <p:spPr>
          <a:xfrm>
            <a:off x="5878286" y="4383848"/>
            <a:ext cx="4768842" cy="1115820"/>
          </a:xfrm>
          <a:custGeom>
            <a:avLst/>
            <a:gdLst>
              <a:gd name="connsiteX0" fmla="*/ 0 w 4768842"/>
              <a:gd name="connsiteY0" fmla="*/ 0 h 1106490"/>
              <a:gd name="connsiteX1" fmla="*/ 4768842 w 4768842"/>
              <a:gd name="connsiteY1" fmla="*/ 0 h 1106490"/>
              <a:gd name="connsiteX2" fmla="*/ 4768842 w 4768842"/>
              <a:gd name="connsiteY2" fmla="*/ 1106490 h 1106490"/>
              <a:gd name="connsiteX3" fmla="*/ 0 w 4768842"/>
              <a:gd name="connsiteY3" fmla="*/ 1106490 h 1106490"/>
              <a:gd name="connsiteX4" fmla="*/ 0 w 4768842"/>
              <a:gd name="connsiteY4" fmla="*/ 0 h 1106490"/>
              <a:gd name="connsiteX0" fmla="*/ 0 w 4768842"/>
              <a:gd name="connsiteY0" fmla="*/ 0 h 1115820"/>
              <a:gd name="connsiteX1" fmla="*/ 4768842 w 4768842"/>
              <a:gd name="connsiteY1" fmla="*/ 0 h 1115820"/>
              <a:gd name="connsiteX2" fmla="*/ 4768842 w 4768842"/>
              <a:gd name="connsiteY2" fmla="*/ 1115820 h 1115820"/>
              <a:gd name="connsiteX3" fmla="*/ 0 w 4768842"/>
              <a:gd name="connsiteY3" fmla="*/ 1106490 h 1115820"/>
              <a:gd name="connsiteX4" fmla="*/ 0 w 4768842"/>
              <a:gd name="connsiteY4" fmla="*/ 0 h 11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8842" h="1115820">
                <a:moveTo>
                  <a:pt x="0" y="0"/>
                </a:moveTo>
                <a:lnTo>
                  <a:pt x="4768842" y="0"/>
                </a:lnTo>
                <a:lnTo>
                  <a:pt x="4768842" y="1115820"/>
                </a:lnTo>
                <a:lnTo>
                  <a:pt x="0" y="110649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E86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61293A-7B87-FEDF-1F5C-15FBDD883189}"/>
              </a:ext>
            </a:extLst>
          </p:cNvPr>
          <p:cNvSpPr/>
          <p:nvPr/>
        </p:nvSpPr>
        <p:spPr>
          <a:xfrm>
            <a:off x="360870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75F20-6654-D298-0889-C66B8AED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58" y="223838"/>
            <a:ext cx="3094640" cy="64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BABD0-919B-214B-8BB9-160167967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49" y="371914"/>
            <a:ext cx="2946102" cy="611417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B206510-4E86-AD56-AF26-4E6774C4520C}"/>
              </a:ext>
            </a:extLst>
          </p:cNvPr>
          <p:cNvSpPr/>
          <p:nvPr/>
        </p:nvSpPr>
        <p:spPr>
          <a:xfrm>
            <a:off x="360870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480601-9D85-1B8A-F49F-E1D105EBB8BD}"/>
              </a:ext>
            </a:extLst>
          </p:cNvPr>
          <p:cNvSpPr/>
          <p:nvPr/>
        </p:nvSpPr>
        <p:spPr>
          <a:xfrm>
            <a:off x="4991650" y="4762062"/>
            <a:ext cx="1237975" cy="1162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77A75B-0394-C04D-9B72-F6948575FB62}"/>
              </a:ext>
            </a:extLst>
          </p:cNvPr>
          <p:cNvSpPr/>
          <p:nvPr/>
        </p:nvSpPr>
        <p:spPr>
          <a:xfrm>
            <a:off x="360870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F70E-1B4F-3F44-C405-1531987A6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04" y="267472"/>
            <a:ext cx="3051520" cy="63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D94E-7686-37D7-023F-F57EF9764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49" y="371914"/>
            <a:ext cx="2946102" cy="611417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46DD199-B9BA-C6CE-5B5C-11E09B7A4219}"/>
              </a:ext>
            </a:extLst>
          </p:cNvPr>
          <p:cNvSpPr/>
          <p:nvPr/>
        </p:nvSpPr>
        <p:spPr>
          <a:xfrm>
            <a:off x="362775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AABB26-30BF-74F6-C67A-FB28D2AEA6F4}"/>
              </a:ext>
            </a:extLst>
          </p:cNvPr>
          <p:cNvSpPr/>
          <p:nvPr/>
        </p:nvSpPr>
        <p:spPr>
          <a:xfrm>
            <a:off x="6287050" y="4762062"/>
            <a:ext cx="1237975" cy="1162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243FB-1B8F-D7A7-3C2C-D6999CE7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69" y="252412"/>
            <a:ext cx="3061265" cy="63531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3987E8B-263D-BA2F-1AC9-9495DF1949EE}"/>
              </a:ext>
            </a:extLst>
          </p:cNvPr>
          <p:cNvSpPr/>
          <p:nvPr/>
        </p:nvSpPr>
        <p:spPr>
          <a:xfrm>
            <a:off x="362775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483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4FBE7-0DAB-6FD1-9BCC-F331FC5A0808}"/>
              </a:ext>
            </a:extLst>
          </p:cNvPr>
          <p:cNvSpPr txBox="1"/>
          <p:nvPr/>
        </p:nvSpPr>
        <p:spPr>
          <a:xfrm>
            <a:off x="3520032" y="1546509"/>
            <a:ext cx="4448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8575">
                  <a:solidFill>
                    <a:srgbClr val="B4C7E7"/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Thank</a:t>
            </a:r>
          </a:p>
          <a:p>
            <a:r>
              <a:rPr lang="en-US" sz="8000" dirty="0">
                <a:ln w="28575">
                  <a:solidFill>
                    <a:srgbClr val="B4C7E7"/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  You</a:t>
            </a:r>
          </a:p>
        </p:txBody>
      </p:sp>
    </p:spTree>
    <p:extLst>
      <p:ext uri="{BB962C8B-B14F-4D97-AF65-F5344CB8AC3E}">
        <p14:creationId xmlns:p14="http://schemas.microsoft.com/office/powerpoint/2010/main" val="7216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4E57E-65F2-15A8-A4C6-83F0DFC0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B8249-EC62-DFD5-F248-D3A6BB9B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"/>
          <a:stretch/>
        </p:blipFill>
        <p:spPr>
          <a:xfrm>
            <a:off x="8931923" y="-85725"/>
            <a:ext cx="3260077" cy="33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F431E6-32D3-45F2-A054-9C09C1598F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" b="9559"/>
          <a:stretch/>
        </p:blipFill>
        <p:spPr>
          <a:xfrm>
            <a:off x="0" y="2497540"/>
            <a:ext cx="7022211" cy="436046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ADE60A-0EBE-612B-99DC-E4639C72F13F}"/>
              </a:ext>
            </a:extLst>
          </p:cNvPr>
          <p:cNvSpPr txBox="1"/>
          <p:nvPr/>
        </p:nvSpPr>
        <p:spPr>
          <a:xfrm>
            <a:off x="3228975" y="-28575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7EC1-450E-3C03-CF24-2779393838A9}"/>
              </a:ext>
            </a:extLst>
          </p:cNvPr>
          <p:cNvSpPr txBox="1"/>
          <p:nvPr/>
        </p:nvSpPr>
        <p:spPr>
          <a:xfrm>
            <a:off x="3968619" y="895928"/>
            <a:ext cx="55468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Inability to regulate medical treatment and medicine dosage regularly. </a:t>
            </a:r>
          </a:p>
        </p:txBody>
      </p:sp>
    </p:spTree>
    <p:extLst>
      <p:ext uri="{BB962C8B-B14F-4D97-AF65-F5344CB8AC3E}">
        <p14:creationId xmlns:p14="http://schemas.microsoft.com/office/powerpoint/2010/main" val="20845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770980" y="571448"/>
            <a:ext cx="4462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chemeClr val="bg1"/>
                </a:solidFill>
                <a:latin typeface="+mj-lt"/>
              </a:rPr>
              <a:t>Mobile App</a:t>
            </a:r>
            <a:endParaRPr lang="en-ID" sz="40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8F8C9-AFE8-73BF-27F2-5C9746E0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48" y="429046"/>
            <a:ext cx="3657607" cy="54864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CFE15F-82E4-58E9-5E27-9AED6C2AC108}"/>
              </a:ext>
            </a:extLst>
          </p:cNvPr>
          <p:cNvSpPr txBox="1"/>
          <p:nvPr/>
        </p:nvSpPr>
        <p:spPr>
          <a:xfrm>
            <a:off x="821118" y="1204451"/>
            <a:ext cx="215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6CDD1"/>
                </a:solidFill>
              </a:rPr>
              <a:t>Medi</a:t>
            </a:r>
            <a:r>
              <a:rPr lang="en-US" sz="3600" dirty="0" err="1">
                <a:solidFill>
                  <a:schemeClr val="bg1"/>
                </a:solidFill>
              </a:rPr>
              <a:t>bell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FF8B86-C988-71C2-0848-7BF4661EB5E1}"/>
              </a:ext>
            </a:extLst>
          </p:cNvPr>
          <p:cNvSpPr/>
          <p:nvPr/>
        </p:nvSpPr>
        <p:spPr>
          <a:xfrm>
            <a:off x="7701297" y="4463579"/>
            <a:ext cx="481649" cy="4816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D21E2D-6151-29DE-08AF-1BBD77F7C771}"/>
              </a:ext>
            </a:extLst>
          </p:cNvPr>
          <p:cNvCxnSpPr>
            <a:cxnSpLocks/>
          </p:cNvCxnSpPr>
          <p:nvPr/>
        </p:nvCxnSpPr>
        <p:spPr>
          <a:xfrm flipH="1" flipV="1">
            <a:off x="6065185" y="4093151"/>
            <a:ext cx="1605297" cy="58224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282CFA-8536-CCDF-B2A5-503B0A7FDF14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21088" r="11782" b="40811"/>
          <a:stretch/>
        </p:blipFill>
        <p:spPr>
          <a:xfrm>
            <a:off x="3879403" y="2122523"/>
            <a:ext cx="2099455" cy="20994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0" grpId="0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F7FBBB-C011-C0D7-2F9D-6ED8D5D32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270407"/>
              </p:ext>
            </p:extLst>
          </p:nvPr>
        </p:nvGraphicFramePr>
        <p:xfrm>
          <a:off x="2078037" y="719666"/>
          <a:ext cx="82073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1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54600F-2C56-4DB7-AF94-5E4204724F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7" r="23207"/>
          <a:stretch>
            <a:fillRect/>
          </a:stretch>
        </p:blipFill>
        <p:spPr>
          <a:xfrm>
            <a:off x="8712851" y="840143"/>
            <a:ext cx="3350550" cy="416535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2CB66-8F7F-273A-99D0-89E087F468D1}"/>
              </a:ext>
            </a:extLst>
          </p:cNvPr>
          <p:cNvSpPr txBox="1"/>
          <p:nvPr/>
        </p:nvSpPr>
        <p:spPr>
          <a:xfrm>
            <a:off x="317241" y="167951"/>
            <a:ext cx="250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Features……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983A8-810C-5975-88CE-DE8CF7E21512}"/>
              </a:ext>
            </a:extLst>
          </p:cNvPr>
          <p:cNvSpPr txBox="1"/>
          <p:nvPr/>
        </p:nvSpPr>
        <p:spPr>
          <a:xfrm>
            <a:off x="466531" y="863081"/>
            <a:ext cx="81549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000" b="1" dirty="0"/>
              <a:t>Remind them of their upcoming appointment's date (Med Calendar) </a:t>
            </a:r>
            <a:r>
              <a:rPr lang="en-US" sz="2000" dirty="0"/>
              <a:t>- 	The app sends a reminder for a patient's upcoming clinic 	appointment.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Bring up the precise timing of the drug (Bell)</a:t>
            </a:r>
            <a:r>
              <a:rPr lang="en-US" sz="2000" dirty="0"/>
              <a:t> –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The app serves as a reminder to remind you to take the medication. 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000" b="1" dirty="0"/>
              <a:t>drug as summarized and preview (Medication Box) </a:t>
            </a:r>
            <a:r>
              <a:rPr lang="en-US" sz="2000" dirty="0"/>
              <a:t>- 	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The total quantity of untaken medications is always given as a 	preview. 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000" b="1" dirty="0"/>
              <a:t>The number of days remaining for each medication (refill) </a:t>
            </a:r>
            <a:r>
              <a:rPr lang="en-US" sz="2000" dirty="0"/>
              <a:t>–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The app provides a countdown to the end of each medicine in days. 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sz="2000" b="1" dirty="0"/>
              <a:t>The method to save all records and reports (Reports)</a:t>
            </a:r>
            <a:r>
              <a:rPr lang="en-US" sz="2000" dirty="0"/>
              <a:t> –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This is a unique function of the app. The relevant report can be 	saved in the app as a pdf file. 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sz="2000" b="1" dirty="0"/>
              <a:t>A detailed description of each drug </a:t>
            </a:r>
            <a:r>
              <a:rPr lang="en-US" sz="2000" dirty="0"/>
              <a:t>–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A brief summary of each medicine in any language will be provided 	by the app. </a:t>
            </a:r>
          </a:p>
        </p:txBody>
      </p:sp>
    </p:spTree>
    <p:extLst>
      <p:ext uri="{BB962C8B-B14F-4D97-AF65-F5344CB8AC3E}">
        <p14:creationId xmlns:p14="http://schemas.microsoft.com/office/powerpoint/2010/main" val="225769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-9719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 dirty="0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219877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73343-60B6-8035-B5F5-29C7CBFDC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73" y="247313"/>
            <a:ext cx="2946102" cy="6114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985B3-DAAF-DF9B-888B-14137D04F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24" y="247313"/>
            <a:ext cx="2946102" cy="6114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67A-D784-11DB-2010-4D7F1862A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23" t="40306" r="696" b="41699"/>
          <a:stretch/>
        </p:blipFill>
        <p:spPr>
          <a:xfrm>
            <a:off x="2094904" y="503848"/>
            <a:ext cx="118201" cy="11670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BA2AA8-BC8F-1C28-1FEA-A94993283D22}"/>
              </a:ext>
            </a:extLst>
          </p:cNvPr>
          <p:cNvSpPr/>
          <p:nvPr/>
        </p:nvSpPr>
        <p:spPr>
          <a:xfrm>
            <a:off x="1019174" y="428624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0F23A-36EE-0207-ACD6-3C93DD3DE5C6}"/>
              </a:ext>
            </a:extLst>
          </p:cNvPr>
          <p:cNvSpPr/>
          <p:nvPr/>
        </p:nvSpPr>
        <p:spPr>
          <a:xfrm>
            <a:off x="6209031" y="445979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91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E6A92-F220-DDF8-2E1C-64A58CD8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93" y="266700"/>
            <a:ext cx="3056676" cy="63436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F6AA538-1A88-579F-2177-27013D561EC6}"/>
              </a:ext>
            </a:extLst>
          </p:cNvPr>
          <p:cNvSpPr/>
          <p:nvPr/>
        </p:nvSpPr>
        <p:spPr>
          <a:xfrm>
            <a:off x="3551556" y="416914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1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9BB2D9-F37B-431A-B3E2-50F2334E65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4682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1"/>
          </a:p>
        </p:txBody>
      </p:sp>
      <p:sp>
        <p:nvSpPr>
          <p:cNvPr id="25" name="Freeform 24"/>
          <p:cNvSpPr/>
          <p:nvPr/>
        </p:nvSpPr>
        <p:spPr>
          <a:xfrm>
            <a:off x="0" y="1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9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Donut 23"/>
          <p:cNvSpPr/>
          <p:nvPr/>
        </p:nvSpPr>
        <p:spPr>
          <a:xfrm>
            <a:off x="10437643" y="4974869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87D80-83CB-2F0B-093E-6A3FCEAD6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9" y="371914"/>
            <a:ext cx="2946102" cy="61141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A3F2C0-63EA-1F4E-65FC-5FDD3E245612}"/>
              </a:ext>
            </a:extLst>
          </p:cNvPr>
          <p:cNvSpPr/>
          <p:nvPr/>
        </p:nvSpPr>
        <p:spPr>
          <a:xfrm>
            <a:off x="3608706" y="570580"/>
            <a:ext cx="712681" cy="71268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A96FA3-DE26-C45A-1600-95F55031B1F2}"/>
              </a:ext>
            </a:extLst>
          </p:cNvPr>
          <p:cNvSpPr/>
          <p:nvPr/>
        </p:nvSpPr>
        <p:spPr>
          <a:xfrm>
            <a:off x="6153424" y="3590925"/>
            <a:ext cx="1237975" cy="1162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211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Cascadia Code SemiBold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nadun dasantha</dc:creator>
  <cp:lastModifiedBy>nadun dasantha</cp:lastModifiedBy>
  <cp:revision>14</cp:revision>
  <dcterms:created xsi:type="dcterms:W3CDTF">2022-09-17T18:16:39Z</dcterms:created>
  <dcterms:modified xsi:type="dcterms:W3CDTF">2022-09-22T19:21:23Z</dcterms:modified>
</cp:coreProperties>
</file>