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6911975" cy="49466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322E"/>
    <a:srgbClr val="ED632C"/>
    <a:srgbClr val="F9F9F9"/>
    <a:srgbClr val="59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4"/>
    <p:restoredTop sz="94669"/>
  </p:normalViewPr>
  <p:slideViewPr>
    <p:cSldViewPr snapToGrid="0">
      <p:cViewPr varScale="1">
        <p:scale>
          <a:sx n="158" d="100"/>
          <a:sy n="158" d="100"/>
        </p:scale>
        <p:origin x="9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8398" y="809556"/>
            <a:ext cx="5875179" cy="1722167"/>
          </a:xfrm>
        </p:spPr>
        <p:txBody>
          <a:bodyPr anchor="b"/>
          <a:lstStyle>
            <a:lvl1pPr algn="ctr">
              <a:defRPr sz="432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3997" y="2598137"/>
            <a:ext cx="5183981" cy="1194295"/>
          </a:xfrm>
        </p:spPr>
        <p:txBody>
          <a:bodyPr/>
          <a:lstStyle>
            <a:lvl1pPr marL="0" indent="0" algn="ctr">
              <a:buNone/>
              <a:defRPr sz="1731"/>
            </a:lvl1pPr>
            <a:lvl2pPr marL="329778" indent="0" algn="ctr">
              <a:buNone/>
              <a:defRPr sz="1443"/>
            </a:lvl2pPr>
            <a:lvl3pPr marL="659557" indent="0" algn="ctr">
              <a:buNone/>
              <a:defRPr sz="1298"/>
            </a:lvl3pPr>
            <a:lvl4pPr marL="989335" indent="0" algn="ctr">
              <a:buNone/>
              <a:defRPr sz="1154"/>
            </a:lvl4pPr>
            <a:lvl5pPr marL="1319113" indent="0" algn="ctr">
              <a:buNone/>
              <a:defRPr sz="1154"/>
            </a:lvl5pPr>
            <a:lvl6pPr marL="1648892" indent="0" algn="ctr">
              <a:buNone/>
              <a:defRPr sz="1154"/>
            </a:lvl6pPr>
            <a:lvl7pPr marL="1978670" indent="0" algn="ctr">
              <a:buNone/>
              <a:defRPr sz="1154"/>
            </a:lvl7pPr>
            <a:lvl8pPr marL="2308449" indent="0" algn="ctr">
              <a:buNone/>
              <a:defRPr sz="1154"/>
            </a:lvl8pPr>
            <a:lvl9pPr marL="2638227" indent="0" algn="ctr">
              <a:buNone/>
              <a:defRPr sz="115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8AB0-86F7-624F-8975-FEC7668EE527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DC9A-B735-5E4A-A2CF-AF8763070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347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8AB0-86F7-624F-8975-FEC7668EE527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DC9A-B735-5E4A-A2CF-AF8763070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869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46382" y="263363"/>
            <a:ext cx="1490395" cy="419205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5199" y="263363"/>
            <a:ext cx="4384784" cy="419205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8AB0-86F7-624F-8975-FEC7668EE527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DC9A-B735-5E4A-A2CF-AF8763070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788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8AB0-86F7-624F-8975-FEC7668EE527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DC9A-B735-5E4A-A2CF-AF8763070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728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599" y="1233229"/>
            <a:ext cx="5961578" cy="2057669"/>
          </a:xfrm>
        </p:spPr>
        <p:txBody>
          <a:bodyPr anchor="b"/>
          <a:lstStyle>
            <a:lvl1pPr>
              <a:defRPr sz="432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599" y="3310364"/>
            <a:ext cx="5961578" cy="1082079"/>
          </a:xfrm>
        </p:spPr>
        <p:txBody>
          <a:bodyPr/>
          <a:lstStyle>
            <a:lvl1pPr marL="0" indent="0">
              <a:buNone/>
              <a:defRPr sz="1731">
                <a:solidFill>
                  <a:schemeClr val="tx1">
                    <a:tint val="82000"/>
                  </a:schemeClr>
                </a:solidFill>
              </a:defRPr>
            </a:lvl1pPr>
            <a:lvl2pPr marL="329778" indent="0">
              <a:buNone/>
              <a:defRPr sz="1443">
                <a:solidFill>
                  <a:schemeClr val="tx1">
                    <a:tint val="82000"/>
                  </a:schemeClr>
                </a:solidFill>
              </a:defRPr>
            </a:lvl2pPr>
            <a:lvl3pPr marL="659557" indent="0">
              <a:buNone/>
              <a:defRPr sz="1298">
                <a:solidFill>
                  <a:schemeClr val="tx1">
                    <a:tint val="82000"/>
                  </a:schemeClr>
                </a:solidFill>
              </a:defRPr>
            </a:lvl3pPr>
            <a:lvl4pPr marL="989335" indent="0">
              <a:buNone/>
              <a:defRPr sz="1154">
                <a:solidFill>
                  <a:schemeClr val="tx1">
                    <a:tint val="82000"/>
                  </a:schemeClr>
                </a:solidFill>
              </a:defRPr>
            </a:lvl4pPr>
            <a:lvl5pPr marL="1319113" indent="0">
              <a:buNone/>
              <a:defRPr sz="1154">
                <a:solidFill>
                  <a:schemeClr val="tx1">
                    <a:tint val="82000"/>
                  </a:schemeClr>
                </a:solidFill>
              </a:defRPr>
            </a:lvl5pPr>
            <a:lvl6pPr marL="1648892" indent="0">
              <a:buNone/>
              <a:defRPr sz="1154">
                <a:solidFill>
                  <a:schemeClr val="tx1">
                    <a:tint val="82000"/>
                  </a:schemeClr>
                </a:solidFill>
              </a:defRPr>
            </a:lvl6pPr>
            <a:lvl7pPr marL="1978670" indent="0">
              <a:buNone/>
              <a:defRPr sz="1154">
                <a:solidFill>
                  <a:schemeClr val="tx1">
                    <a:tint val="82000"/>
                  </a:schemeClr>
                </a:solidFill>
              </a:defRPr>
            </a:lvl7pPr>
            <a:lvl8pPr marL="2308449" indent="0">
              <a:buNone/>
              <a:defRPr sz="1154">
                <a:solidFill>
                  <a:schemeClr val="tx1">
                    <a:tint val="82000"/>
                  </a:schemeClr>
                </a:solidFill>
              </a:defRPr>
            </a:lvl8pPr>
            <a:lvl9pPr marL="2638227" indent="0">
              <a:buNone/>
              <a:defRPr sz="115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8AB0-86F7-624F-8975-FEC7668EE527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DC9A-B735-5E4A-A2CF-AF8763070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74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5198" y="1316817"/>
            <a:ext cx="2937589" cy="31386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99188" y="1316817"/>
            <a:ext cx="2937589" cy="31386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8AB0-86F7-624F-8975-FEC7668EE527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DC9A-B735-5E4A-A2CF-AF8763070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04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099" y="263364"/>
            <a:ext cx="5961578" cy="95612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6099" y="1212616"/>
            <a:ext cx="2924089" cy="594285"/>
          </a:xfrm>
        </p:spPr>
        <p:txBody>
          <a:bodyPr anchor="b"/>
          <a:lstStyle>
            <a:lvl1pPr marL="0" indent="0">
              <a:buNone/>
              <a:defRPr sz="1731" b="1"/>
            </a:lvl1pPr>
            <a:lvl2pPr marL="329778" indent="0">
              <a:buNone/>
              <a:defRPr sz="1443" b="1"/>
            </a:lvl2pPr>
            <a:lvl3pPr marL="659557" indent="0">
              <a:buNone/>
              <a:defRPr sz="1298" b="1"/>
            </a:lvl3pPr>
            <a:lvl4pPr marL="989335" indent="0">
              <a:buNone/>
              <a:defRPr sz="1154" b="1"/>
            </a:lvl4pPr>
            <a:lvl5pPr marL="1319113" indent="0">
              <a:buNone/>
              <a:defRPr sz="1154" b="1"/>
            </a:lvl5pPr>
            <a:lvl6pPr marL="1648892" indent="0">
              <a:buNone/>
              <a:defRPr sz="1154" b="1"/>
            </a:lvl6pPr>
            <a:lvl7pPr marL="1978670" indent="0">
              <a:buNone/>
              <a:defRPr sz="1154" b="1"/>
            </a:lvl7pPr>
            <a:lvl8pPr marL="2308449" indent="0">
              <a:buNone/>
              <a:defRPr sz="1154" b="1"/>
            </a:lvl8pPr>
            <a:lvl9pPr marL="2638227" indent="0">
              <a:buNone/>
              <a:defRPr sz="115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9" y="1806901"/>
            <a:ext cx="2924089" cy="265768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99188" y="1212616"/>
            <a:ext cx="2938490" cy="594285"/>
          </a:xfrm>
        </p:spPr>
        <p:txBody>
          <a:bodyPr anchor="b"/>
          <a:lstStyle>
            <a:lvl1pPr marL="0" indent="0">
              <a:buNone/>
              <a:defRPr sz="1731" b="1"/>
            </a:lvl1pPr>
            <a:lvl2pPr marL="329778" indent="0">
              <a:buNone/>
              <a:defRPr sz="1443" b="1"/>
            </a:lvl2pPr>
            <a:lvl3pPr marL="659557" indent="0">
              <a:buNone/>
              <a:defRPr sz="1298" b="1"/>
            </a:lvl3pPr>
            <a:lvl4pPr marL="989335" indent="0">
              <a:buNone/>
              <a:defRPr sz="1154" b="1"/>
            </a:lvl4pPr>
            <a:lvl5pPr marL="1319113" indent="0">
              <a:buNone/>
              <a:defRPr sz="1154" b="1"/>
            </a:lvl5pPr>
            <a:lvl6pPr marL="1648892" indent="0">
              <a:buNone/>
              <a:defRPr sz="1154" b="1"/>
            </a:lvl6pPr>
            <a:lvl7pPr marL="1978670" indent="0">
              <a:buNone/>
              <a:defRPr sz="1154" b="1"/>
            </a:lvl7pPr>
            <a:lvl8pPr marL="2308449" indent="0">
              <a:buNone/>
              <a:defRPr sz="1154" b="1"/>
            </a:lvl8pPr>
            <a:lvl9pPr marL="2638227" indent="0">
              <a:buNone/>
              <a:defRPr sz="115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99188" y="1806901"/>
            <a:ext cx="2938490" cy="265768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8AB0-86F7-624F-8975-FEC7668EE527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DC9A-B735-5E4A-A2CF-AF8763070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68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8AB0-86F7-624F-8975-FEC7668EE527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DC9A-B735-5E4A-A2CF-AF8763070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535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8AB0-86F7-624F-8975-FEC7668EE527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DC9A-B735-5E4A-A2CF-AF8763070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77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098" y="329777"/>
            <a:ext cx="2229292" cy="1154218"/>
          </a:xfrm>
        </p:spPr>
        <p:txBody>
          <a:bodyPr anchor="b"/>
          <a:lstStyle>
            <a:lvl1pPr>
              <a:defRPr sz="230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8490" y="712227"/>
            <a:ext cx="3499187" cy="3515328"/>
          </a:xfrm>
        </p:spPr>
        <p:txBody>
          <a:bodyPr/>
          <a:lstStyle>
            <a:lvl1pPr>
              <a:defRPr sz="2308"/>
            </a:lvl1pPr>
            <a:lvl2pPr>
              <a:defRPr sz="2020"/>
            </a:lvl2pPr>
            <a:lvl3pPr>
              <a:defRPr sz="1731"/>
            </a:lvl3pPr>
            <a:lvl4pPr>
              <a:defRPr sz="1443"/>
            </a:lvl4pPr>
            <a:lvl5pPr>
              <a:defRPr sz="1443"/>
            </a:lvl5pPr>
            <a:lvl6pPr>
              <a:defRPr sz="1443"/>
            </a:lvl6pPr>
            <a:lvl7pPr>
              <a:defRPr sz="1443"/>
            </a:lvl7pPr>
            <a:lvl8pPr>
              <a:defRPr sz="1443"/>
            </a:lvl8pPr>
            <a:lvl9pPr>
              <a:defRPr sz="144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6098" y="1483995"/>
            <a:ext cx="2229292" cy="2749284"/>
          </a:xfrm>
        </p:spPr>
        <p:txBody>
          <a:bodyPr/>
          <a:lstStyle>
            <a:lvl1pPr marL="0" indent="0">
              <a:buNone/>
              <a:defRPr sz="1154"/>
            </a:lvl1pPr>
            <a:lvl2pPr marL="329778" indent="0">
              <a:buNone/>
              <a:defRPr sz="1010"/>
            </a:lvl2pPr>
            <a:lvl3pPr marL="659557" indent="0">
              <a:buNone/>
              <a:defRPr sz="866"/>
            </a:lvl3pPr>
            <a:lvl4pPr marL="989335" indent="0">
              <a:buNone/>
              <a:defRPr sz="721"/>
            </a:lvl4pPr>
            <a:lvl5pPr marL="1319113" indent="0">
              <a:buNone/>
              <a:defRPr sz="721"/>
            </a:lvl5pPr>
            <a:lvl6pPr marL="1648892" indent="0">
              <a:buNone/>
              <a:defRPr sz="721"/>
            </a:lvl6pPr>
            <a:lvl7pPr marL="1978670" indent="0">
              <a:buNone/>
              <a:defRPr sz="721"/>
            </a:lvl7pPr>
            <a:lvl8pPr marL="2308449" indent="0">
              <a:buNone/>
              <a:defRPr sz="721"/>
            </a:lvl8pPr>
            <a:lvl9pPr marL="2638227" indent="0">
              <a:buNone/>
              <a:defRPr sz="72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8AB0-86F7-624F-8975-FEC7668EE527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DC9A-B735-5E4A-A2CF-AF8763070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665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098" y="329777"/>
            <a:ext cx="2229292" cy="1154218"/>
          </a:xfrm>
        </p:spPr>
        <p:txBody>
          <a:bodyPr anchor="b"/>
          <a:lstStyle>
            <a:lvl1pPr>
              <a:defRPr sz="230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38490" y="712227"/>
            <a:ext cx="3499187" cy="3515328"/>
          </a:xfrm>
        </p:spPr>
        <p:txBody>
          <a:bodyPr anchor="t"/>
          <a:lstStyle>
            <a:lvl1pPr marL="0" indent="0">
              <a:buNone/>
              <a:defRPr sz="2308"/>
            </a:lvl1pPr>
            <a:lvl2pPr marL="329778" indent="0">
              <a:buNone/>
              <a:defRPr sz="2020"/>
            </a:lvl2pPr>
            <a:lvl3pPr marL="659557" indent="0">
              <a:buNone/>
              <a:defRPr sz="1731"/>
            </a:lvl3pPr>
            <a:lvl4pPr marL="989335" indent="0">
              <a:buNone/>
              <a:defRPr sz="1443"/>
            </a:lvl4pPr>
            <a:lvl5pPr marL="1319113" indent="0">
              <a:buNone/>
              <a:defRPr sz="1443"/>
            </a:lvl5pPr>
            <a:lvl6pPr marL="1648892" indent="0">
              <a:buNone/>
              <a:defRPr sz="1443"/>
            </a:lvl6pPr>
            <a:lvl7pPr marL="1978670" indent="0">
              <a:buNone/>
              <a:defRPr sz="1443"/>
            </a:lvl7pPr>
            <a:lvl8pPr marL="2308449" indent="0">
              <a:buNone/>
              <a:defRPr sz="1443"/>
            </a:lvl8pPr>
            <a:lvl9pPr marL="2638227" indent="0">
              <a:buNone/>
              <a:defRPr sz="1443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6098" y="1483995"/>
            <a:ext cx="2229292" cy="2749284"/>
          </a:xfrm>
        </p:spPr>
        <p:txBody>
          <a:bodyPr/>
          <a:lstStyle>
            <a:lvl1pPr marL="0" indent="0">
              <a:buNone/>
              <a:defRPr sz="1154"/>
            </a:lvl1pPr>
            <a:lvl2pPr marL="329778" indent="0">
              <a:buNone/>
              <a:defRPr sz="1010"/>
            </a:lvl2pPr>
            <a:lvl3pPr marL="659557" indent="0">
              <a:buNone/>
              <a:defRPr sz="866"/>
            </a:lvl3pPr>
            <a:lvl4pPr marL="989335" indent="0">
              <a:buNone/>
              <a:defRPr sz="721"/>
            </a:lvl4pPr>
            <a:lvl5pPr marL="1319113" indent="0">
              <a:buNone/>
              <a:defRPr sz="721"/>
            </a:lvl5pPr>
            <a:lvl6pPr marL="1648892" indent="0">
              <a:buNone/>
              <a:defRPr sz="721"/>
            </a:lvl6pPr>
            <a:lvl7pPr marL="1978670" indent="0">
              <a:buNone/>
              <a:defRPr sz="721"/>
            </a:lvl7pPr>
            <a:lvl8pPr marL="2308449" indent="0">
              <a:buNone/>
              <a:defRPr sz="721"/>
            </a:lvl8pPr>
            <a:lvl9pPr marL="2638227" indent="0">
              <a:buNone/>
              <a:defRPr sz="72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8AB0-86F7-624F-8975-FEC7668EE527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DC9A-B735-5E4A-A2CF-AF8763070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405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199" y="263364"/>
            <a:ext cx="5961578" cy="956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199" y="1316817"/>
            <a:ext cx="5961578" cy="3138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5198" y="4584813"/>
            <a:ext cx="1555194" cy="2633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6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FF8AB0-86F7-624F-8975-FEC7668EE527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9592" y="4584813"/>
            <a:ext cx="2332792" cy="2633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6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81583" y="4584813"/>
            <a:ext cx="1555194" cy="2633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97DC9A-B735-5E4A-A2CF-AF8763070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61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59557" rtl="0" eaLnBrk="1" latinLnBrk="0" hangingPunct="1">
        <a:lnSpc>
          <a:spcPct val="90000"/>
        </a:lnSpc>
        <a:spcBef>
          <a:spcPct val="0"/>
        </a:spcBef>
        <a:buNone/>
        <a:defRPr sz="31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889" indent="-164889" algn="l" defTabSz="659557" rtl="0" eaLnBrk="1" latinLnBrk="0" hangingPunct="1">
        <a:lnSpc>
          <a:spcPct val="90000"/>
        </a:lnSpc>
        <a:spcBef>
          <a:spcPts val="721"/>
        </a:spcBef>
        <a:buFont typeface="Arial" panose="020B0604020202020204" pitchFamily="34" charset="0"/>
        <a:buChar char="•"/>
        <a:defRPr sz="2020" kern="1200">
          <a:solidFill>
            <a:schemeClr val="tx1"/>
          </a:solidFill>
          <a:latin typeface="+mn-lt"/>
          <a:ea typeface="+mn-ea"/>
          <a:cs typeface="+mn-cs"/>
        </a:defRPr>
      </a:lvl1pPr>
      <a:lvl2pPr marL="494668" indent="-164889" algn="l" defTabSz="659557" rtl="0" eaLnBrk="1" latinLnBrk="0" hangingPunct="1">
        <a:lnSpc>
          <a:spcPct val="90000"/>
        </a:lnSpc>
        <a:spcBef>
          <a:spcPts val="361"/>
        </a:spcBef>
        <a:buFont typeface="Arial" panose="020B0604020202020204" pitchFamily="34" charset="0"/>
        <a:buChar char="•"/>
        <a:defRPr sz="1731" kern="1200">
          <a:solidFill>
            <a:schemeClr val="tx1"/>
          </a:solidFill>
          <a:latin typeface="+mn-lt"/>
          <a:ea typeface="+mn-ea"/>
          <a:cs typeface="+mn-cs"/>
        </a:defRPr>
      </a:lvl2pPr>
      <a:lvl3pPr marL="824446" indent="-164889" algn="l" defTabSz="659557" rtl="0" eaLnBrk="1" latinLnBrk="0" hangingPunct="1">
        <a:lnSpc>
          <a:spcPct val="90000"/>
        </a:lnSpc>
        <a:spcBef>
          <a:spcPts val="361"/>
        </a:spcBef>
        <a:buFont typeface="Arial" panose="020B0604020202020204" pitchFamily="34" charset="0"/>
        <a:buChar char="•"/>
        <a:defRPr sz="1443" kern="1200">
          <a:solidFill>
            <a:schemeClr val="tx1"/>
          </a:solidFill>
          <a:latin typeface="+mn-lt"/>
          <a:ea typeface="+mn-ea"/>
          <a:cs typeface="+mn-cs"/>
        </a:defRPr>
      </a:lvl3pPr>
      <a:lvl4pPr marL="1154224" indent="-164889" algn="l" defTabSz="659557" rtl="0" eaLnBrk="1" latinLnBrk="0" hangingPunct="1">
        <a:lnSpc>
          <a:spcPct val="90000"/>
        </a:lnSpc>
        <a:spcBef>
          <a:spcPts val="361"/>
        </a:spcBef>
        <a:buFont typeface="Arial" panose="020B0604020202020204" pitchFamily="34" charset="0"/>
        <a:buChar char="•"/>
        <a:defRPr sz="1298" kern="1200">
          <a:solidFill>
            <a:schemeClr val="tx1"/>
          </a:solidFill>
          <a:latin typeface="+mn-lt"/>
          <a:ea typeface="+mn-ea"/>
          <a:cs typeface="+mn-cs"/>
        </a:defRPr>
      </a:lvl4pPr>
      <a:lvl5pPr marL="1484003" indent="-164889" algn="l" defTabSz="659557" rtl="0" eaLnBrk="1" latinLnBrk="0" hangingPunct="1">
        <a:lnSpc>
          <a:spcPct val="90000"/>
        </a:lnSpc>
        <a:spcBef>
          <a:spcPts val="361"/>
        </a:spcBef>
        <a:buFont typeface="Arial" panose="020B0604020202020204" pitchFamily="34" charset="0"/>
        <a:buChar char="•"/>
        <a:defRPr sz="1298" kern="1200">
          <a:solidFill>
            <a:schemeClr val="tx1"/>
          </a:solidFill>
          <a:latin typeface="+mn-lt"/>
          <a:ea typeface="+mn-ea"/>
          <a:cs typeface="+mn-cs"/>
        </a:defRPr>
      </a:lvl5pPr>
      <a:lvl6pPr marL="1813781" indent="-164889" algn="l" defTabSz="659557" rtl="0" eaLnBrk="1" latinLnBrk="0" hangingPunct="1">
        <a:lnSpc>
          <a:spcPct val="90000"/>
        </a:lnSpc>
        <a:spcBef>
          <a:spcPts val="361"/>
        </a:spcBef>
        <a:buFont typeface="Arial" panose="020B0604020202020204" pitchFamily="34" charset="0"/>
        <a:buChar char="•"/>
        <a:defRPr sz="1298" kern="1200">
          <a:solidFill>
            <a:schemeClr val="tx1"/>
          </a:solidFill>
          <a:latin typeface="+mn-lt"/>
          <a:ea typeface="+mn-ea"/>
          <a:cs typeface="+mn-cs"/>
        </a:defRPr>
      </a:lvl6pPr>
      <a:lvl7pPr marL="2143559" indent="-164889" algn="l" defTabSz="659557" rtl="0" eaLnBrk="1" latinLnBrk="0" hangingPunct="1">
        <a:lnSpc>
          <a:spcPct val="90000"/>
        </a:lnSpc>
        <a:spcBef>
          <a:spcPts val="361"/>
        </a:spcBef>
        <a:buFont typeface="Arial" panose="020B0604020202020204" pitchFamily="34" charset="0"/>
        <a:buChar char="•"/>
        <a:defRPr sz="1298" kern="1200">
          <a:solidFill>
            <a:schemeClr val="tx1"/>
          </a:solidFill>
          <a:latin typeface="+mn-lt"/>
          <a:ea typeface="+mn-ea"/>
          <a:cs typeface="+mn-cs"/>
        </a:defRPr>
      </a:lvl7pPr>
      <a:lvl8pPr marL="2473338" indent="-164889" algn="l" defTabSz="659557" rtl="0" eaLnBrk="1" latinLnBrk="0" hangingPunct="1">
        <a:lnSpc>
          <a:spcPct val="90000"/>
        </a:lnSpc>
        <a:spcBef>
          <a:spcPts val="361"/>
        </a:spcBef>
        <a:buFont typeface="Arial" panose="020B0604020202020204" pitchFamily="34" charset="0"/>
        <a:buChar char="•"/>
        <a:defRPr sz="1298" kern="1200">
          <a:solidFill>
            <a:schemeClr val="tx1"/>
          </a:solidFill>
          <a:latin typeface="+mn-lt"/>
          <a:ea typeface="+mn-ea"/>
          <a:cs typeface="+mn-cs"/>
        </a:defRPr>
      </a:lvl8pPr>
      <a:lvl9pPr marL="2803116" indent="-164889" algn="l" defTabSz="659557" rtl="0" eaLnBrk="1" latinLnBrk="0" hangingPunct="1">
        <a:lnSpc>
          <a:spcPct val="90000"/>
        </a:lnSpc>
        <a:spcBef>
          <a:spcPts val="361"/>
        </a:spcBef>
        <a:buFont typeface="Arial" panose="020B0604020202020204" pitchFamily="34" charset="0"/>
        <a:buChar char="•"/>
        <a:defRPr sz="12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9557" rtl="0" eaLnBrk="1" latinLnBrk="0" hangingPunct="1">
        <a:defRPr sz="1298" kern="1200">
          <a:solidFill>
            <a:schemeClr val="tx1"/>
          </a:solidFill>
          <a:latin typeface="+mn-lt"/>
          <a:ea typeface="+mn-ea"/>
          <a:cs typeface="+mn-cs"/>
        </a:defRPr>
      </a:lvl1pPr>
      <a:lvl2pPr marL="329778" algn="l" defTabSz="659557" rtl="0" eaLnBrk="1" latinLnBrk="0" hangingPunct="1">
        <a:defRPr sz="1298" kern="1200">
          <a:solidFill>
            <a:schemeClr val="tx1"/>
          </a:solidFill>
          <a:latin typeface="+mn-lt"/>
          <a:ea typeface="+mn-ea"/>
          <a:cs typeface="+mn-cs"/>
        </a:defRPr>
      </a:lvl2pPr>
      <a:lvl3pPr marL="659557" algn="l" defTabSz="659557" rtl="0" eaLnBrk="1" latinLnBrk="0" hangingPunct="1">
        <a:defRPr sz="1298" kern="1200">
          <a:solidFill>
            <a:schemeClr val="tx1"/>
          </a:solidFill>
          <a:latin typeface="+mn-lt"/>
          <a:ea typeface="+mn-ea"/>
          <a:cs typeface="+mn-cs"/>
        </a:defRPr>
      </a:lvl3pPr>
      <a:lvl4pPr marL="989335" algn="l" defTabSz="659557" rtl="0" eaLnBrk="1" latinLnBrk="0" hangingPunct="1">
        <a:defRPr sz="1298" kern="1200">
          <a:solidFill>
            <a:schemeClr val="tx1"/>
          </a:solidFill>
          <a:latin typeface="+mn-lt"/>
          <a:ea typeface="+mn-ea"/>
          <a:cs typeface="+mn-cs"/>
        </a:defRPr>
      </a:lvl4pPr>
      <a:lvl5pPr marL="1319113" algn="l" defTabSz="659557" rtl="0" eaLnBrk="1" latinLnBrk="0" hangingPunct="1">
        <a:defRPr sz="1298" kern="1200">
          <a:solidFill>
            <a:schemeClr val="tx1"/>
          </a:solidFill>
          <a:latin typeface="+mn-lt"/>
          <a:ea typeface="+mn-ea"/>
          <a:cs typeface="+mn-cs"/>
        </a:defRPr>
      </a:lvl5pPr>
      <a:lvl6pPr marL="1648892" algn="l" defTabSz="659557" rtl="0" eaLnBrk="1" latinLnBrk="0" hangingPunct="1">
        <a:defRPr sz="1298" kern="1200">
          <a:solidFill>
            <a:schemeClr val="tx1"/>
          </a:solidFill>
          <a:latin typeface="+mn-lt"/>
          <a:ea typeface="+mn-ea"/>
          <a:cs typeface="+mn-cs"/>
        </a:defRPr>
      </a:lvl6pPr>
      <a:lvl7pPr marL="1978670" algn="l" defTabSz="659557" rtl="0" eaLnBrk="1" latinLnBrk="0" hangingPunct="1">
        <a:defRPr sz="1298" kern="1200">
          <a:solidFill>
            <a:schemeClr val="tx1"/>
          </a:solidFill>
          <a:latin typeface="+mn-lt"/>
          <a:ea typeface="+mn-ea"/>
          <a:cs typeface="+mn-cs"/>
        </a:defRPr>
      </a:lvl7pPr>
      <a:lvl8pPr marL="2308449" algn="l" defTabSz="659557" rtl="0" eaLnBrk="1" latinLnBrk="0" hangingPunct="1">
        <a:defRPr sz="1298" kern="1200">
          <a:solidFill>
            <a:schemeClr val="tx1"/>
          </a:solidFill>
          <a:latin typeface="+mn-lt"/>
          <a:ea typeface="+mn-ea"/>
          <a:cs typeface="+mn-cs"/>
        </a:defRPr>
      </a:lvl8pPr>
      <a:lvl9pPr marL="2638227" algn="l" defTabSz="659557" rtl="0" eaLnBrk="1" latinLnBrk="0" hangingPunct="1">
        <a:defRPr sz="12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7242FD-802B-95BF-4079-BE4073AD759D}"/>
              </a:ext>
            </a:extLst>
          </p:cNvPr>
          <p:cNvSpPr/>
          <p:nvPr/>
        </p:nvSpPr>
        <p:spPr>
          <a:xfrm>
            <a:off x="0" y="0"/>
            <a:ext cx="6911975" cy="4946650"/>
          </a:xfrm>
          <a:prstGeom prst="rect">
            <a:avLst/>
          </a:prstGeom>
          <a:solidFill>
            <a:srgbClr val="59C2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AB663B-0FE7-9A87-4497-50BA2B37A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088" y="194971"/>
            <a:ext cx="2601798" cy="4544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7D8F5C-82FA-B952-93C1-2FF4CDFAC7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1907"/>
          <a:stretch/>
        </p:blipFill>
        <p:spPr>
          <a:xfrm>
            <a:off x="1008162" y="604261"/>
            <a:ext cx="4987089" cy="680275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B6255C13-8689-7FD1-CF10-AEA2BF70A991}"/>
              </a:ext>
            </a:extLst>
          </p:cNvPr>
          <p:cNvSpPr/>
          <p:nvPr/>
        </p:nvSpPr>
        <p:spPr>
          <a:xfrm>
            <a:off x="-299740" y="147073"/>
            <a:ext cx="1731698" cy="550258"/>
          </a:xfrm>
          <a:custGeom>
            <a:avLst/>
            <a:gdLst>
              <a:gd name="connsiteX0" fmla="*/ 404602 w 1731696"/>
              <a:gd name="connsiteY0" fmla="*/ 0 h 550258"/>
              <a:gd name="connsiteX1" fmla="*/ 1205713 w 1731696"/>
              <a:gd name="connsiteY1" fmla="*/ 0 h 550258"/>
              <a:gd name="connsiteX2" fmla="*/ 1205713 w 1731696"/>
              <a:gd name="connsiteY2" fmla="*/ 137565 h 550258"/>
              <a:gd name="connsiteX3" fmla="*/ 1391830 w 1731696"/>
              <a:gd name="connsiteY3" fmla="*/ 137565 h 550258"/>
              <a:gd name="connsiteX4" fmla="*/ 1391830 w 1731696"/>
              <a:gd name="connsiteY4" fmla="*/ 315589 h 550258"/>
              <a:gd name="connsiteX5" fmla="*/ 1577947 w 1731696"/>
              <a:gd name="connsiteY5" fmla="*/ 315589 h 550258"/>
              <a:gd name="connsiteX6" fmla="*/ 1577947 w 1731696"/>
              <a:gd name="connsiteY6" fmla="*/ 436970 h 550258"/>
              <a:gd name="connsiteX7" fmla="*/ 1731696 w 1731696"/>
              <a:gd name="connsiteY7" fmla="*/ 436970 h 550258"/>
              <a:gd name="connsiteX8" fmla="*/ 1731696 w 1731696"/>
              <a:gd name="connsiteY8" fmla="*/ 550258 h 550258"/>
              <a:gd name="connsiteX9" fmla="*/ 1577947 w 1731696"/>
              <a:gd name="connsiteY9" fmla="*/ 550258 h 550258"/>
              <a:gd name="connsiteX10" fmla="*/ 1391830 w 1731696"/>
              <a:gd name="connsiteY10" fmla="*/ 550258 h 550258"/>
              <a:gd name="connsiteX11" fmla="*/ 1205713 w 1731696"/>
              <a:gd name="connsiteY11" fmla="*/ 550258 h 550258"/>
              <a:gd name="connsiteX12" fmla="*/ 404602 w 1731696"/>
              <a:gd name="connsiteY12" fmla="*/ 550258 h 550258"/>
              <a:gd name="connsiteX13" fmla="*/ 282711 w 1731696"/>
              <a:gd name="connsiteY13" fmla="*/ 550258 h 550258"/>
              <a:gd name="connsiteX14" fmla="*/ 105196 w 1731696"/>
              <a:gd name="connsiteY14" fmla="*/ 550258 h 550258"/>
              <a:gd name="connsiteX15" fmla="*/ 0 w 1731696"/>
              <a:gd name="connsiteY15" fmla="*/ 550258 h 550258"/>
              <a:gd name="connsiteX16" fmla="*/ 0 w 1731696"/>
              <a:gd name="connsiteY16" fmla="*/ 436970 h 550258"/>
              <a:gd name="connsiteX17" fmla="*/ 105196 w 1731696"/>
              <a:gd name="connsiteY17" fmla="*/ 436970 h 550258"/>
              <a:gd name="connsiteX18" fmla="*/ 105196 w 1731696"/>
              <a:gd name="connsiteY18" fmla="*/ 315589 h 550258"/>
              <a:gd name="connsiteX19" fmla="*/ 282711 w 1731696"/>
              <a:gd name="connsiteY19" fmla="*/ 315589 h 550258"/>
              <a:gd name="connsiteX20" fmla="*/ 282711 w 1731696"/>
              <a:gd name="connsiteY20" fmla="*/ 137565 h 550258"/>
              <a:gd name="connsiteX21" fmla="*/ 404602 w 1731696"/>
              <a:gd name="connsiteY21" fmla="*/ 137565 h 550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731696" h="550258">
                <a:moveTo>
                  <a:pt x="404602" y="0"/>
                </a:moveTo>
                <a:lnTo>
                  <a:pt x="1205713" y="0"/>
                </a:lnTo>
                <a:lnTo>
                  <a:pt x="1205713" y="137565"/>
                </a:lnTo>
                <a:lnTo>
                  <a:pt x="1391830" y="137565"/>
                </a:lnTo>
                <a:lnTo>
                  <a:pt x="1391830" y="315589"/>
                </a:lnTo>
                <a:lnTo>
                  <a:pt x="1577947" y="315589"/>
                </a:lnTo>
                <a:lnTo>
                  <a:pt x="1577947" y="436970"/>
                </a:lnTo>
                <a:lnTo>
                  <a:pt x="1731696" y="436970"/>
                </a:lnTo>
                <a:lnTo>
                  <a:pt x="1731696" y="550258"/>
                </a:lnTo>
                <a:lnTo>
                  <a:pt x="1577947" y="550258"/>
                </a:lnTo>
                <a:lnTo>
                  <a:pt x="1391830" y="550258"/>
                </a:lnTo>
                <a:lnTo>
                  <a:pt x="1205713" y="550258"/>
                </a:lnTo>
                <a:lnTo>
                  <a:pt x="404602" y="550258"/>
                </a:lnTo>
                <a:lnTo>
                  <a:pt x="282711" y="550258"/>
                </a:lnTo>
                <a:lnTo>
                  <a:pt x="105196" y="550258"/>
                </a:lnTo>
                <a:lnTo>
                  <a:pt x="0" y="550258"/>
                </a:lnTo>
                <a:lnTo>
                  <a:pt x="0" y="436970"/>
                </a:lnTo>
                <a:lnTo>
                  <a:pt x="105196" y="436970"/>
                </a:lnTo>
                <a:lnTo>
                  <a:pt x="105196" y="315589"/>
                </a:lnTo>
                <a:lnTo>
                  <a:pt x="282711" y="315589"/>
                </a:lnTo>
                <a:lnTo>
                  <a:pt x="282711" y="137565"/>
                </a:lnTo>
                <a:lnTo>
                  <a:pt x="404602" y="137565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2AE56A53-C4D7-DFD5-BB28-4F1CD65309A6}"/>
              </a:ext>
            </a:extLst>
          </p:cNvPr>
          <p:cNvSpPr/>
          <p:nvPr/>
        </p:nvSpPr>
        <p:spPr>
          <a:xfrm>
            <a:off x="5453120" y="3176949"/>
            <a:ext cx="2140870" cy="680275"/>
          </a:xfrm>
          <a:custGeom>
            <a:avLst/>
            <a:gdLst>
              <a:gd name="connsiteX0" fmla="*/ 404602 w 1731696"/>
              <a:gd name="connsiteY0" fmla="*/ 0 h 550258"/>
              <a:gd name="connsiteX1" fmla="*/ 1205713 w 1731696"/>
              <a:gd name="connsiteY1" fmla="*/ 0 h 550258"/>
              <a:gd name="connsiteX2" fmla="*/ 1205713 w 1731696"/>
              <a:gd name="connsiteY2" fmla="*/ 137565 h 550258"/>
              <a:gd name="connsiteX3" fmla="*/ 1391830 w 1731696"/>
              <a:gd name="connsiteY3" fmla="*/ 137565 h 550258"/>
              <a:gd name="connsiteX4" fmla="*/ 1391830 w 1731696"/>
              <a:gd name="connsiteY4" fmla="*/ 315589 h 550258"/>
              <a:gd name="connsiteX5" fmla="*/ 1577947 w 1731696"/>
              <a:gd name="connsiteY5" fmla="*/ 315589 h 550258"/>
              <a:gd name="connsiteX6" fmla="*/ 1577947 w 1731696"/>
              <a:gd name="connsiteY6" fmla="*/ 436970 h 550258"/>
              <a:gd name="connsiteX7" fmla="*/ 1731696 w 1731696"/>
              <a:gd name="connsiteY7" fmla="*/ 436970 h 550258"/>
              <a:gd name="connsiteX8" fmla="*/ 1731696 w 1731696"/>
              <a:gd name="connsiteY8" fmla="*/ 550258 h 550258"/>
              <a:gd name="connsiteX9" fmla="*/ 1577947 w 1731696"/>
              <a:gd name="connsiteY9" fmla="*/ 550258 h 550258"/>
              <a:gd name="connsiteX10" fmla="*/ 1391830 w 1731696"/>
              <a:gd name="connsiteY10" fmla="*/ 550258 h 550258"/>
              <a:gd name="connsiteX11" fmla="*/ 1205713 w 1731696"/>
              <a:gd name="connsiteY11" fmla="*/ 550258 h 550258"/>
              <a:gd name="connsiteX12" fmla="*/ 404602 w 1731696"/>
              <a:gd name="connsiteY12" fmla="*/ 550258 h 550258"/>
              <a:gd name="connsiteX13" fmla="*/ 282711 w 1731696"/>
              <a:gd name="connsiteY13" fmla="*/ 550258 h 550258"/>
              <a:gd name="connsiteX14" fmla="*/ 105196 w 1731696"/>
              <a:gd name="connsiteY14" fmla="*/ 550258 h 550258"/>
              <a:gd name="connsiteX15" fmla="*/ 0 w 1731696"/>
              <a:gd name="connsiteY15" fmla="*/ 550258 h 550258"/>
              <a:gd name="connsiteX16" fmla="*/ 0 w 1731696"/>
              <a:gd name="connsiteY16" fmla="*/ 436970 h 550258"/>
              <a:gd name="connsiteX17" fmla="*/ 105196 w 1731696"/>
              <a:gd name="connsiteY17" fmla="*/ 436970 h 550258"/>
              <a:gd name="connsiteX18" fmla="*/ 105196 w 1731696"/>
              <a:gd name="connsiteY18" fmla="*/ 315589 h 550258"/>
              <a:gd name="connsiteX19" fmla="*/ 282711 w 1731696"/>
              <a:gd name="connsiteY19" fmla="*/ 315589 h 550258"/>
              <a:gd name="connsiteX20" fmla="*/ 282711 w 1731696"/>
              <a:gd name="connsiteY20" fmla="*/ 137565 h 550258"/>
              <a:gd name="connsiteX21" fmla="*/ 404602 w 1731696"/>
              <a:gd name="connsiteY21" fmla="*/ 137565 h 550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731696" h="550258">
                <a:moveTo>
                  <a:pt x="404602" y="0"/>
                </a:moveTo>
                <a:lnTo>
                  <a:pt x="1205713" y="0"/>
                </a:lnTo>
                <a:lnTo>
                  <a:pt x="1205713" y="137565"/>
                </a:lnTo>
                <a:lnTo>
                  <a:pt x="1391830" y="137565"/>
                </a:lnTo>
                <a:lnTo>
                  <a:pt x="1391830" y="315589"/>
                </a:lnTo>
                <a:lnTo>
                  <a:pt x="1577947" y="315589"/>
                </a:lnTo>
                <a:lnTo>
                  <a:pt x="1577947" y="436970"/>
                </a:lnTo>
                <a:lnTo>
                  <a:pt x="1731696" y="436970"/>
                </a:lnTo>
                <a:lnTo>
                  <a:pt x="1731696" y="550258"/>
                </a:lnTo>
                <a:lnTo>
                  <a:pt x="1577947" y="550258"/>
                </a:lnTo>
                <a:lnTo>
                  <a:pt x="1391830" y="550258"/>
                </a:lnTo>
                <a:lnTo>
                  <a:pt x="1205713" y="550258"/>
                </a:lnTo>
                <a:lnTo>
                  <a:pt x="404602" y="550258"/>
                </a:lnTo>
                <a:lnTo>
                  <a:pt x="282711" y="550258"/>
                </a:lnTo>
                <a:lnTo>
                  <a:pt x="105196" y="550258"/>
                </a:lnTo>
                <a:lnTo>
                  <a:pt x="0" y="550258"/>
                </a:lnTo>
                <a:lnTo>
                  <a:pt x="0" y="436970"/>
                </a:lnTo>
                <a:lnTo>
                  <a:pt x="105196" y="436970"/>
                </a:lnTo>
                <a:lnTo>
                  <a:pt x="105196" y="315589"/>
                </a:lnTo>
                <a:lnTo>
                  <a:pt x="282711" y="315589"/>
                </a:lnTo>
                <a:lnTo>
                  <a:pt x="282711" y="137565"/>
                </a:lnTo>
                <a:lnTo>
                  <a:pt x="404602" y="137565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B66F7F09-CED9-43B6-2B9C-63660DD2ABE3}"/>
              </a:ext>
            </a:extLst>
          </p:cNvPr>
          <p:cNvSpPr/>
          <p:nvPr/>
        </p:nvSpPr>
        <p:spPr>
          <a:xfrm flipH="1">
            <a:off x="-463207" y="4048055"/>
            <a:ext cx="1986605" cy="680275"/>
          </a:xfrm>
          <a:custGeom>
            <a:avLst/>
            <a:gdLst>
              <a:gd name="connsiteX0" fmla="*/ 404602 w 1731696"/>
              <a:gd name="connsiteY0" fmla="*/ 0 h 550258"/>
              <a:gd name="connsiteX1" fmla="*/ 1205713 w 1731696"/>
              <a:gd name="connsiteY1" fmla="*/ 0 h 550258"/>
              <a:gd name="connsiteX2" fmla="*/ 1205713 w 1731696"/>
              <a:gd name="connsiteY2" fmla="*/ 137565 h 550258"/>
              <a:gd name="connsiteX3" fmla="*/ 1391830 w 1731696"/>
              <a:gd name="connsiteY3" fmla="*/ 137565 h 550258"/>
              <a:gd name="connsiteX4" fmla="*/ 1391830 w 1731696"/>
              <a:gd name="connsiteY4" fmla="*/ 315589 h 550258"/>
              <a:gd name="connsiteX5" fmla="*/ 1577947 w 1731696"/>
              <a:gd name="connsiteY5" fmla="*/ 315589 h 550258"/>
              <a:gd name="connsiteX6" fmla="*/ 1577947 w 1731696"/>
              <a:gd name="connsiteY6" fmla="*/ 436970 h 550258"/>
              <a:gd name="connsiteX7" fmla="*/ 1731696 w 1731696"/>
              <a:gd name="connsiteY7" fmla="*/ 436970 h 550258"/>
              <a:gd name="connsiteX8" fmla="*/ 1731696 w 1731696"/>
              <a:gd name="connsiteY8" fmla="*/ 550258 h 550258"/>
              <a:gd name="connsiteX9" fmla="*/ 1577947 w 1731696"/>
              <a:gd name="connsiteY9" fmla="*/ 550258 h 550258"/>
              <a:gd name="connsiteX10" fmla="*/ 1391830 w 1731696"/>
              <a:gd name="connsiteY10" fmla="*/ 550258 h 550258"/>
              <a:gd name="connsiteX11" fmla="*/ 1205713 w 1731696"/>
              <a:gd name="connsiteY11" fmla="*/ 550258 h 550258"/>
              <a:gd name="connsiteX12" fmla="*/ 404602 w 1731696"/>
              <a:gd name="connsiteY12" fmla="*/ 550258 h 550258"/>
              <a:gd name="connsiteX13" fmla="*/ 282711 w 1731696"/>
              <a:gd name="connsiteY13" fmla="*/ 550258 h 550258"/>
              <a:gd name="connsiteX14" fmla="*/ 105196 w 1731696"/>
              <a:gd name="connsiteY14" fmla="*/ 550258 h 550258"/>
              <a:gd name="connsiteX15" fmla="*/ 0 w 1731696"/>
              <a:gd name="connsiteY15" fmla="*/ 550258 h 550258"/>
              <a:gd name="connsiteX16" fmla="*/ 0 w 1731696"/>
              <a:gd name="connsiteY16" fmla="*/ 436970 h 550258"/>
              <a:gd name="connsiteX17" fmla="*/ 105196 w 1731696"/>
              <a:gd name="connsiteY17" fmla="*/ 436970 h 550258"/>
              <a:gd name="connsiteX18" fmla="*/ 105196 w 1731696"/>
              <a:gd name="connsiteY18" fmla="*/ 315589 h 550258"/>
              <a:gd name="connsiteX19" fmla="*/ 282711 w 1731696"/>
              <a:gd name="connsiteY19" fmla="*/ 315589 h 550258"/>
              <a:gd name="connsiteX20" fmla="*/ 282711 w 1731696"/>
              <a:gd name="connsiteY20" fmla="*/ 137565 h 550258"/>
              <a:gd name="connsiteX21" fmla="*/ 404602 w 1731696"/>
              <a:gd name="connsiteY21" fmla="*/ 137565 h 550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731696" h="550258">
                <a:moveTo>
                  <a:pt x="404602" y="0"/>
                </a:moveTo>
                <a:lnTo>
                  <a:pt x="1205713" y="0"/>
                </a:lnTo>
                <a:lnTo>
                  <a:pt x="1205713" y="137565"/>
                </a:lnTo>
                <a:lnTo>
                  <a:pt x="1391830" y="137565"/>
                </a:lnTo>
                <a:lnTo>
                  <a:pt x="1391830" y="315589"/>
                </a:lnTo>
                <a:lnTo>
                  <a:pt x="1577947" y="315589"/>
                </a:lnTo>
                <a:lnTo>
                  <a:pt x="1577947" y="436970"/>
                </a:lnTo>
                <a:lnTo>
                  <a:pt x="1731696" y="436970"/>
                </a:lnTo>
                <a:lnTo>
                  <a:pt x="1731696" y="550258"/>
                </a:lnTo>
                <a:lnTo>
                  <a:pt x="1577947" y="550258"/>
                </a:lnTo>
                <a:lnTo>
                  <a:pt x="1391830" y="550258"/>
                </a:lnTo>
                <a:lnTo>
                  <a:pt x="1205713" y="550258"/>
                </a:lnTo>
                <a:lnTo>
                  <a:pt x="404602" y="550258"/>
                </a:lnTo>
                <a:lnTo>
                  <a:pt x="282711" y="550258"/>
                </a:lnTo>
                <a:lnTo>
                  <a:pt x="105196" y="550258"/>
                </a:lnTo>
                <a:lnTo>
                  <a:pt x="0" y="550258"/>
                </a:lnTo>
                <a:lnTo>
                  <a:pt x="0" y="436970"/>
                </a:lnTo>
                <a:lnTo>
                  <a:pt x="105196" y="436970"/>
                </a:lnTo>
                <a:lnTo>
                  <a:pt x="105196" y="315589"/>
                </a:lnTo>
                <a:lnTo>
                  <a:pt x="282711" y="315589"/>
                </a:lnTo>
                <a:lnTo>
                  <a:pt x="282711" y="137565"/>
                </a:lnTo>
                <a:lnTo>
                  <a:pt x="404602" y="137565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525637-E6D7-FCFC-7BC1-3642F132B5FA}"/>
              </a:ext>
            </a:extLst>
          </p:cNvPr>
          <p:cNvSpPr/>
          <p:nvPr/>
        </p:nvSpPr>
        <p:spPr>
          <a:xfrm>
            <a:off x="397111" y="1340076"/>
            <a:ext cx="5552419" cy="3220493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5B2C5B7C-A4F9-FC63-4DE9-45DB0D6EBFC2}"/>
              </a:ext>
            </a:extLst>
          </p:cNvPr>
          <p:cNvSpPr/>
          <p:nvPr/>
        </p:nvSpPr>
        <p:spPr>
          <a:xfrm>
            <a:off x="5745607" y="615836"/>
            <a:ext cx="1731698" cy="550258"/>
          </a:xfrm>
          <a:custGeom>
            <a:avLst/>
            <a:gdLst>
              <a:gd name="connsiteX0" fmla="*/ 404602 w 1731696"/>
              <a:gd name="connsiteY0" fmla="*/ 0 h 550258"/>
              <a:gd name="connsiteX1" fmla="*/ 1205713 w 1731696"/>
              <a:gd name="connsiteY1" fmla="*/ 0 h 550258"/>
              <a:gd name="connsiteX2" fmla="*/ 1205713 w 1731696"/>
              <a:gd name="connsiteY2" fmla="*/ 137565 h 550258"/>
              <a:gd name="connsiteX3" fmla="*/ 1391830 w 1731696"/>
              <a:gd name="connsiteY3" fmla="*/ 137565 h 550258"/>
              <a:gd name="connsiteX4" fmla="*/ 1391830 w 1731696"/>
              <a:gd name="connsiteY4" fmla="*/ 315589 h 550258"/>
              <a:gd name="connsiteX5" fmla="*/ 1577947 w 1731696"/>
              <a:gd name="connsiteY5" fmla="*/ 315589 h 550258"/>
              <a:gd name="connsiteX6" fmla="*/ 1577947 w 1731696"/>
              <a:gd name="connsiteY6" fmla="*/ 436970 h 550258"/>
              <a:gd name="connsiteX7" fmla="*/ 1731696 w 1731696"/>
              <a:gd name="connsiteY7" fmla="*/ 436970 h 550258"/>
              <a:gd name="connsiteX8" fmla="*/ 1731696 w 1731696"/>
              <a:gd name="connsiteY8" fmla="*/ 550258 h 550258"/>
              <a:gd name="connsiteX9" fmla="*/ 1577947 w 1731696"/>
              <a:gd name="connsiteY9" fmla="*/ 550258 h 550258"/>
              <a:gd name="connsiteX10" fmla="*/ 1391830 w 1731696"/>
              <a:gd name="connsiteY10" fmla="*/ 550258 h 550258"/>
              <a:gd name="connsiteX11" fmla="*/ 1205713 w 1731696"/>
              <a:gd name="connsiteY11" fmla="*/ 550258 h 550258"/>
              <a:gd name="connsiteX12" fmla="*/ 404602 w 1731696"/>
              <a:gd name="connsiteY12" fmla="*/ 550258 h 550258"/>
              <a:gd name="connsiteX13" fmla="*/ 282711 w 1731696"/>
              <a:gd name="connsiteY13" fmla="*/ 550258 h 550258"/>
              <a:gd name="connsiteX14" fmla="*/ 105196 w 1731696"/>
              <a:gd name="connsiteY14" fmla="*/ 550258 h 550258"/>
              <a:gd name="connsiteX15" fmla="*/ 0 w 1731696"/>
              <a:gd name="connsiteY15" fmla="*/ 550258 h 550258"/>
              <a:gd name="connsiteX16" fmla="*/ 0 w 1731696"/>
              <a:gd name="connsiteY16" fmla="*/ 436970 h 550258"/>
              <a:gd name="connsiteX17" fmla="*/ 105196 w 1731696"/>
              <a:gd name="connsiteY17" fmla="*/ 436970 h 550258"/>
              <a:gd name="connsiteX18" fmla="*/ 105196 w 1731696"/>
              <a:gd name="connsiteY18" fmla="*/ 315589 h 550258"/>
              <a:gd name="connsiteX19" fmla="*/ 282711 w 1731696"/>
              <a:gd name="connsiteY19" fmla="*/ 315589 h 550258"/>
              <a:gd name="connsiteX20" fmla="*/ 282711 w 1731696"/>
              <a:gd name="connsiteY20" fmla="*/ 137565 h 550258"/>
              <a:gd name="connsiteX21" fmla="*/ 404602 w 1731696"/>
              <a:gd name="connsiteY21" fmla="*/ 137565 h 550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731696" h="550258">
                <a:moveTo>
                  <a:pt x="404602" y="0"/>
                </a:moveTo>
                <a:lnTo>
                  <a:pt x="1205713" y="0"/>
                </a:lnTo>
                <a:lnTo>
                  <a:pt x="1205713" y="137565"/>
                </a:lnTo>
                <a:lnTo>
                  <a:pt x="1391830" y="137565"/>
                </a:lnTo>
                <a:lnTo>
                  <a:pt x="1391830" y="315589"/>
                </a:lnTo>
                <a:lnTo>
                  <a:pt x="1577947" y="315589"/>
                </a:lnTo>
                <a:lnTo>
                  <a:pt x="1577947" y="436970"/>
                </a:lnTo>
                <a:lnTo>
                  <a:pt x="1731696" y="436970"/>
                </a:lnTo>
                <a:lnTo>
                  <a:pt x="1731696" y="550258"/>
                </a:lnTo>
                <a:lnTo>
                  <a:pt x="1577947" y="550258"/>
                </a:lnTo>
                <a:lnTo>
                  <a:pt x="1391830" y="550258"/>
                </a:lnTo>
                <a:lnTo>
                  <a:pt x="1205713" y="550258"/>
                </a:lnTo>
                <a:lnTo>
                  <a:pt x="404602" y="550258"/>
                </a:lnTo>
                <a:lnTo>
                  <a:pt x="282711" y="550258"/>
                </a:lnTo>
                <a:lnTo>
                  <a:pt x="105196" y="550258"/>
                </a:lnTo>
                <a:lnTo>
                  <a:pt x="0" y="550258"/>
                </a:lnTo>
                <a:lnTo>
                  <a:pt x="0" y="436970"/>
                </a:lnTo>
                <a:lnTo>
                  <a:pt x="105196" y="436970"/>
                </a:lnTo>
                <a:lnTo>
                  <a:pt x="105196" y="315589"/>
                </a:lnTo>
                <a:lnTo>
                  <a:pt x="282711" y="315589"/>
                </a:lnTo>
                <a:lnTo>
                  <a:pt x="282711" y="137565"/>
                </a:lnTo>
                <a:lnTo>
                  <a:pt x="404602" y="137565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20A57DD-A104-F66B-81A4-EE6FF24F0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224" y="1574957"/>
            <a:ext cx="4439784" cy="2580222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64CF656-1BA5-45AE-8E72-4162A1F21A58}"/>
              </a:ext>
            </a:extLst>
          </p:cNvPr>
          <p:cNvSpPr/>
          <p:nvPr/>
        </p:nvSpPr>
        <p:spPr>
          <a:xfrm>
            <a:off x="4903470" y="3780664"/>
            <a:ext cx="1616546" cy="871106"/>
          </a:xfrm>
          <a:prstGeom prst="rect">
            <a:avLst/>
          </a:prstGeom>
          <a:solidFill>
            <a:srgbClr val="ED32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D7B7F7-4AF7-4B6D-D898-ACC8940820DE}"/>
              </a:ext>
            </a:extLst>
          </p:cNvPr>
          <p:cNvSpPr/>
          <p:nvPr/>
        </p:nvSpPr>
        <p:spPr>
          <a:xfrm>
            <a:off x="4858286" y="3718080"/>
            <a:ext cx="1616546" cy="871106"/>
          </a:xfrm>
          <a:prstGeom prst="rect">
            <a:avLst/>
          </a:prstGeom>
          <a:solidFill>
            <a:srgbClr val="ED63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4823871-A2D8-1958-7B0C-6C807E46BC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0911" y="4031822"/>
            <a:ext cx="865575" cy="23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01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08663-F9DF-2B20-461C-783C79042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8729A-9AFF-8708-455E-1F8F2C665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A close-up of a color&#10;&#10;Description automatically generated">
            <a:extLst>
              <a:ext uri="{FF2B5EF4-FFF2-40B4-BE49-F238E27FC236}">
                <a16:creationId xmlns:a16="http://schemas.microsoft.com/office/drawing/2014/main" id="{6FF552D6-1EFE-31BA-D6CD-74EA5FE95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992" y="1732494"/>
            <a:ext cx="30099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494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0</Words>
  <Application>Microsoft Macintosh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Nice_Kanoksak Keekarjai</dc:creator>
  <cp:lastModifiedBy>Nice_Kanoksak Keekarjai</cp:lastModifiedBy>
  <cp:revision>1</cp:revision>
  <dcterms:created xsi:type="dcterms:W3CDTF">2024-10-18T19:14:39Z</dcterms:created>
  <dcterms:modified xsi:type="dcterms:W3CDTF">2024-10-18T20:11:48Z</dcterms:modified>
</cp:coreProperties>
</file>