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60" r:id="rId4"/>
    <p:sldId id="262" r:id="rId5"/>
    <p:sldId id="264" r:id="rId6"/>
    <p:sldId id="263" r:id="rId7"/>
    <p:sldId id="265" r:id="rId8"/>
    <p:sldId id="259" r:id="rId9"/>
    <p:sldId id="257" r:id="rId10"/>
  </p:sldIdLst>
  <p:sldSz cx="6911975" cy="4946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00B4"/>
    <a:srgbClr val="FF0076"/>
    <a:srgbClr val="47D45B"/>
    <a:srgbClr val="ED632C"/>
    <a:srgbClr val="F9F9F9"/>
    <a:srgbClr val="ED322E"/>
    <a:srgbClr val="650077"/>
    <a:srgbClr val="FFFFFF"/>
    <a:srgbClr val="59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/>
    <p:restoredTop sz="94708"/>
  </p:normalViewPr>
  <p:slideViewPr>
    <p:cSldViewPr snapToGrid="0">
      <p:cViewPr>
        <p:scale>
          <a:sx n="121" d="100"/>
          <a:sy n="121" d="100"/>
        </p:scale>
        <p:origin x="1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398" y="809556"/>
            <a:ext cx="5875179" cy="1722167"/>
          </a:xfrm>
        </p:spPr>
        <p:txBody>
          <a:bodyPr anchor="b"/>
          <a:lstStyle>
            <a:lvl1pPr algn="ctr">
              <a:defRPr sz="43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997" y="2598137"/>
            <a:ext cx="5183981" cy="1194295"/>
          </a:xfrm>
        </p:spPr>
        <p:txBody>
          <a:bodyPr/>
          <a:lstStyle>
            <a:lvl1pPr marL="0" indent="0" algn="ctr">
              <a:buNone/>
              <a:defRPr sz="1731"/>
            </a:lvl1pPr>
            <a:lvl2pPr marL="329778" indent="0" algn="ctr">
              <a:buNone/>
              <a:defRPr sz="1443"/>
            </a:lvl2pPr>
            <a:lvl3pPr marL="659557" indent="0" algn="ctr">
              <a:buNone/>
              <a:defRPr sz="1298"/>
            </a:lvl3pPr>
            <a:lvl4pPr marL="989335" indent="0" algn="ctr">
              <a:buNone/>
              <a:defRPr sz="1154"/>
            </a:lvl4pPr>
            <a:lvl5pPr marL="1319113" indent="0" algn="ctr">
              <a:buNone/>
              <a:defRPr sz="1154"/>
            </a:lvl5pPr>
            <a:lvl6pPr marL="1648892" indent="0" algn="ctr">
              <a:buNone/>
              <a:defRPr sz="1154"/>
            </a:lvl6pPr>
            <a:lvl7pPr marL="1978670" indent="0" algn="ctr">
              <a:buNone/>
              <a:defRPr sz="1154"/>
            </a:lvl7pPr>
            <a:lvl8pPr marL="2308449" indent="0" algn="ctr">
              <a:buNone/>
              <a:defRPr sz="1154"/>
            </a:lvl8pPr>
            <a:lvl9pPr marL="2638227" indent="0" algn="ctr">
              <a:buNone/>
              <a:defRPr sz="115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AB0-86F7-624F-8975-FEC7668EE527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34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AB0-86F7-624F-8975-FEC7668EE527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86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46382" y="263363"/>
            <a:ext cx="1490395" cy="419205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5199" y="263363"/>
            <a:ext cx="4384784" cy="419205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AB0-86F7-624F-8975-FEC7668EE527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78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AB0-86F7-624F-8975-FEC7668EE527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72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599" y="1233229"/>
            <a:ext cx="5961578" cy="2057669"/>
          </a:xfrm>
        </p:spPr>
        <p:txBody>
          <a:bodyPr anchor="b"/>
          <a:lstStyle>
            <a:lvl1pPr>
              <a:defRPr sz="43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599" y="3310364"/>
            <a:ext cx="5961578" cy="1082079"/>
          </a:xfrm>
        </p:spPr>
        <p:txBody>
          <a:bodyPr/>
          <a:lstStyle>
            <a:lvl1pPr marL="0" indent="0">
              <a:buNone/>
              <a:defRPr sz="1731">
                <a:solidFill>
                  <a:schemeClr val="tx1">
                    <a:tint val="82000"/>
                  </a:schemeClr>
                </a:solidFill>
              </a:defRPr>
            </a:lvl1pPr>
            <a:lvl2pPr marL="329778" indent="0">
              <a:buNone/>
              <a:defRPr sz="1443">
                <a:solidFill>
                  <a:schemeClr val="tx1">
                    <a:tint val="82000"/>
                  </a:schemeClr>
                </a:solidFill>
              </a:defRPr>
            </a:lvl2pPr>
            <a:lvl3pPr marL="659557" indent="0">
              <a:buNone/>
              <a:defRPr sz="1298">
                <a:solidFill>
                  <a:schemeClr val="tx1">
                    <a:tint val="82000"/>
                  </a:schemeClr>
                </a:solidFill>
              </a:defRPr>
            </a:lvl3pPr>
            <a:lvl4pPr marL="989335" indent="0">
              <a:buNone/>
              <a:defRPr sz="1154">
                <a:solidFill>
                  <a:schemeClr val="tx1">
                    <a:tint val="82000"/>
                  </a:schemeClr>
                </a:solidFill>
              </a:defRPr>
            </a:lvl4pPr>
            <a:lvl5pPr marL="1319113" indent="0">
              <a:buNone/>
              <a:defRPr sz="1154">
                <a:solidFill>
                  <a:schemeClr val="tx1">
                    <a:tint val="82000"/>
                  </a:schemeClr>
                </a:solidFill>
              </a:defRPr>
            </a:lvl5pPr>
            <a:lvl6pPr marL="1648892" indent="0">
              <a:buNone/>
              <a:defRPr sz="1154">
                <a:solidFill>
                  <a:schemeClr val="tx1">
                    <a:tint val="82000"/>
                  </a:schemeClr>
                </a:solidFill>
              </a:defRPr>
            </a:lvl6pPr>
            <a:lvl7pPr marL="1978670" indent="0">
              <a:buNone/>
              <a:defRPr sz="1154">
                <a:solidFill>
                  <a:schemeClr val="tx1">
                    <a:tint val="82000"/>
                  </a:schemeClr>
                </a:solidFill>
              </a:defRPr>
            </a:lvl7pPr>
            <a:lvl8pPr marL="2308449" indent="0">
              <a:buNone/>
              <a:defRPr sz="1154">
                <a:solidFill>
                  <a:schemeClr val="tx1">
                    <a:tint val="82000"/>
                  </a:schemeClr>
                </a:solidFill>
              </a:defRPr>
            </a:lvl8pPr>
            <a:lvl9pPr marL="2638227" indent="0">
              <a:buNone/>
              <a:defRPr sz="115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AB0-86F7-624F-8975-FEC7668EE527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7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5198" y="1316817"/>
            <a:ext cx="2937589" cy="31386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9188" y="1316817"/>
            <a:ext cx="2937589" cy="31386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AB0-86F7-624F-8975-FEC7668EE527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04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99" y="263364"/>
            <a:ext cx="5961578" cy="95612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099" y="1212616"/>
            <a:ext cx="2924089" cy="594285"/>
          </a:xfrm>
        </p:spPr>
        <p:txBody>
          <a:bodyPr anchor="b"/>
          <a:lstStyle>
            <a:lvl1pPr marL="0" indent="0">
              <a:buNone/>
              <a:defRPr sz="1731" b="1"/>
            </a:lvl1pPr>
            <a:lvl2pPr marL="329778" indent="0">
              <a:buNone/>
              <a:defRPr sz="1443" b="1"/>
            </a:lvl2pPr>
            <a:lvl3pPr marL="659557" indent="0">
              <a:buNone/>
              <a:defRPr sz="1298" b="1"/>
            </a:lvl3pPr>
            <a:lvl4pPr marL="989335" indent="0">
              <a:buNone/>
              <a:defRPr sz="1154" b="1"/>
            </a:lvl4pPr>
            <a:lvl5pPr marL="1319113" indent="0">
              <a:buNone/>
              <a:defRPr sz="1154" b="1"/>
            </a:lvl5pPr>
            <a:lvl6pPr marL="1648892" indent="0">
              <a:buNone/>
              <a:defRPr sz="1154" b="1"/>
            </a:lvl6pPr>
            <a:lvl7pPr marL="1978670" indent="0">
              <a:buNone/>
              <a:defRPr sz="1154" b="1"/>
            </a:lvl7pPr>
            <a:lvl8pPr marL="2308449" indent="0">
              <a:buNone/>
              <a:defRPr sz="1154" b="1"/>
            </a:lvl8pPr>
            <a:lvl9pPr marL="2638227" indent="0">
              <a:buNone/>
              <a:defRPr sz="115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9" y="1806901"/>
            <a:ext cx="2924089" cy="26576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99188" y="1212616"/>
            <a:ext cx="2938490" cy="594285"/>
          </a:xfrm>
        </p:spPr>
        <p:txBody>
          <a:bodyPr anchor="b"/>
          <a:lstStyle>
            <a:lvl1pPr marL="0" indent="0">
              <a:buNone/>
              <a:defRPr sz="1731" b="1"/>
            </a:lvl1pPr>
            <a:lvl2pPr marL="329778" indent="0">
              <a:buNone/>
              <a:defRPr sz="1443" b="1"/>
            </a:lvl2pPr>
            <a:lvl3pPr marL="659557" indent="0">
              <a:buNone/>
              <a:defRPr sz="1298" b="1"/>
            </a:lvl3pPr>
            <a:lvl4pPr marL="989335" indent="0">
              <a:buNone/>
              <a:defRPr sz="1154" b="1"/>
            </a:lvl4pPr>
            <a:lvl5pPr marL="1319113" indent="0">
              <a:buNone/>
              <a:defRPr sz="1154" b="1"/>
            </a:lvl5pPr>
            <a:lvl6pPr marL="1648892" indent="0">
              <a:buNone/>
              <a:defRPr sz="1154" b="1"/>
            </a:lvl6pPr>
            <a:lvl7pPr marL="1978670" indent="0">
              <a:buNone/>
              <a:defRPr sz="1154" b="1"/>
            </a:lvl7pPr>
            <a:lvl8pPr marL="2308449" indent="0">
              <a:buNone/>
              <a:defRPr sz="1154" b="1"/>
            </a:lvl8pPr>
            <a:lvl9pPr marL="2638227" indent="0">
              <a:buNone/>
              <a:defRPr sz="115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9188" y="1806901"/>
            <a:ext cx="2938490" cy="26576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AB0-86F7-624F-8975-FEC7668EE527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68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AB0-86F7-624F-8975-FEC7668EE527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53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AB0-86F7-624F-8975-FEC7668EE527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77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98" y="329777"/>
            <a:ext cx="2229292" cy="1154218"/>
          </a:xfrm>
        </p:spPr>
        <p:txBody>
          <a:bodyPr anchor="b"/>
          <a:lstStyle>
            <a:lvl1pPr>
              <a:defRPr sz="23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8490" y="712227"/>
            <a:ext cx="3499187" cy="3515328"/>
          </a:xfrm>
        </p:spPr>
        <p:txBody>
          <a:bodyPr/>
          <a:lstStyle>
            <a:lvl1pPr>
              <a:defRPr sz="2308"/>
            </a:lvl1pPr>
            <a:lvl2pPr>
              <a:defRPr sz="2020"/>
            </a:lvl2pPr>
            <a:lvl3pPr>
              <a:defRPr sz="1731"/>
            </a:lvl3pPr>
            <a:lvl4pPr>
              <a:defRPr sz="1443"/>
            </a:lvl4pPr>
            <a:lvl5pPr>
              <a:defRPr sz="1443"/>
            </a:lvl5pPr>
            <a:lvl6pPr>
              <a:defRPr sz="1443"/>
            </a:lvl6pPr>
            <a:lvl7pPr>
              <a:defRPr sz="1443"/>
            </a:lvl7pPr>
            <a:lvl8pPr>
              <a:defRPr sz="1443"/>
            </a:lvl8pPr>
            <a:lvl9pPr>
              <a:defRPr sz="144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098" y="1483995"/>
            <a:ext cx="2229292" cy="2749284"/>
          </a:xfrm>
        </p:spPr>
        <p:txBody>
          <a:bodyPr/>
          <a:lstStyle>
            <a:lvl1pPr marL="0" indent="0">
              <a:buNone/>
              <a:defRPr sz="1154"/>
            </a:lvl1pPr>
            <a:lvl2pPr marL="329778" indent="0">
              <a:buNone/>
              <a:defRPr sz="1010"/>
            </a:lvl2pPr>
            <a:lvl3pPr marL="659557" indent="0">
              <a:buNone/>
              <a:defRPr sz="866"/>
            </a:lvl3pPr>
            <a:lvl4pPr marL="989335" indent="0">
              <a:buNone/>
              <a:defRPr sz="721"/>
            </a:lvl4pPr>
            <a:lvl5pPr marL="1319113" indent="0">
              <a:buNone/>
              <a:defRPr sz="721"/>
            </a:lvl5pPr>
            <a:lvl6pPr marL="1648892" indent="0">
              <a:buNone/>
              <a:defRPr sz="721"/>
            </a:lvl6pPr>
            <a:lvl7pPr marL="1978670" indent="0">
              <a:buNone/>
              <a:defRPr sz="721"/>
            </a:lvl7pPr>
            <a:lvl8pPr marL="2308449" indent="0">
              <a:buNone/>
              <a:defRPr sz="721"/>
            </a:lvl8pPr>
            <a:lvl9pPr marL="2638227" indent="0">
              <a:buNone/>
              <a:defRPr sz="72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AB0-86F7-624F-8975-FEC7668EE527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66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98" y="329777"/>
            <a:ext cx="2229292" cy="1154218"/>
          </a:xfrm>
        </p:spPr>
        <p:txBody>
          <a:bodyPr anchor="b"/>
          <a:lstStyle>
            <a:lvl1pPr>
              <a:defRPr sz="23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38490" y="712227"/>
            <a:ext cx="3499187" cy="3515328"/>
          </a:xfrm>
        </p:spPr>
        <p:txBody>
          <a:bodyPr anchor="t"/>
          <a:lstStyle>
            <a:lvl1pPr marL="0" indent="0">
              <a:buNone/>
              <a:defRPr sz="2308"/>
            </a:lvl1pPr>
            <a:lvl2pPr marL="329778" indent="0">
              <a:buNone/>
              <a:defRPr sz="2020"/>
            </a:lvl2pPr>
            <a:lvl3pPr marL="659557" indent="0">
              <a:buNone/>
              <a:defRPr sz="1731"/>
            </a:lvl3pPr>
            <a:lvl4pPr marL="989335" indent="0">
              <a:buNone/>
              <a:defRPr sz="1443"/>
            </a:lvl4pPr>
            <a:lvl5pPr marL="1319113" indent="0">
              <a:buNone/>
              <a:defRPr sz="1443"/>
            </a:lvl5pPr>
            <a:lvl6pPr marL="1648892" indent="0">
              <a:buNone/>
              <a:defRPr sz="1443"/>
            </a:lvl6pPr>
            <a:lvl7pPr marL="1978670" indent="0">
              <a:buNone/>
              <a:defRPr sz="1443"/>
            </a:lvl7pPr>
            <a:lvl8pPr marL="2308449" indent="0">
              <a:buNone/>
              <a:defRPr sz="1443"/>
            </a:lvl8pPr>
            <a:lvl9pPr marL="2638227" indent="0">
              <a:buNone/>
              <a:defRPr sz="144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098" y="1483995"/>
            <a:ext cx="2229292" cy="2749284"/>
          </a:xfrm>
        </p:spPr>
        <p:txBody>
          <a:bodyPr/>
          <a:lstStyle>
            <a:lvl1pPr marL="0" indent="0">
              <a:buNone/>
              <a:defRPr sz="1154"/>
            </a:lvl1pPr>
            <a:lvl2pPr marL="329778" indent="0">
              <a:buNone/>
              <a:defRPr sz="1010"/>
            </a:lvl2pPr>
            <a:lvl3pPr marL="659557" indent="0">
              <a:buNone/>
              <a:defRPr sz="866"/>
            </a:lvl3pPr>
            <a:lvl4pPr marL="989335" indent="0">
              <a:buNone/>
              <a:defRPr sz="721"/>
            </a:lvl4pPr>
            <a:lvl5pPr marL="1319113" indent="0">
              <a:buNone/>
              <a:defRPr sz="721"/>
            </a:lvl5pPr>
            <a:lvl6pPr marL="1648892" indent="0">
              <a:buNone/>
              <a:defRPr sz="721"/>
            </a:lvl6pPr>
            <a:lvl7pPr marL="1978670" indent="0">
              <a:buNone/>
              <a:defRPr sz="721"/>
            </a:lvl7pPr>
            <a:lvl8pPr marL="2308449" indent="0">
              <a:buNone/>
              <a:defRPr sz="721"/>
            </a:lvl8pPr>
            <a:lvl9pPr marL="2638227" indent="0">
              <a:buNone/>
              <a:defRPr sz="72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AB0-86F7-624F-8975-FEC7668EE527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40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199" y="263364"/>
            <a:ext cx="5961578" cy="956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199" y="1316817"/>
            <a:ext cx="5961578" cy="3138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198" y="4584813"/>
            <a:ext cx="1555194" cy="2633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FF8AB0-86F7-624F-8975-FEC7668EE527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9592" y="4584813"/>
            <a:ext cx="2332792" cy="2633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1583" y="4584813"/>
            <a:ext cx="1555194" cy="2633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61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59557" rtl="0" eaLnBrk="1" latinLnBrk="0" hangingPunct="1">
        <a:lnSpc>
          <a:spcPct val="90000"/>
        </a:lnSpc>
        <a:spcBef>
          <a:spcPct val="0"/>
        </a:spcBef>
        <a:buNone/>
        <a:defRPr sz="31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889" indent="-164889" algn="l" defTabSz="659557" rtl="0" eaLnBrk="1" latinLnBrk="0" hangingPunct="1">
        <a:lnSpc>
          <a:spcPct val="90000"/>
        </a:lnSpc>
        <a:spcBef>
          <a:spcPts val="721"/>
        </a:spcBef>
        <a:buFont typeface="Arial" panose="020B0604020202020204" pitchFamily="34" charset="0"/>
        <a:buChar char="•"/>
        <a:defRPr sz="2020" kern="1200">
          <a:solidFill>
            <a:schemeClr val="tx1"/>
          </a:solidFill>
          <a:latin typeface="+mn-lt"/>
          <a:ea typeface="+mn-ea"/>
          <a:cs typeface="+mn-cs"/>
        </a:defRPr>
      </a:lvl1pPr>
      <a:lvl2pPr marL="494668" indent="-164889" algn="l" defTabSz="659557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731" kern="1200">
          <a:solidFill>
            <a:schemeClr val="tx1"/>
          </a:solidFill>
          <a:latin typeface="+mn-lt"/>
          <a:ea typeface="+mn-ea"/>
          <a:cs typeface="+mn-cs"/>
        </a:defRPr>
      </a:lvl2pPr>
      <a:lvl3pPr marL="824446" indent="-164889" algn="l" defTabSz="659557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443" kern="1200">
          <a:solidFill>
            <a:schemeClr val="tx1"/>
          </a:solidFill>
          <a:latin typeface="+mn-lt"/>
          <a:ea typeface="+mn-ea"/>
          <a:cs typeface="+mn-cs"/>
        </a:defRPr>
      </a:lvl3pPr>
      <a:lvl4pPr marL="1154224" indent="-164889" algn="l" defTabSz="659557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298" kern="1200">
          <a:solidFill>
            <a:schemeClr val="tx1"/>
          </a:solidFill>
          <a:latin typeface="+mn-lt"/>
          <a:ea typeface="+mn-ea"/>
          <a:cs typeface="+mn-cs"/>
        </a:defRPr>
      </a:lvl4pPr>
      <a:lvl5pPr marL="1484003" indent="-164889" algn="l" defTabSz="659557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298" kern="1200">
          <a:solidFill>
            <a:schemeClr val="tx1"/>
          </a:solidFill>
          <a:latin typeface="+mn-lt"/>
          <a:ea typeface="+mn-ea"/>
          <a:cs typeface="+mn-cs"/>
        </a:defRPr>
      </a:lvl5pPr>
      <a:lvl6pPr marL="1813781" indent="-164889" algn="l" defTabSz="659557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298" kern="1200">
          <a:solidFill>
            <a:schemeClr val="tx1"/>
          </a:solidFill>
          <a:latin typeface="+mn-lt"/>
          <a:ea typeface="+mn-ea"/>
          <a:cs typeface="+mn-cs"/>
        </a:defRPr>
      </a:lvl6pPr>
      <a:lvl7pPr marL="2143559" indent="-164889" algn="l" defTabSz="659557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298" kern="1200">
          <a:solidFill>
            <a:schemeClr val="tx1"/>
          </a:solidFill>
          <a:latin typeface="+mn-lt"/>
          <a:ea typeface="+mn-ea"/>
          <a:cs typeface="+mn-cs"/>
        </a:defRPr>
      </a:lvl7pPr>
      <a:lvl8pPr marL="2473338" indent="-164889" algn="l" defTabSz="659557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298" kern="1200">
          <a:solidFill>
            <a:schemeClr val="tx1"/>
          </a:solidFill>
          <a:latin typeface="+mn-lt"/>
          <a:ea typeface="+mn-ea"/>
          <a:cs typeface="+mn-cs"/>
        </a:defRPr>
      </a:lvl8pPr>
      <a:lvl9pPr marL="2803116" indent="-164889" algn="l" defTabSz="659557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2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9557" rtl="0" eaLnBrk="1" latinLnBrk="0" hangingPunct="1">
        <a:defRPr sz="1298" kern="1200">
          <a:solidFill>
            <a:schemeClr val="tx1"/>
          </a:solidFill>
          <a:latin typeface="+mn-lt"/>
          <a:ea typeface="+mn-ea"/>
          <a:cs typeface="+mn-cs"/>
        </a:defRPr>
      </a:lvl1pPr>
      <a:lvl2pPr marL="329778" algn="l" defTabSz="659557" rtl="0" eaLnBrk="1" latinLnBrk="0" hangingPunct="1">
        <a:defRPr sz="1298" kern="1200">
          <a:solidFill>
            <a:schemeClr val="tx1"/>
          </a:solidFill>
          <a:latin typeface="+mn-lt"/>
          <a:ea typeface="+mn-ea"/>
          <a:cs typeface="+mn-cs"/>
        </a:defRPr>
      </a:lvl2pPr>
      <a:lvl3pPr marL="659557" algn="l" defTabSz="659557" rtl="0" eaLnBrk="1" latinLnBrk="0" hangingPunct="1">
        <a:defRPr sz="1298" kern="1200">
          <a:solidFill>
            <a:schemeClr val="tx1"/>
          </a:solidFill>
          <a:latin typeface="+mn-lt"/>
          <a:ea typeface="+mn-ea"/>
          <a:cs typeface="+mn-cs"/>
        </a:defRPr>
      </a:lvl3pPr>
      <a:lvl4pPr marL="989335" algn="l" defTabSz="659557" rtl="0" eaLnBrk="1" latinLnBrk="0" hangingPunct="1">
        <a:defRPr sz="1298" kern="1200">
          <a:solidFill>
            <a:schemeClr val="tx1"/>
          </a:solidFill>
          <a:latin typeface="+mn-lt"/>
          <a:ea typeface="+mn-ea"/>
          <a:cs typeface="+mn-cs"/>
        </a:defRPr>
      </a:lvl4pPr>
      <a:lvl5pPr marL="1319113" algn="l" defTabSz="659557" rtl="0" eaLnBrk="1" latinLnBrk="0" hangingPunct="1">
        <a:defRPr sz="1298" kern="1200">
          <a:solidFill>
            <a:schemeClr val="tx1"/>
          </a:solidFill>
          <a:latin typeface="+mn-lt"/>
          <a:ea typeface="+mn-ea"/>
          <a:cs typeface="+mn-cs"/>
        </a:defRPr>
      </a:lvl5pPr>
      <a:lvl6pPr marL="1648892" algn="l" defTabSz="659557" rtl="0" eaLnBrk="1" latinLnBrk="0" hangingPunct="1">
        <a:defRPr sz="1298" kern="1200">
          <a:solidFill>
            <a:schemeClr val="tx1"/>
          </a:solidFill>
          <a:latin typeface="+mn-lt"/>
          <a:ea typeface="+mn-ea"/>
          <a:cs typeface="+mn-cs"/>
        </a:defRPr>
      </a:lvl6pPr>
      <a:lvl7pPr marL="1978670" algn="l" defTabSz="659557" rtl="0" eaLnBrk="1" latinLnBrk="0" hangingPunct="1">
        <a:defRPr sz="1298" kern="1200">
          <a:solidFill>
            <a:schemeClr val="tx1"/>
          </a:solidFill>
          <a:latin typeface="+mn-lt"/>
          <a:ea typeface="+mn-ea"/>
          <a:cs typeface="+mn-cs"/>
        </a:defRPr>
      </a:lvl7pPr>
      <a:lvl8pPr marL="2308449" algn="l" defTabSz="659557" rtl="0" eaLnBrk="1" latinLnBrk="0" hangingPunct="1">
        <a:defRPr sz="1298" kern="1200">
          <a:solidFill>
            <a:schemeClr val="tx1"/>
          </a:solidFill>
          <a:latin typeface="+mn-lt"/>
          <a:ea typeface="+mn-ea"/>
          <a:cs typeface="+mn-cs"/>
        </a:defRPr>
      </a:lvl8pPr>
      <a:lvl9pPr marL="2638227" algn="l" defTabSz="659557" rtl="0" eaLnBrk="1" latinLnBrk="0" hangingPunct="1">
        <a:defRPr sz="12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7242FD-802B-95BF-4079-BE4073AD759D}"/>
              </a:ext>
            </a:extLst>
          </p:cNvPr>
          <p:cNvSpPr/>
          <p:nvPr/>
        </p:nvSpPr>
        <p:spPr>
          <a:xfrm>
            <a:off x="0" y="0"/>
            <a:ext cx="6911975" cy="4946650"/>
          </a:xfrm>
          <a:prstGeom prst="rect">
            <a:avLst/>
          </a:prstGeom>
          <a:solidFill>
            <a:srgbClr val="59C2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Press Start 2P" panose="02000503000000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B663B-0FE7-9A87-4497-50BA2B37A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088" y="194971"/>
            <a:ext cx="2601798" cy="454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7D8F5C-82FA-B952-93C1-2FF4CDFAC7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907"/>
          <a:stretch/>
        </p:blipFill>
        <p:spPr>
          <a:xfrm>
            <a:off x="1008162" y="604261"/>
            <a:ext cx="4987089" cy="680275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B6255C13-8689-7FD1-CF10-AEA2BF70A991}"/>
              </a:ext>
            </a:extLst>
          </p:cNvPr>
          <p:cNvSpPr/>
          <p:nvPr/>
        </p:nvSpPr>
        <p:spPr>
          <a:xfrm>
            <a:off x="-299740" y="147073"/>
            <a:ext cx="1731698" cy="550258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2AE56A53-C4D7-DFD5-BB28-4F1CD65309A6}"/>
              </a:ext>
            </a:extLst>
          </p:cNvPr>
          <p:cNvSpPr/>
          <p:nvPr/>
        </p:nvSpPr>
        <p:spPr>
          <a:xfrm>
            <a:off x="5453120" y="3176949"/>
            <a:ext cx="2140870" cy="680275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66F7F09-CED9-43B6-2B9C-63660DD2ABE3}"/>
              </a:ext>
            </a:extLst>
          </p:cNvPr>
          <p:cNvSpPr/>
          <p:nvPr/>
        </p:nvSpPr>
        <p:spPr>
          <a:xfrm flipH="1">
            <a:off x="-463207" y="4048055"/>
            <a:ext cx="1986605" cy="680275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525637-E6D7-FCFC-7BC1-3642F132B5FA}"/>
              </a:ext>
            </a:extLst>
          </p:cNvPr>
          <p:cNvSpPr/>
          <p:nvPr/>
        </p:nvSpPr>
        <p:spPr>
          <a:xfrm>
            <a:off x="397111" y="1340076"/>
            <a:ext cx="5552419" cy="3220493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5B2C5B7C-A4F9-FC63-4DE9-45DB0D6EBFC2}"/>
              </a:ext>
            </a:extLst>
          </p:cNvPr>
          <p:cNvSpPr/>
          <p:nvPr/>
        </p:nvSpPr>
        <p:spPr>
          <a:xfrm>
            <a:off x="5745607" y="615836"/>
            <a:ext cx="1731698" cy="550258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20A57DD-A104-F66B-81A4-EE6FF24F0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24" y="1574957"/>
            <a:ext cx="4439784" cy="258022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64CF656-1BA5-45AE-8E72-4162A1F21A58}"/>
              </a:ext>
            </a:extLst>
          </p:cNvPr>
          <p:cNvSpPr/>
          <p:nvPr/>
        </p:nvSpPr>
        <p:spPr>
          <a:xfrm>
            <a:off x="4903470" y="3780664"/>
            <a:ext cx="1616546" cy="871106"/>
          </a:xfrm>
          <a:prstGeom prst="rect">
            <a:avLst/>
          </a:prstGeom>
          <a:solidFill>
            <a:srgbClr val="ED32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D7B7F7-4AF7-4B6D-D898-ACC8940820DE}"/>
              </a:ext>
            </a:extLst>
          </p:cNvPr>
          <p:cNvSpPr/>
          <p:nvPr/>
        </p:nvSpPr>
        <p:spPr>
          <a:xfrm>
            <a:off x="4858286" y="3718080"/>
            <a:ext cx="1616546" cy="871106"/>
          </a:xfrm>
          <a:prstGeom prst="rect">
            <a:avLst/>
          </a:prstGeom>
          <a:solidFill>
            <a:srgbClr val="ED63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4823871-A2D8-1958-7B0C-6C807E46B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0911" y="4031822"/>
            <a:ext cx="865575" cy="23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0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FDF0BF-5A90-60B2-E340-5FB20CF26F53}"/>
              </a:ext>
            </a:extLst>
          </p:cNvPr>
          <p:cNvSpPr/>
          <p:nvPr/>
        </p:nvSpPr>
        <p:spPr>
          <a:xfrm>
            <a:off x="0" y="0"/>
            <a:ext cx="6911975" cy="4946650"/>
          </a:xfrm>
          <a:prstGeom prst="rect">
            <a:avLst/>
          </a:prstGeom>
          <a:solidFill>
            <a:srgbClr val="59C2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Press Start 2P" panose="02000503000000000000" pitchFamily="49" charset="77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515A17B-8C36-856B-34C0-A20B37AE3871}"/>
              </a:ext>
            </a:extLst>
          </p:cNvPr>
          <p:cNvSpPr/>
          <p:nvPr/>
        </p:nvSpPr>
        <p:spPr>
          <a:xfrm>
            <a:off x="-142085" y="956370"/>
            <a:ext cx="1731698" cy="550258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C8B002C-5229-45F6-828C-CF3E6CE49BCB}"/>
              </a:ext>
            </a:extLst>
          </p:cNvPr>
          <p:cNvSpPr/>
          <p:nvPr/>
        </p:nvSpPr>
        <p:spPr>
          <a:xfrm>
            <a:off x="5465183" y="78026"/>
            <a:ext cx="1731698" cy="550258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93E10B8-713E-8A0A-1C8E-407182EDBAAB}"/>
              </a:ext>
            </a:extLst>
          </p:cNvPr>
          <p:cNvSpPr/>
          <p:nvPr/>
        </p:nvSpPr>
        <p:spPr>
          <a:xfrm>
            <a:off x="5654370" y="4280770"/>
            <a:ext cx="1850015" cy="587854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BBC3918-038C-C8A9-2CC9-E54C2706F712}"/>
              </a:ext>
            </a:extLst>
          </p:cNvPr>
          <p:cNvSpPr/>
          <p:nvPr/>
        </p:nvSpPr>
        <p:spPr>
          <a:xfrm>
            <a:off x="-358478" y="3610232"/>
            <a:ext cx="2110227" cy="670538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EB157-0554-B792-C108-A026668D14B7}"/>
              </a:ext>
            </a:extLst>
          </p:cNvPr>
          <p:cNvSpPr/>
          <p:nvPr/>
        </p:nvSpPr>
        <p:spPr>
          <a:xfrm>
            <a:off x="3672859" y="1345324"/>
            <a:ext cx="2734971" cy="3184635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57A2DC-E5D4-8939-E27B-CB1D5E451748}"/>
              </a:ext>
            </a:extLst>
          </p:cNvPr>
          <p:cNvSpPr/>
          <p:nvPr/>
        </p:nvSpPr>
        <p:spPr>
          <a:xfrm>
            <a:off x="533746" y="1345324"/>
            <a:ext cx="2734971" cy="3184635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6597B8-9D50-4103-E3C1-76035B015C73}"/>
              </a:ext>
            </a:extLst>
          </p:cNvPr>
          <p:cNvSpPr txBox="1"/>
          <p:nvPr/>
        </p:nvSpPr>
        <p:spPr>
          <a:xfrm>
            <a:off x="134717" y="591296"/>
            <a:ext cx="66425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>
                <a:solidFill>
                  <a:srgbClr val="ED632C"/>
                </a:solidFill>
                <a:latin typeface="Press Start 2P" panose="02000503000000000000" pitchFamily="49" charset="77"/>
              </a:rPr>
              <a:t>Choose the number of players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C6B7CE-FE7B-AADF-89A3-4A916E4B7D2B}"/>
              </a:ext>
            </a:extLst>
          </p:cNvPr>
          <p:cNvSpPr/>
          <p:nvPr/>
        </p:nvSpPr>
        <p:spPr>
          <a:xfrm>
            <a:off x="1260731" y="4060361"/>
            <a:ext cx="1425090" cy="594000"/>
          </a:xfrm>
          <a:prstGeom prst="rect">
            <a:avLst/>
          </a:prstGeom>
          <a:solidFill>
            <a:srgbClr val="ED32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8094BE-FCF0-C146-A3B4-96A625DC3D36}"/>
              </a:ext>
            </a:extLst>
          </p:cNvPr>
          <p:cNvSpPr/>
          <p:nvPr/>
        </p:nvSpPr>
        <p:spPr>
          <a:xfrm>
            <a:off x="1224199" y="4031755"/>
            <a:ext cx="1425090" cy="594000"/>
          </a:xfrm>
          <a:prstGeom prst="rect">
            <a:avLst/>
          </a:prstGeom>
          <a:solidFill>
            <a:srgbClr val="ED63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35DF68-CDF7-DC16-9102-5FAD05D2EB1C}"/>
              </a:ext>
            </a:extLst>
          </p:cNvPr>
          <p:cNvSpPr/>
          <p:nvPr/>
        </p:nvSpPr>
        <p:spPr>
          <a:xfrm>
            <a:off x="4381711" y="4063526"/>
            <a:ext cx="1425090" cy="594000"/>
          </a:xfrm>
          <a:prstGeom prst="rect">
            <a:avLst/>
          </a:prstGeom>
          <a:solidFill>
            <a:srgbClr val="ED32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7EB8B3-5012-F8CA-27C5-525217891C24}"/>
              </a:ext>
            </a:extLst>
          </p:cNvPr>
          <p:cNvSpPr/>
          <p:nvPr/>
        </p:nvSpPr>
        <p:spPr>
          <a:xfrm>
            <a:off x="4352054" y="4028045"/>
            <a:ext cx="1425090" cy="594000"/>
          </a:xfrm>
          <a:prstGeom prst="rect">
            <a:avLst/>
          </a:prstGeom>
          <a:solidFill>
            <a:srgbClr val="ED63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D9C87D-F6AB-A260-6120-28A15BCC4CAA}"/>
              </a:ext>
            </a:extLst>
          </p:cNvPr>
          <p:cNvSpPr txBox="1"/>
          <p:nvPr/>
        </p:nvSpPr>
        <p:spPr>
          <a:xfrm>
            <a:off x="1340601" y="4097098"/>
            <a:ext cx="1123886" cy="455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900" dirty="0">
                <a:solidFill>
                  <a:srgbClr val="F9F9F9"/>
                </a:solidFill>
                <a:latin typeface="Press Start 2P" panose="02000503000000000000" pitchFamily="49" charset="77"/>
              </a:rPr>
              <a:t>To Level </a:t>
            </a:r>
          </a:p>
          <a:p>
            <a:pPr algn="ctr">
              <a:lnSpc>
                <a:spcPct val="150000"/>
              </a:lnSpc>
            </a:pPr>
            <a:r>
              <a:rPr lang="en-GB" sz="900" dirty="0">
                <a:solidFill>
                  <a:srgbClr val="F9F9F9"/>
                </a:solidFill>
                <a:latin typeface="Press Start 2P" panose="02000503000000000000" pitchFamily="49" charset="77"/>
              </a:rPr>
              <a:t>Builder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682440-A177-370C-136C-92570E8EB386}"/>
              </a:ext>
            </a:extLst>
          </p:cNvPr>
          <p:cNvSpPr txBox="1"/>
          <p:nvPr/>
        </p:nvSpPr>
        <p:spPr>
          <a:xfrm>
            <a:off x="4436367" y="4088368"/>
            <a:ext cx="1188346" cy="455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900" dirty="0">
                <a:solidFill>
                  <a:srgbClr val="F9F9F9"/>
                </a:solidFill>
                <a:latin typeface="Press Start 2P" panose="02000503000000000000" pitchFamily="49" charset="77"/>
              </a:rPr>
              <a:t>To Level Builder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9879F9-5F60-8081-0AA8-580714599BB6}"/>
              </a:ext>
            </a:extLst>
          </p:cNvPr>
          <p:cNvSpPr txBox="1"/>
          <p:nvPr/>
        </p:nvSpPr>
        <p:spPr>
          <a:xfrm>
            <a:off x="258386" y="1531790"/>
            <a:ext cx="3285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Press Start 2P" panose="02000503000000000000" pitchFamily="49" charset="77"/>
              </a:rPr>
              <a:t>Single Player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F38021-8A22-BA5D-9242-1144E8792DA2}"/>
              </a:ext>
            </a:extLst>
          </p:cNvPr>
          <p:cNvSpPr txBox="1"/>
          <p:nvPr/>
        </p:nvSpPr>
        <p:spPr>
          <a:xfrm>
            <a:off x="3367900" y="1541914"/>
            <a:ext cx="3285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Press Start 2P" panose="02000503000000000000" pitchFamily="49" charset="77"/>
              </a:rPr>
              <a:t>Two Players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F1D332-355D-D317-E798-69DB7E916A44}"/>
              </a:ext>
            </a:extLst>
          </p:cNvPr>
          <p:cNvSpPr txBox="1"/>
          <p:nvPr/>
        </p:nvSpPr>
        <p:spPr>
          <a:xfrm>
            <a:off x="638090" y="2096753"/>
            <a:ext cx="3285689" cy="536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700" dirty="0">
                <a:latin typeface="Press Start 2P" panose="02000503000000000000" pitchFamily="49" charset="77"/>
              </a:rPr>
              <a:t>* One Character</a:t>
            </a:r>
          </a:p>
          <a:p>
            <a:pPr>
              <a:lnSpc>
                <a:spcPct val="150000"/>
              </a:lnSpc>
            </a:pPr>
            <a:r>
              <a:rPr lang="en-GB" sz="700" dirty="0">
                <a:latin typeface="Press Start 2P" panose="02000503000000000000" pitchFamily="49" charset="77"/>
              </a:rPr>
              <a:t>* Use WASD keys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700" dirty="0">
              <a:latin typeface="Press Start 2P" panose="02000503000000000000" pitchFamily="49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D0873A-9FD3-3141-4547-9CE4CBF619E2}"/>
              </a:ext>
            </a:extLst>
          </p:cNvPr>
          <p:cNvSpPr txBox="1"/>
          <p:nvPr/>
        </p:nvSpPr>
        <p:spPr>
          <a:xfrm>
            <a:off x="3705535" y="2091429"/>
            <a:ext cx="2702296" cy="698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700" dirty="0">
                <a:latin typeface="Press Start 2P" panose="02000503000000000000" pitchFamily="49" charset="77"/>
              </a:rPr>
              <a:t>* Two Characters</a:t>
            </a:r>
          </a:p>
          <a:p>
            <a:pPr>
              <a:lnSpc>
                <a:spcPct val="150000"/>
              </a:lnSpc>
            </a:pPr>
            <a:r>
              <a:rPr lang="en-GB" sz="700" dirty="0">
                <a:latin typeface="Press Start 2P" panose="02000503000000000000" pitchFamily="49" charset="77"/>
              </a:rPr>
              <a:t>* Pink player uses WASD keys</a:t>
            </a:r>
          </a:p>
          <a:p>
            <a:pPr>
              <a:lnSpc>
                <a:spcPct val="150000"/>
              </a:lnSpc>
            </a:pPr>
            <a:r>
              <a:rPr lang="en-GB" sz="700" dirty="0">
                <a:latin typeface="Press Start 2P" panose="02000503000000000000" pitchFamily="49" charset="77"/>
              </a:rPr>
              <a:t>* Purple player uses arrow </a:t>
            </a:r>
          </a:p>
          <a:p>
            <a:pPr>
              <a:lnSpc>
                <a:spcPct val="150000"/>
              </a:lnSpc>
            </a:pPr>
            <a:r>
              <a:rPr lang="en-GB" sz="700" dirty="0">
                <a:latin typeface="Press Start 2P" panose="02000503000000000000" pitchFamily="49" charset="77"/>
              </a:rPr>
              <a:t>  keys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598B4AE-D343-2B88-BB17-5A81AF8C9563}"/>
              </a:ext>
            </a:extLst>
          </p:cNvPr>
          <p:cNvGrpSpPr/>
          <p:nvPr/>
        </p:nvGrpSpPr>
        <p:grpSpPr>
          <a:xfrm>
            <a:off x="638724" y="2998704"/>
            <a:ext cx="2473796" cy="832238"/>
            <a:chOff x="506841" y="2891962"/>
            <a:chExt cx="2791084" cy="93898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42A285-D8D0-371E-B990-B49B6379347A}"/>
                </a:ext>
              </a:extLst>
            </p:cNvPr>
            <p:cNvSpPr/>
            <p:nvPr/>
          </p:nvSpPr>
          <p:spPr>
            <a:xfrm>
              <a:off x="506841" y="3517998"/>
              <a:ext cx="2791084" cy="3129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483FCF0-395A-F2C7-17E3-6E0C1BDD6D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571" y="3517741"/>
              <a:ext cx="313200" cy="313200"/>
            </a:xfrm>
            <a:prstGeom prst="rect">
              <a:avLst/>
            </a:prstGeom>
            <a:solidFill>
              <a:srgbClr val="ED63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23E5C65-B62C-5733-59B5-9E8E2DA2EEE8}"/>
                </a:ext>
              </a:extLst>
            </p:cNvPr>
            <p:cNvSpPr/>
            <p:nvPr/>
          </p:nvSpPr>
          <p:spPr>
            <a:xfrm>
              <a:off x="2678946" y="3197962"/>
              <a:ext cx="313200" cy="313200"/>
            </a:xfrm>
            <a:prstGeom prst="rect">
              <a:avLst/>
            </a:prstGeom>
            <a:solidFill>
              <a:srgbClr val="47D4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85A325E-125E-8361-5CC9-5978FCB5BE58}"/>
                </a:ext>
              </a:extLst>
            </p:cNvPr>
            <p:cNvSpPr/>
            <p:nvPr/>
          </p:nvSpPr>
          <p:spPr>
            <a:xfrm>
              <a:off x="1427051" y="2891962"/>
              <a:ext cx="313200" cy="619200"/>
            </a:xfrm>
            <a:prstGeom prst="rect">
              <a:avLst/>
            </a:prstGeom>
            <a:solidFill>
              <a:srgbClr val="FF00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4FACE2A-7601-ACC6-FAE5-A0136690DBB6}"/>
              </a:ext>
            </a:extLst>
          </p:cNvPr>
          <p:cNvGrpSpPr/>
          <p:nvPr/>
        </p:nvGrpSpPr>
        <p:grpSpPr>
          <a:xfrm>
            <a:off x="3781781" y="2953450"/>
            <a:ext cx="2502037" cy="859163"/>
            <a:chOff x="3670163" y="2906277"/>
            <a:chExt cx="2715320" cy="93240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EBD781A-CA17-DC70-82D1-FC7274A5083E}"/>
                </a:ext>
              </a:extLst>
            </p:cNvPr>
            <p:cNvSpPr/>
            <p:nvPr/>
          </p:nvSpPr>
          <p:spPr>
            <a:xfrm>
              <a:off x="3670163" y="3525734"/>
              <a:ext cx="2715320" cy="3129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ED2A380-B31B-F805-795A-63EE2C249A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5011" y="3525477"/>
              <a:ext cx="313200" cy="313200"/>
            </a:xfrm>
            <a:prstGeom prst="rect">
              <a:avLst/>
            </a:prstGeom>
            <a:solidFill>
              <a:srgbClr val="ED63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F44EEE3-43FE-FD60-96F0-E98B3D240F1B}"/>
                </a:ext>
              </a:extLst>
            </p:cNvPr>
            <p:cNvSpPr/>
            <p:nvPr/>
          </p:nvSpPr>
          <p:spPr>
            <a:xfrm>
              <a:off x="5804386" y="3212573"/>
              <a:ext cx="313200" cy="313200"/>
            </a:xfrm>
            <a:prstGeom prst="rect">
              <a:avLst/>
            </a:prstGeom>
            <a:solidFill>
              <a:srgbClr val="47D4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684AB0E-6204-306C-2BC8-18918773FC0E}"/>
                </a:ext>
              </a:extLst>
            </p:cNvPr>
            <p:cNvSpPr/>
            <p:nvPr/>
          </p:nvSpPr>
          <p:spPr>
            <a:xfrm>
              <a:off x="4505753" y="2906277"/>
              <a:ext cx="313200" cy="619200"/>
            </a:xfrm>
            <a:prstGeom prst="rect">
              <a:avLst/>
            </a:prstGeom>
            <a:solidFill>
              <a:srgbClr val="FF00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C6B305A-47F3-68F7-D438-0A3127624441}"/>
                </a:ext>
              </a:extLst>
            </p:cNvPr>
            <p:cNvSpPr/>
            <p:nvPr/>
          </p:nvSpPr>
          <p:spPr>
            <a:xfrm>
              <a:off x="4947737" y="2906277"/>
              <a:ext cx="313200" cy="619200"/>
            </a:xfrm>
            <a:prstGeom prst="rect">
              <a:avLst/>
            </a:prstGeom>
            <a:solidFill>
              <a:srgbClr val="5A00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84769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DB315-2004-220B-C9DA-E4F69A5CC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E312DA-5AE0-4FFC-BD90-CC42E1076C25}"/>
              </a:ext>
            </a:extLst>
          </p:cNvPr>
          <p:cNvSpPr/>
          <p:nvPr/>
        </p:nvSpPr>
        <p:spPr>
          <a:xfrm>
            <a:off x="0" y="0"/>
            <a:ext cx="6911975" cy="4946650"/>
          </a:xfrm>
          <a:prstGeom prst="rect">
            <a:avLst/>
          </a:prstGeom>
          <a:solidFill>
            <a:srgbClr val="59C2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A9A1B387-5FCB-AA5E-9BD8-C1080654CD07}"/>
              </a:ext>
            </a:extLst>
          </p:cNvPr>
          <p:cNvSpPr/>
          <p:nvPr/>
        </p:nvSpPr>
        <p:spPr>
          <a:xfrm>
            <a:off x="-299740" y="147073"/>
            <a:ext cx="1731698" cy="550258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46BF2A1F-6CB1-C5E7-447F-83D358CBD226}"/>
              </a:ext>
            </a:extLst>
          </p:cNvPr>
          <p:cNvSpPr/>
          <p:nvPr/>
        </p:nvSpPr>
        <p:spPr>
          <a:xfrm>
            <a:off x="5396476" y="3367780"/>
            <a:ext cx="2140870" cy="680275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459E38B-342D-C478-E567-0377EC67E132}"/>
              </a:ext>
            </a:extLst>
          </p:cNvPr>
          <p:cNvSpPr/>
          <p:nvPr/>
        </p:nvSpPr>
        <p:spPr>
          <a:xfrm flipH="1">
            <a:off x="-463207" y="4048055"/>
            <a:ext cx="1986605" cy="680275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29E5E0B3-8DFE-EF95-56CA-35E8A86B0178}"/>
              </a:ext>
            </a:extLst>
          </p:cNvPr>
          <p:cNvSpPr/>
          <p:nvPr/>
        </p:nvSpPr>
        <p:spPr>
          <a:xfrm>
            <a:off x="5745607" y="615836"/>
            <a:ext cx="1731698" cy="550258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DAD81D04-BD42-4748-D5EC-7E7037D30961}"/>
              </a:ext>
            </a:extLst>
          </p:cNvPr>
          <p:cNvSpPr/>
          <p:nvPr/>
        </p:nvSpPr>
        <p:spPr>
          <a:xfrm>
            <a:off x="1127586" y="1846730"/>
            <a:ext cx="2863204" cy="909801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698699-4813-28A1-8BFE-12EF27B29F64}"/>
              </a:ext>
            </a:extLst>
          </p:cNvPr>
          <p:cNvSpPr/>
          <p:nvPr/>
        </p:nvSpPr>
        <p:spPr>
          <a:xfrm>
            <a:off x="0" y="0"/>
            <a:ext cx="6911975" cy="4946650"/>
          </a:xfrm>
          <a:prstGeom prst="rect">
            <a:avLst/>
          </a:prstGeom>
          <a:solidFill>
            <a:srgbClr val="FFFF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E3C1E9-6408-A0B2-9B5C-08A75339F33D}"/>
              </a:ext>
            </a:extLst>
          </p:cNvPr>
          <p:cNvSpPr/>
          <p:nvPr/>
        </p:nvSpPr>
        <p:spPr>
          <a:xfrm>
            <a:off x="0" y="3657600"/>
            <a:ext cx="6911975" cy="28322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638F31-B509-843E-9837-ED76383CE1DF}"/>
              </a:ext>
            </a:extLst>
          </p:cNvPr>
          <p:cNvSpPr/>
          <p:nvPr/>
        </p:nvSpPr>
        <p:spPr>
          <a:xfrm>
            <a:off x="1290347" y="2659442"/>
            <a:ext cx="283222" cy="9981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75E134-6690-41F7-70F5-4FF92527584A}"/>
              </a:ext>
            </a:extLst>
          </p:cNvPr>
          <p:cNvSpPr/>
          <p:nvPr/>
        </p:nvSpPr>
        <p:spPr>
          <a:xfrm>
            <a:off x="1840276" y="2512472"/>
            <a:ext cx="1699328" cy="293940"/>
          </a:xfrm>
          <a:prstGeom prst="rect">
            <a:avLst/>
          </a:prstGeom>
          <a:solidFill>
            <a:srgbClr val="ED32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6F1F41-3345-24CF-75B9-B69ABC2B79D5}"/>
              </a:ext>
            </a:extLst>
          </p:cNvPr>
          <p:cNvSpPr/>
          <p:nvPr/>
        </p:nvSpPr>
        <p:spPr>
          <a:xfrm>
            <a:off x="5745607" y="3615102"/>
            <a:ext cx="347449" cy="35604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353AF6-D4FB-4F89-64DD-F54D6A56FE9B}"/>
              </a:ext>
            </a:extLst>
          </p:cNvPr>
          <p:cNvSpPr/>
          <p:nvPr/>
        </p:nvSpPr>
        <p:spPr>
          <a:xfrm>
            <a:off x="231604" y="3550366"/>
            <a:ext cx="413570" cy="361725"/>
          </a:xfrm>
          <a:prstGeom prst="rect">
            <a:avLst/>
          </a:prstGeom>
          <a:solidFill>
            <a:srgbClr val="ED63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D66CF5-57CE-2DCD-9885-26E2F482041A}"/>
              </a:ext>
            </a:extLst>
          </p:cNvPr>
          <p:cNvSpPr/>
          <p:nvPr/>
        </p:nvSpPr>
        <p:spPr>
          <a:xfrm>
            <a:off x="737296" y="2961685"/>
            <a:ext cx="331774" cy="695915"/>
          </a:xfrm>
          <a:prstGeom prst="rect">
            <a:avLst/>
          </a:prstGeom>
          <a:solidFill>
            <a:srgbClr val="FF00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A6FE95-FD1E-4B4E-BF0A-EC1945EBFE4A}"/>
              </a:ext>
            </a:extLst>
          </p:cNvPr>
          <p:cNvSpPr/>
          <p:nvPr/>
        </p:nvSpPr>
        <p:spPr>
          <a:xfrm>
            <a:off x="2343401" y="2961685"/>
            <a:ext cx="331774" cy="695915"/>
          </a:xfrm>
          <a:prstGeom prst="rect">
            <a:avLst/>
          </a:prstGeom>
          <a:solidFill>
            <a:srgbClr val="5A0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1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8B7CE-5B49-FC0E-1CDA-9E632C24F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91A8193-252A-A02B-31E1-C62BE68C70A3}"/>
              </a:ext>
            </a:extLst>
          </p:cNvPr>
          <p:cNvSpPr/>
          <p:nvPr/>
        </p:nvSpPr>
        <p:spPr>
          <a:xfrm>
            <a:off x="0" y="0"/>
            <a:ext cx="6911975" cy="4946650"/>
          </a:xfrm>
          <a:prstGeom prst="rect">
            <a:avLst/>
          </a:prstGeom>
          <a:solidFill>
            <a:srgbClr val="59C2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B5E22770-8BC2-4909-63B8-4058CEF1B02E}"/>
              </a:ext>
            </a:extLst>
          </p:cNvPr>
          <p:cNvSpPr/>
          <p:nvPr/>
        </p:nvSpPr>
        <p:spPr>
          <a:xfrm>
            <a:off x="-299740" y="147073"/>
            <a:ext cx="1731698" cy="550258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7364E95-A1B1-03D2-6611-0C944A8A940B}"/>
              </a:ext>
            </a:extLst>
          </p:cNvPr>
          <p:cNvSpPr/>
          <p:nvPr/>
        </p:nvSpPr>
        <p:spPr>
          <a:xfrm>
            <a:off x="5396476" y="3367780"/>
            <a:ext cx="2140870" cy="680275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D00F6F5-AC7A-B0A6-BA3D-F9F162695CEE}"/>
              </a:ext>
            </a:extLst>
          </p:cNvPr>
          <p:cNvSpPr/>
          <p:nvPr/>
        </p:nvSpPr>
        <p:spPr>
          <a:xfrm flipH="1">
            <a:off x="-463207" y="4048055"/>
            <a:ext cx="1986605" cy="680275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130195C-181F-191C-EE99-A6B2F81A29FA}"/>
              </a:ext>
            </a:extLst>
          </p:cNvPr>
          <p:cNvSpPr/>
          <p:nvPr/>
        </p:nvSpPr>
        <p:spPr>
          <a:xfrm>
            <a:off x="5745607" y="615836"/>
            <a:ext cx="1731698" cy="550258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B025BDB1-4DD2-29B2-DA6D-8CDFE895C506}"/>
              </a:ext>
            </a:extLst>
          </p:cNvPr>
          <p:cNvSpPr/>
          <p:nvPr/>
        </p:nvSpPr>
        <p:spPr>
          <a:xfrm>
            <a:off x="1127586" y="1846730"/>
            <a:ext cx="2863204" cy="909801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E99C59-6BA7-C885-0140-5523401A5520}"/>
              </a:ext>
            </a:extLst>
          </p:cNvPr>
          <p:cNvSpPr/>
          <p:nvPr/>
        </p:nvSpPr>
        <p:spPr>
          <a:xfrm>
            <a:off x="0" y="0"/>
            <a:ext cx="6911975" cy="4946650"/>
          </a:xfrm>
          <a:prstGeom prst="rect">
            <a:avLst/>
          </a:prstGeom>
          <a:solidFill>
            <a:srgbClr val="FFFF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D5A9E0-51C6-24F2-361D-59C8CEA00AFE}"/>
              </a:ext>
            </a:extLst>
          </p:cNvPr>
          <p:cNvCxnSpPr/>
          <p:nvPr/>
        </p:nvCxnSpPr>
        <p:spPr>
          <a:xfrm>
            <a:off x="-25" y="218320"/>
            <a:ext cx="6912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62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A2302-B514-8DB6-843A-B28EB8D4B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2CAECE3-E3AC-A6D9-6818-FC12761F00C4}"/>
              </a:ext>
            </a:extLst>
          </p:cNvPr>
          <p:cNvSpPr/>
          <p:nvPr/>
        </p:nvSpPr>
        <p:spPr>
          <a:xfrm>
            <a:off x="0" y="0"/>
            <a:ext cx="6911975" cy="4946650"/>
          </a:xfrm>
          <a:prstGeom prst="rect">
            <a:avLst/>
          </a:prstGeom>
          <a:solidFill>
            <a:srgbClr val="59C2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4354A5-D172-10B3-A6E3-4A06C1F35CE3}"/>
              </a:ext>
            </a:extLst>
          </p:cNvPr>
          <p:cNvSpPr/>
          <p:nvPr/>
        </p:nvSpPr>
        <p:spPr>
          <a:xfrm>
            <a:off x="-299740" y="147073"/>
            <a:ext cx="1731698" cy="550258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445160A-E508-83F2-19BD-1B1999905EBB}"/>
              </a:ext>
            </a:extLst>
          </p:cNvPr>
          <p:cNvSpPr/>
          <p:nvPr/>
        </p:nvSpPr>
        <p:spPr>
          <a:xfrm>
            <a:off x="5396476" y="3367780"/>
            <a:ext cx="2140870" cy="680275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F31A36B-7E99-F4DF-C6F0-A6631FD83E08}"/>
              </a:ext>
            </a:extLst>
          </p:cNvPr>
          <p:cNvSpPr/>
          <p:nvPr/>
        </p:nvSpPr>
        <p:spPr>
          <a:xfrm flipH="1">
            <a:off x="-463207" y="4048055"/>
            <a:ext cx="1986605" cy="680275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2D682BC7-C507-4A30-6AD1-74BAADBE1A7A}"/>
              </a:ext>
            </a:extLst>
          </p:cNvPr>
          <p:cNvSpPr/>
          <p:nvPr/>
        </p:nvSpPr>
        <p:spPr>
          <a:xfrm>
            <a:off x="5745607" y="615836"/>
            <a:ext cx="1731698" cy="550258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0B7A16C5-45C3-BBD6-CC57-E7BA885A9CF6}"/>
              </a:ext>
            </a:extLst>
          </p:cNvPr>
          <p:cNvSpPr/>
          <p:nvPr/>
        </p:nvSpPr>
        <p:spPr>
          <a:xfrm>
            <a:off x="1127586" y="1846730"/>
            <a:ext cx="2863204" cy="909801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ACB3F4-72D0-E2D8-7C97-0DAAAAFC36C8}"/>
              </a:ext>
            </a:extLst>
          </p:cNvPr>
          <p:cNvSpPr/>
          <p:nvPr/>
        </p:nvSpPr>
        <p:spPr>
          <a:xfrm>
            <a:off x="0" y="0"/>
            <a:ext cx="6911975" cy="4946650"/>
          </a:xfrm>
          <a:prstGeom prst="rect">
            <a:avLst/>
          </a:prstGeom>
          <a:solidFill>
            <a:srgbClr val="FFFF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948F845-B3DB-3A70-1334-62E9A44FA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015022"/>
              </p:ext>
            </p:extLst>
          </p:nvPr>
        </p:nvGraphicFramePr>
        <p:xfrm>
          <a:off x="-25" y="421"/>
          <a:ext cx="6912000" cy="49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7558346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52845318"/>
                    </a:ext>
                  </a:extLst>
                </a:gridCol>
                <a:gridCol w="231440">
                  <a:extLst>
                    <a:ext uri="{9D8B030D-6E8A-4147-A177-3AD203B41FA5}">
                      <a16:colId xmlns:a16="http://schemas.microsoft.com/office/drawing/2014/main" val="276886614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862227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4486481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8549222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8843992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652830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8600296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2106047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69094368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4203776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423559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635461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946545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70985717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521984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501309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56619673"/>
                    </a:ext>
                  </a:extLst>
                </a:gridCol>
                <a:gridCol w="223720">
                  <a:extLst>
                    <a:ext uri="{9D8B030D-6E8A-4147-A177-3AD203B41FA5}">
                      <a16:colId xmlns:a16="http://schemas.microsoft.com/office/drawing/2014/main" val="58777277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3136914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4345049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7064280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2709729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35465714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220909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91624244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7842475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16663463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4644839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4327207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70371362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17706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8336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19798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88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1312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7864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76436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11086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58315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723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42276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01595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762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05023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234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98827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749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8319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23719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52666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8786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6538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1211487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EA1A66-AEB5-C189-280C-FEF6DDC38DD6}"/>
              </a:ext>
            </a:extLst>
          </p:cNvPr>
          <p:cNvCxnSpPr/>
          <p:nvPr/>
        </p:nvCxnSpPr>
        <p:spPr>
          <a:xfrm>
            <a:off x="-25" y="218320"/>
            <a:ext cx="6912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3E9FDC-C654-E1F8-00B6-BECA34450959}"/>
              </a:ext>
            </a:extLst>
          </p:cNvPr>
          <p:cNvCxnSpPr/>
          <p:nvPr/>
        </p:nvCxnSpPr>
        <p:spPr>
          <a:xfrm>
            <a:off x="-25" y="4113161"/>
            <a:ext cx="6912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25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77CF97-4F14-C611-30B8-685E0ACAE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" y="-421"/>
            <a:ext cx="6912000" cy="495529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A2FADA-34CD-5E1D-913C-9731B2923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322987"/>
              </p:ext>
            </p:extLst>
          </p:nvPr>
        </p:nvGraphicFramePr>
        <p:xfrm>
          <a:off x="-25" y="421"/>
          <a:ext cx="6912000" cy="49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7558346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52845318"/>
                    </a:ext>
                  </a:extLst>
                </a:gridCol>
                <a:gridCol w="231440">
                  <a:extLst>
                    <a:ext uri="{9D8B030D-6E8A-4147-A177-3AD203B41FA5}">
                      <a16:colId xmlns:a16="http://schemas.microsoft.com/office/drawing/2014/main" val="276886614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862227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4486481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8549222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8843992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652830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8600296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2106047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69094368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4203776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423559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635461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946545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70985717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521984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501309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56619673"/>
                    </a:ext>
                  </a:extLst>
                </a:gridCol>
                <a:gridCol w="223720">
                  <a:extLst>
                    <a:ext uri="{9D8B030D-6E8A-4147-A177-3AD203B41FA5}">
                      <a16:colId xmlns:a16="http://schemas.microsoft.com/office/drawing/2014/main" val="58777277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3136914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4345049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7064280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2709729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35465714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220909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91624244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7842475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16663463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4644839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4327207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70371362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17706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8336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19798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88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1312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7864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76436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11086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58315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723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42276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01595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762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05023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234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98827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749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8319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23719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52666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8786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6538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1211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39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493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039319-3817-0D5F-871C-48E46C802059}"/>
              </a:ext>
            </a:extLst>
          </p:cNvPr>
          <p:cNvSpPr/>
          <p:nvPr/>
        </p:nvSpPr>
        <p:spPr>
          <a:xfrm>
            <a:off x="0" y="3657600"/>
            <a:ext cx="6911975" cy="2832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03DBCF-7200-7027-1EE5-7E69C0E699B1}"/>
              </a:ext>
            </a:extLst>
          </p:cNvPr>
          <p:cNvSpPr/>
          <p:nvPr/>
        </p:nvSpPr>
        <p:spPr>
          <a:xfrm>
            <a:off x="1290347" y="2659442"/>
            <a:ext cx="283222" cy="99815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E0C3C1-61F4-C438-D418-75FB15185065}"/>
              </a:ext>
            </a:extLst>
          </p:cNvPr>
          <p:cNvSpPr/>
          <p:nvPr/>
        </p:nvSpPr>
        <p:spPr>
          <a:xfrm>
            <a:off x="1840276" y="2512472"/>
            <a:ext cx="1699328" cy="293940"/>
          </a:xfrm>
          <a:prstGeom prst="rect">
            <a:avLst/>
          </a:prstGeom>
          <a:solidFill>
            <a:srgbClr val="ED32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520AA7-D39E-C44B-2D34-60AF7AB39567}"/>
              </a:ext>
            </a:extLst>
          </p:cNvPr>
          <p:cNvSpPr/>
          <p:nvPr/>
        </p:nvSpPr>
        <p:spPr>
          <a:xfrm>
            <a:off x="5745607" y="3615102"/>
            <a:ext cx="347449" cy="35604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BFA0F6-BC54-9605-60E4-2AB939A0B493}"/>
              </a:ext>
            </a:extLst>
          </p:cNvPr>
          <p:cNvSpPr/>
          <p:nvPr/>
        </p:nvSpPr>
        <p:spPr>
          <a:xfrm>
            <a:off x="231604" y="3550366"/>
            <a:ext cx="413570" cy="361725"/>
          </a:xfrm>
          <a:prstGeom prst="rect">
            <a:avLst/>
          </a:prstGeom>
          <a:solidFill>
            <a:srgbClr val="ED63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B3008A-AD66-5A31-0EE3-8E225E612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174085"/>
              </p:ext>
            </p:extLst>
          </p:nvPr>
        </p:nvGraphicFramePr>
        <p:xfrm>
          <a:off x="0" y="0"/>
          <a:ext cx="6912000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7558346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52845318"/>
                    </a:ext>
                  </a:extLst>
                </a:gridCol>
                <a:gridCol w="231440">
                  <a:extLst>
                    <a:ext uri="{9D8B030D-6E8A-4147-A177-3AD203B41FA5}">
                      <a16:colId xmlns:a16="http://schemas.microsoft.com/office/drawing/2014/main" val="276886614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862227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4486481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8549222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8843992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652830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8600296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2106047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69094368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4203776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423559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635461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946545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70985717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521984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501309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56619673"/>
                    </a:ext>
                  </a:extLst>
                </a:gridCol>
                <a:gridCol w="223720">
                  <a:extLst>
                    <a:ext uri="{9D8B030D-6E8A-4147-A177-3AD203B41FA5}">
                      <a16:colId xmlns:a16="http://schemas.microsoft.com/office/drawing/2014/main" val="58777277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3136914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4345049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7064280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2709729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35465714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220909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91624244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7842475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16663463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4644839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4327207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70371362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17706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8336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19798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88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1312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7864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01595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762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05023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234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98827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749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8319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23719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52666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8786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6538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1211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35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8663-F9DF-2B20-461C-783C7904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8729A-9AFF-8708-455E-1F8F2C66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close-up of a color&#10;&#10;Description automatically generated">
            <a:extLst>
              <a:ext uri="{FF2B5EF4-FFF2-40B4-BE49-F238E27FC236}">
                <a16:creationId xmlns:a16="http://schemas.microsoft.com/office/drawing/2014/main" id="{6FF552D6-1EFE-31BA-D6CD-74EA5FE95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92" y="1732494"/>
            <a:ext cx="30099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94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</TotalTime>
  <Words>38</Words>
  <Application>Microsoft Macintosh PowerPoint</Application>
  <PresentationFormat>Custom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Press Start 2P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Nice_Kanoksak Keekarjai</dc:creator>
  <cp:lastModifiedBy>Nice_Kanoksak Keekarjai</cp:lastModifiedBy>
  <cp:revision>3</cp:revision>
  <dcterms:created xsi:type="dcterms:W3CDTF">2024-10-18T19:14:39Z</dcterms:created>
  <dcterms:modified xsi:type="dcterms:W3CDTF">2024-10-26T17:27:48Z</dcterms:modified>
</cp:coreProperties>
</file>