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9" r:id="rId4"/>
    <p:sldId id="257" r:id="rId5"/>
  </p:sldIdLst>
  <p:sldSz cx="6911975" cy="4946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6"/>
    <a:srgbClr val="5A00B4"/>
    <a:srgbClr val="650077"/>
    <a:srgbClr val="FFFFFF"/>
    <a:srgbClr val="ED632C"/>
    <a:srgbClr val="ED322E"/>
    <a:srgbClr val="F9F9F9"/>
    <a:srgbClr val="59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/>
    <p:restoredTop sz="94669"/>
  </p:normalViewPr>
  <p:slideViewPr>
    <p:cSldViewPr snapToGrid="0">
      <p:cViewPr varScale="1">
        <p:scale>
          <a:sx n="158" d="100"/>
          <a:sy n="158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809556"/>
            <a:ext cx="5875179" cy="1722167"/>
          </a:xfrm>
        </p:spPr>
        <p:txBody>
          <a:bodyPr anchor="b"/>
          <a:lstStyle>
            <a:lvl1pPr algn="ctr"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598137"/>
            <a:ext cx="5183981" cy="1194295"/>
          </a:xfrm>
        </p:spPr>
        <p:txBody>
          <a:bodyPr/>
          <a:lstStyle>
            <a:lvl1pPr marL="0" indent="0" algn="ctr">
              <a:buNone/>
              <a:defRPr sz="1731"/>
            </a:lvl1pPr>
            <a:lvl2pPr marL="329778" indent="0" algn="ctr">
              <a:buNone/>
              <a:defRPr sz="1443"/>
            </a:lvl2pPr>
            <a:lvl3pPr marL="659557" indent="0" algn="ctr">
              <a:buNone/>
              <a:defRPr sz="1298"/>
            </a:lvl3pPr>
            <a:lvl4pPr marL="989335" indent="0" algn="ctr">
              <a:buNone/>
              <a:defRPr sz="1154"/>
            </a:lvl4pPr>
            <a:lvl5pPr marL="1319113" indent="0" algn="ctr">
              <a:buNone/>
              <a:defRPr sz="1154"/>
            </a:lvl5pPr>
            <a:lvl6pPr marL="1648892" indent="0" algn="ctr">
              <a:buNone/>
              <a:defRPr sz="1154"/>
            </a:lvl6pPr>
            <a:lvl7pPr marL="1978670" indent="0" algn="ctr">
              <a:buNone/>
              <a:defRPr sz="1154"/>
            </a:lvl7pPr>
            <a:lvl8pPr marL="2308449" indent="0" algn="ctr">
              <a:buNone/>
              <a:defRPr sz="1154"/>
            </a:lvl8pPr>
            <a:lvl9pPr marL="2638227" indent="0" algn="ctr">
              <a:buNone/>
              <a:defRPr sz="11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63363"/>
            <a:ext cx="1490395" cy="4192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63363"/>
            <a:ext cx="4384784" cy="4192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233229"/>
            <a:ext cx="5961578" cy="2057669"/>
          </a:xfrm>
        </p:spPr>
        <p:txBody>
          <a:bodyPr anchor="b"/>
          <a:lstStyle>
            <a:lvl1pPr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310364"/>
            <a:ext cx="5961578" cy="1082079"/>
          </a:xfrm>
        </p:spPr>
        <p:txBody>
          <a:bodyPr/>
          <a:lstStyle>
            <a:lvl1pPr marL="0" indent="0">
              <a:buNone/>
              <a:defRPr sz="1731">
                <a:solidFill>
                  <a:schemeClr val="tx1">
                    <a:tint val="82000"/>
                  </a:schemeClr>
                </a:solidFill>
              </a:defRPr>
            </a:lvl1pPr>
            <a:lvl2pPr marL="329778" indent="0">
              <a:buNone/>
              <a:defRPr sz="1443">
                <a:solidFill>
                  <a:schemeClr val="tx1">
                    <a:tint val="82000"/>
                  </a:schemeClr>
                </a:solidFill>
              </a:defRPr>
            </a:lvl2pPr>
            <a:lvl3pPr marL="659557" indent="0">
              <a:buNone/>
              <a:defRPr sz="1298">
                <a:solidFill>
                  <a:schemeClr val="tx1">
                    <a:tint val="82000"/>
                  </a:schemeClr>
                </a:solidFill>
              </a:defRPr>
            </a:lvl3pPr>
            <a:lvl4pPr marL="989335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4pPr>
            <a:lvl5pPr marL="1319113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5pPr>
            <a:lvl6pPr marL="1648892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6pPr>
            <a:lvl7pPr marL="1978670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7pPr>
            <a:lvl8pPr marL="2308449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8pPr>
            <a:lvl9pPr marL="2638227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3364"/>
            <a:ext cx="5961578" cy="9561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212616"/>
            <a:ext cx="2924089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806901"/>
            <a:ext cx="2924089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212616"/>
            <a:ext cx="2938490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806901"/>
            <a:ext cx="2938490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712227"/>
            <a:ext cx="3499187" cy="3515328"/>
          </a:xfrm>
        </p:spPr>
        <p:txBody>
          <a:bodyPr/>
          <a:lstStyle>
            <a:lvl1pPr>
              <a:defRPr sz="2308"/>
            </a:lvl1pPr>
            <a:lvl2pPr>
              <a:defRPr sz="2020"/>
            </a:lvl2pPr>
            <a:lvl3pPr>
              <a:defRPr sz="1731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712227"/>
            <a:ext cx="3499187" cy="3515328"/>
          </a:xfrm>
        </p:spPr>
        <p:txBody>
          <a:bodyPr anchor="t"/>
          <a:lstStyle>
            <a:lvl1pPr marL="0" indent="0">
              <a:buNone/>
              <a:defRPr sz="2308"/>
            </a:lvl1pPr>
            <a:lvl2pPr marL="329778" indent="0">
              <a:buNone/>
              <a:defRPr sz="2020"/>
            </a:lvl2pPr>
            <a:lvl3pPr marL="659557" indent="0">
              <a:buNone/>
              <a:defRPr sz="1731"/>
            </a:lvl3pPr>
            <a:lvl4pPr marL="989335" indent="0">
              <a:buNone/>
              <a:defRPr sz="1443"/>
            </a:lvl4pPr>
            <a:lvl5pPr marL="1319113" indent="0">
              <a:buNone/>
              <a:defRPr sz="1443"/>
            </a:lvl5pPr>
            <a:lvl6pPr marL="1648892" indent="0">
              <a:buNone/>
              <a:defRPr sz="1443"/>
            </a:lvl6pPr>
            <a:lvl7pPr marL="1978670" indent="0">
              <a:buNone/>
              <a:defRPr sz="1443"/>
            </a:lvl7pPr>
            <a:lvl8pPr marL="2308449" indent="0">
              <a:buNone/>
              <a:defRPr sz="1443"/>
            </a:lvl8pPr>
            <a:lvl9pPr marL="2638227" indent="0">
              <a:buNone/>
              <a:defRPr sz="14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63364"/>
            <a:ext cx="5961578" cy="95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316817"/>
            <a:ext cx="5961578" cy="313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8AB0-86F7-624F-8975-FEC7668EE52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584813"/>
            <a:ext cx="2332792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9557" rtl="0" eaLnBrk="1" latinLnBrk="0" hangingPunct="1">
        <a:lnSpc>
          <a:spcPct val="90000"/>
        </a:lnSpc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889" indent="-164889" algn="l" defTabSz="659557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49466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2pPr>
      <a:lvl3pPr marL="82444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154224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484003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81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2143559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47333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80311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1pPr>
      <a:lvl2pPr marL="329778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5955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989335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319113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648892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197867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308449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63822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242FD-802B-95BF-4079-BE4073AD759D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B663B-0FE7-9A87-4497-50BA2B37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8" y="194971"/>
            <a:ext cx="2601798" cy="45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D8F5C-82FA-B952-93C1-2FF4CDFA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07"/>
          <a:stretch/>
        </p:blipFill>
        <p:spPr>
          <a:xfrm>
            <a:off x="1008162" y="604261"/>
            <a:ext cx="4987089" cy="680275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6255C13-8689-7FD1-CF10-AEA2BF70A991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E56A53-C4D7-DFD5-BB28-4F1CD65309A6}"/>
              </a:ext>
            </a:extLst>
          </p:cNvPr>
          <p:cNvSpPr/>
          <p:nvPr/>
        </p:nvSpPr>
        <p:spPr>
          <a:xfrm>
            <a:off x="5453120" y="3176949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66F7F09-CED9-43B6-2B9C-63660DD2ABE3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25637-E6D7-FCFC-7BC1-3642F132B5FA}"/>
              </a:ext>
            </a:extLst>
          </p:cNvPr>
          <p:cNvSpPr/>
          <p:nvPr/>
        </p:nvSpPr>
        <p:spPr>
          <a:xfrm>
            <a:off x="397111" y="1340076"/>
            <a:ext cx="5552419" cy="322049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2C5B7C-A4F9-FC63-4DE9-45DB0D6EBFC2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0A57DD-A104-F66B-81A4-EE6FF24F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4" y="1574957"/>
            <a:ext cx="4439784" cy="25802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CF656-1BA5-45AE-8E72-4162A1F21A58}"/>
              </a:ext>
            </a:extLst>
          </p:cNvPr>
          <p:cNvSpPr/>
          <p:nvPr/>
        </p:nvSpPr>
        <p:spPr>
          <a:xfrm>
            <a:off x="4903470" y="3780664"/>
            <a:ext cx="1616546" cy="871106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7B7F7-4AF7-4B6D-D898-ACC8940820DE}"/>
              </a:ext>
            </a:extLst>
          </p:cNvPr>
          <p:cNvSpPr/>
          <p:nvPr/>
        </p:nvSpPr>
        <p:spPr>
          <a:xfrm>
            <a:off x="4858286" y="3718080"/>
            <a:ext cx="1616546" cy="871106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823871-A2D8-1958-7B0C-6C807E46B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11" y="4031822"/>
            <a:ext cx="865575" cy="2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B315-2004-220B-C9DA-E4F69A5C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312DA-5AE0-4FFC-BD90-CC42E1076C25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9A1B387-5FCB-AA5E-9BD8-C1080654CD07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BF2A1F-6CB1-C5E7-447F-83D358CBD226}"/>
              </a:ext>
            </a:extLst>
          </p:cNvPr>
          <p:cNvSpPr/>
          <p:nvPr/>
        </p:nvSpPr>
        <p:spPr>
          <a:xfrm>
            <a:off x="5396476" y="3367780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59E38B-342D-C478-E567-0377EC67E132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E5E0B3-8DFE-EF95-56CA-35E8A86B0178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AD81D04-BD42-4748-D5EC-7E7037D30961}"/>
              </a:ext>
            </a:extLst>
          </p:cNvPr>
          <p:cNvSpPr/>
          <p:nvPr/>
        </p:nvSpPr>
        <p:spPr>
          <a:xfrm>
            <a:off x="1127586" y="1846730"/>
            <a:ext cx="2863204" cy="909801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98699-4813-28A1-8BFE-12EF27B29F64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3C1E9-6408-A0B2-9B5C-08A75339F33D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38F31-B509-843E-9837-ED76383CE1DF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5E134-6690-41F7-70F5-4FF92527584A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F1F41-3345-24CF-75B9-B69ABC2B79D5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53AF6-D4FB-4F89-64DD-F54D6A56FE9B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66CF5-57CE-2DCD-9885-26E2F482041A}"/>
              </a:ext>
            </a:extLst>
          </p:cNvPr>
          <p:cNvSpPr/>
          <p:nvPr/>
        </p:nvSpPr>
        <p:spPr>
          <a:xfrm>
            <a:off x="737296" y="2961685"/>
            <a:ext cx="331774" cy="695915"/>
          </a:xfrm>
          <a:prstGeom prst="rect">
            <a:avLst/>
          </a:prstGeom>
          <a:solidFill>
            <a:srgbClr val="FF00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6FE95-FD1E-4B4E-BF0A-EC1945EBFE4A}"/>
              </a:ext>
            </a:extLst>
          </p:cNvPr>
          <p:cNvSpPr/>
          <p:nvPr/>
        </p:nvSpPr>
        <p:spPr>
          <a:xfrm>
            <a:off x="2343401" y="2961685"/>
            <a:ext cx="331774" cy="695915"/>
          </a:xfrm>
          <a:prstGeom prst="rect">
            <a:avLst/>
          </a:prstGeom>
          <a:solidFill>
            <a:srgbClr val="5A0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039319-3817-0D5F-871C-48E46C802059}"/>
              </a:ext>
            </a:extLst>
          </p:cNvPr>
          <p:cNvSpPr/>
          <p:nvPr/>
        </p:nvSpPr>
        <p:spPr>
          <a:xfrm>
            <a:off x="0" y="3657600"/>
            <a:ext cx="6911975" cy="283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3DBCF-7200-7027-1EE5-7E69C0E699B1}"/>
              </a:ext>
            </a:extLst>
          </p:cNvPr>
          <p:cNvSpPr/>
          <p:nvPr/>
        </p:nvSpPr>
        <p:spPr>
          <a:xfrm>
            <a:off x="1290347" y="2659442"/>
            <a:ext cx="283222" cy="9981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0C3C1-61F4-C438-D418-75FB15185065}"/>
              </a:ext>
            </a:extLst>
          </p:cNvPr>
          <p:cNvSpPr/>
          <p:nvPr/>
        </p:nvSpPr>
        <p:spPr>
          <a:xfrm>
            <a:off x="1840276" y="2512472"/>
            <a:ext cx="1699328" cy="293940"/>
          </a:xfrm>
          <a:prstGeom prst="rect">
            <a:avLst/>
          </a:prstGeom>
          <a:solidFill>
            <a:srgbClr val="ED32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20AA7-D39E-C44B-2D34-60AF7AB39567}"/>
              </a:ext>
            </a:extLst>
          </p:cNvPr>
          <p:cNvSpPr/>
          <p:nvPr/>
        </p:nvSpPr>
        <p:spPr>
          <a:xfrm>
            <a:off x="5745607" y="3615102"/>
            <a:ext cx="347449" cy="3560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FA0F6-BC54-9605-60E4-2AB939A0B493}"/>
              </a:ext>
            </a:extLst>
          </p:cNvPr>
          <p:cNvSpPr/>
          <p:nvPr/>
        </p:nvSpPr>
        <p:spPr>
          <a:xfrm>
            <a:off x="231604" y="3550366"/>
            <a:ext cx="413570" cy="361725"/>
          </a:xfrm>
          <a:prstGeom prst="rect">
            <a:avLst/>
          </a:prstGeom>
          <a:solidFill>
            <a:srgbClr val="ED6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5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663-F9DF-2B20-461C-783C7904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29A-9AFF-8708-455E-1F8F2C6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-up of a color&#10;&#10;Description automatically generated">
            <a:extLst>
              <a:ext uri="{FF2B5EF4-FFF2-40B4-BE49-F238E27FC236}">
                <a16:creationId xmlns:a16="http://schemas.microsoft.com/office/drawing/2014/main" id="{6FF552D6-1EFE-31BA-D6CD-74EA5FE9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2" y="1732494"/>
            <a:ext cx="3009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Nice_Kanoksak Keekarjai</dc:creator>
  <cp:lastModifiedBy>Nice_Kanoksak Keekarjai</cp:lastModifiedBy>
  <cp:revision>2</cp:revision>
  <dcterms:created xsi:type="dcterms:W3CDTF">2024-10-18T19:14:39Z</dcterms:created>
  <dcterms:modified xsi:type="dcterms:W3CDTF">2024-10-22T20:06:04Z</dcterms:modified>
</cp:coreProperties>
</file>