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TEHKJg/dU2Bm/Yd03hLMjz87S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wentieth Century"/>
                <a:ea typeface="Twentieth Century"/>
                <a:cs typeface="Twentieth Century"/>
                <a:sym typeface="Twentieth Century"/>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wentieth Century"/>
                <a:ea typeface="Twentieth Century"/>
                <a:cs typeface="Twentieth Century"/>
                <a:sym typeface="Twentieth Century"/>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wentieth Century"/>
                <a:ea typeface="Twentieth Century"/>
                <a:cs typeface="Twentieth Century"/>
                <a:sym typeface="Twentieth Century"/>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wentieth Century"/>
                <a:ea typeface="Twentieth Century"/>
                <a:cs typeface="Twentieth Century"/>
                <a:sym typeface="Twentieth Century"/>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wentieth Century"/>
                <a:ea typeface="Twentieth Century"/>
                <a:cs typeface="Twentieth Century"/>
                <a:sym typeface="Twentieth Century"/>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wentieth Century"/>
                <a:ea typeface="Twentieth Century"/>
                <a:cs typeface="Twentieth Century"/>
                <a:sym typeface="Twentieth Century"/>
              </a:rPr>
              <a:t>‹#›</a:t>
            </a:fld>
            <a:endParaRPr b="0" i="0" sz="1200" u="none" cap="none" strike="noStrike">
              <a:solidFill>
                <a:schemeClr val="dk1"/>
              </a:solidFill>
              <a:latin typeface="Twentieth Century"/>
              <a:ea typeface="Twentieth Century"/>
              <a:cs typeface="Twentieth Century"/>
              <a:sym typeface="Twentieth Century"/>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b2404de6b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gb2404de6bb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gb2404de6bb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2" name="Google Shape;6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b2404de6bb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gb2404de6bb_0_1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3" name="Google Shape;633;gb2404de6bb_0_1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b2404de6bb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1" name="Google Shape;641;gb2404de6bb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2" name="Google Shape;642;gb2404de6bb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b2404de6bb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2" name="Google Shape;652;gb2404de6bb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3" name="Google Shape;653;gb2404de6bb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b2404de6bb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gb2404de6bb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4" name="Google Shape;664;gb2404de6bb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b2404de6bb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gb2404de6bb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6" name="Google Shape;676;gb2404de6bb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7" name="Google Shape;51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b2404de6bb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gb2404de6bb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8" name="Google Shape;688;gb2404de6bb_0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b2404de6bb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6" name="Google Shape;696;gb2404de6bb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7" name="Google Shape;697;gb2404de6bb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b2404de6bb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9" name="Google Shape;709;gb2404de6bb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0" name="Google Shape;710;gb2404de6bb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b2404de6bb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2" name="Google Shape;722;gb2404de6bb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3" name="Google Shape;723;gb2404de6bb_0_1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b2404de6bb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gb2404de6bb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6" name="Google Shape;736;gb2404de6bb_0_1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6" name="Google Shape;5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3" name="Google Shape;5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b2404de6b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gb2404de6bb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3" name="Google Shape;583;gb2404de6bb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_DeepYellow" showMasterSp="0">
  <p:cSld name="4_Title Slide_DeepYellow">
    <p:spTree>
      <p:nvGrpSpPr>
        <p:cNvPr id="12" name="Shape 12"/>
        <p:cNvGrpSpPr/>
        <p:nvPr/>
      </p:nvGrpSpPr>
      <p:grpSpPr>
        <a:xfrm>
          <a:off x="0" y="0"/>
          <a:ext cx="0" cy="0"/>
          <a:chOff x="0" y="0"/>
          <a:chExt cx="0" cy="0"/>
        </a:xfrm>
      </p:grpSpPr>
      <p:sp>
        <p:nvSpPr>
          <p:cNvPr id="13" name="Google Shape;13;p14"/>
          <p:cNvSpPr/>
          <p:nvPr>
            <p:ph idx="2" type="pic"/>
          </p:nvPr>
        </p:nvSpPr>
        <p:spPr>
          <a:xfrm>
            <a:off x="0" y="0"/>
            <a:ext cx="12192000" cy="6858000"/>
          </a:xfrm>
          <a:prstGeom prst="rect">
            <a:avLst/>
          </a:prstGeom>
          <a:solidFill>
            <a:schemeClr val="lt1"/>
          </a:solidFill>
          <a:ln>
            <a:noFill/>
          </a:ln>
          <a:effectLst>
            <a:outerShdw blurRad="165100" rotWithShape="0" algn="tl" dir="27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4"/>
          <p:cNvSpPr/>
          <p:nvPr>
            <p:ph idx="1" type="body"/>
          </p:nvPr>
        </p:nvSpPr>
        <p:spPr>
          <a:xfrm>
            <a:off x="8074536" y="3124200"/>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 name="Google Shape;15;p14"/>
          <p:cNvSpPr txBox="1"/>
          <p:nvPr>
            <p:ph idx="3" type="body"/>
          </p:nvPr>
        </p:nvSpPr>
        <p:spPr>
          <a:xfrm>
            <a:off x="2190750" y="609600"/>
            <a:ext cx="7810500" cy="56388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 name="Google Shape;16;p14"/>
          <p:cNvSpPr txBox="1"/>
          <p:nvPr>
            <p:ph type="ctrTitle"/>
          </p:nvPr>
        </p:nvSpPr>
        <p:spPr>
          <a:xfrm>
            <a:off x="3163809" y="1905000"/>
            <a:ext cx="5864382" cy="22752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4" type="subTitle"/>
          </p:nvPr>
        </p:nvSpPr>
        <p:spPr>
          <a:xfrm>
            <a:off x="4059707" y="4297679"/>
            <a:ext cx="4072586" cy="146304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2000"/>
              <a:buNone/>
              <a:defRPr sz="2000">
                <a:solidFill>
                  <a:schemeClr val="lt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79" name="Shape 79"/>
        <p:cNvGrpSpPr/>
        <p:nvPr/>
      </p:nvGrpSpPr>
      <p:grpSpPr>
        <a:xfrm>
          <a:off x="0" y="0"/>
          <a:ext cx="0" cy="0"/>
          <a:chOff x="0" y="0"/>
          <a:chExt cx="0" cy="0"/>
        </a:xfrm>
      </p:grpSpPr>
      <p:sp>
        <p:nvSpPr>
          <p:cNvPr id="80" name="Google Shape;80;p23"/>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1" name="Google Shape;81;p2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 type="body"/>
          </p:nvPr>
        </p:nvSpPr>
        <p:spPr>
          <a:xfrm>
            <a:off x="548640" y="2667000"/>
            <a:ext cx="10288693"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23"/>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1600"/>
              <a:buFont typeface="Arial"/>
              <a:buNone/>
              <a:defRPr b="0" i="0" sz="1600" u="none" cap="none" strike="noStrike">
                <a:solidFill>
                  <a:srgbClr val="BFBFB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4" name="Google Shape;84;p23"/>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23"/>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Blue">
  <p:cSld name="TITLE ONLY_Blue">
    <p:spTree>
      <p:nvGrpSpPr>
        <p:cNvPr id="86" name="Shape 86"/>
        <p:cNvGrpSpPr/>
        <p:nvPr/>
      </p:nvGrpSpPr>
      <p:grpSpPr>
        <a:xfrm>
          <a:off x="0" y="0"/>
          <a:ext cx="0" cy="0"/>
          <a:chOff x="0" y="0"/>
          <a:chExt cx="0" cy="0"/>
        </a:xfrm>
      </p:grpSpPr>
      <p:sp>
        <p:nvSpPr>
          <p:cNvPr id="87" name="Google Shape;87;p24"/>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8" name="Google Shape;88;p24"/>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4"/>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90" name="Google Shape;90;p24"/>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sea green">
  <p:cSld name="TITLE ONLY_sea green">
    <p:spTree>
      <p:nvGrpSpPr>
        <p:cNvPr id="91" name="Shape 91"/>
        <p:cNvGrpSpPr/>
        <p:nvPr/>
      </p:nvGrpSpPr>
      <p:grpSpPr>
        <a:xfrm>
          <a:off x="0" y="0"/>
          <a:ext cx="0" cy="0"/>
          <a:chOff x="0" y="0"/>
          <a:chExt cx="0" cy="0"/>
        </a:xfrm>
      </p:grpSpPr>
      <p:sp>
        <p:nvSpPr>
          <p:cNvPr id="92" name="Google Shape;92;p25"/>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3" name="Google Shape;93;p2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95" name="Google Shape;95;p25"/>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ange">
  <p:cSld name="TITLE ONLY_Orange">
    <p:spTree>
      <p:nvGrpSpPr>
        <p:cNvPr id="96" name="Shape 96"/>
        <p:cNvGrpSpPr/>
        <p:nvPr/>
      </p:nvGrpSpPr>
      <p:grpSpPr>
        <a:xfrm>
          <a:off x="0" y="0"/>
          <a:ext cx="0" cy="0"/>
          <a:chOff x="0" y="0"/>
          <a:chExt cx="0" cy="0"/>
        </a:xfrm>
      </p:grpSpPr>
      <p:sp>
        <p:nvSpPr>
          <p:cNvPr id="97" name="Google Shape;97;p26"/>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8" name="Google Shape;98;p26"/>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6"/>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00" name="Google Shape;100;p26"/>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Pink">
  <p:cSld name="TITLE ONLY_Pink">
    <p:spTree>
      <p:nvGrpSpPr>
        <p:cNvPr id="101" name="Shape 101"/>
        <p:cNvGrpSpPr/>
        <p:nvPr/>
      </p:nvGrpSpPr>
      <p:grpSpPr>
        <a:xfrm>
          <a:off x="0" y="0"/>
          <a:ext cx="0" cy="0"/>
          <a:chOff x="0" y="0"/>
          <a:chExt cx="0" cy="0"/>
        </a:xfrm>
      </p:grpSpPr>
      <p:sp>
        <p:nvSpPr>
          <p:cNvPr id="102" name="Google Shape;102;p27"/>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3" name="Google Shape;103;p27"/>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7"/>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27"/>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6"/>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Light Blue">
  <p:cSld name="TITLE ONLY_Light Blue">
    <p:spTree>
      <p:nvGrpSpPr>
        <p:cNvPr id="106" name="Shape 106"/>
        <p:cNvGrpSpPr/>
        <p:nvPr/>
      </p:nvGrpSpPr>
      <p:grpSpPr>
        <a:xfrm>
          <a:off x="0" y="0"/>
          <a:ext cx="0" cy="0"/>
          <a:chOff x="0" y="0"/>
          <a:chExt cx="0" cy="0"/>
        </a:xfrm>
      </p:grpSpPr>
      <p:sp>
        <p:nvSpPr>
          <p:cNvPr id="107" name="Google Shape;107;p28"/>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8" name="Google Shape;108;p28"/>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8"/>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10" name="Google Shape;110;p28"/>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Grey">
  <p:cSld name="TITLE ONLY_Grey">
    <p:spTree>
      <p:nvGrpSpPr>
        <p:cNvPr id="111" name="Shape 111"/>
        <p:cNvGrpSpPr/>
        <p:nvPr/>
      </p:nvGrpSpPr>
      <p:grpSpPr>
        <a:xfrm>
          <a:off x="0" y="0"/>
          <a:ext cx="0" cy="0"/>
          <a:chOff x="0" y="0"/>
          <a:chExt cx="0" cy="0"/>
        </a:xfrm>
      </p:grpSpPr>
      <p:sp>
        <p:nvSpPr>
          <p:cNvPr id="112" name="Google Shape;112;p29"/>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3" name="Google Shape;113;p29"/>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9"/>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15" name="Google Shape;115;p29"/>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rgbClr val="65747C"/>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Blue_Triangle patch BG">
  <p:cSld name="TITLE ONLY_Blue_Triangle patch BG">
    <p:spTree>
      <p:nvGrpSpPr>
        <p:cNvPr id="116" name="Shape 116"/>
        <p:cNvGrpSpPr/>
        <p:nvPr/>
      </p:nvGrpSpPr>
      <p:grpSpPr>
        <a:xfrm>
          <a:off x="0" y="0"/>
          <a:ext cx="0" cy="0"/>
          <a:chOff x="0" y="0"/>
          <a:chExt cx="0" cy="0"/>
        </a:xfrm>
      </p:grpSpPr>
      <p:sp>
        <p:nvSpPr>
          <p:cNvPr id="117" name="Google Shape;117;p30"/>
          <p:cNvSpPr/>
          <p:nvPr/>
        </p:nvSpPr>
        <p:spPr>
          <a:xfrm>
            <a:off x="3175958" y="0"/>
            <a:ext cx="9016043" cy="6858000"/>
          </a:xfrm>
          <a:custGeom>
            <a:rect b="b" l="l" r="r" t="t"/>
            <a:pathLst>
              <a:path extrusionOk="0" h="6858000" w="9016043">
                <a:moveTo>
                  <a:pt x="5153328" y="0"/>
                </a:moveTo>
                <a:lnTo>
                  <a:pt x="9016043" y="0"/>
                </a:lnTo>
                <a:lnTo>
                  <a:pt x="9016043" y="6858000"/>
                </a:lnTo>
                <a:lnTo>
                  <a:pt x="0" y="6858000"/>
                </a:lnTo>
                <a:lnTo>
                  <a:pt x="5153328" y="68183"/>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8" name="Google Shape;118;p30"/>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9" name="Google Shape;119;p30"/>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0"/>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21" name="Google Shape;121;p30"/>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Image">
  <p:cSld name="Title Subtitle Content and Image">
    <p:spTree>
      <p:nvGrpSpPr>
        <p:cNvPr id="122" name="Shape 122"/>
        <p:cNvGrpSpPr/>
        <p:nvPr/>
      </p:nvGrpSpPr>
      <p:grpSpPr>
        <a:xfrm>
          <a:off x="0" y="0"/>
          <a:ext cx="0" cy="0"/>
          <a:chOff x="0" y="0"/>
          <a:chExt cx="0" cy="0"/>
        </a:xfrm>
      </p:grpSpPr>
      <p:sp>
        <p:nvSpPr>
          <p:cNvPr id="123" name="Google Shape;123;p31"/>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4" name="Google Shape;124;p31"/>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1"/>
          <p:cNvSpPr txBox="1"/>
          <p:nvPr>
            <p:ph idx="1" type="body"/>
          </p:nvPr>
        </p:nvSpPr>
        <p:spPr>
          <a:xfrm>
            <a:off x="548641" y="2667000"/>
            <a:ext cx="5775960"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26" name="Google Shape;126;p31"/>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1600"/>
              <a:buFont typeface="Arial"/>
              <a:buNone/>
              <a:defRPr b="0" i="0" sz="1600" u="none" cap="none" strike="noStrike">
                <a:solidFill>
                  <a:srgbClr val="BFBFB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7" name="Google Shape;127;p31"/>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28" name="Google Shape;128;p31"/>
          <p:cNvSpPr/>
          <p:nvPr>
            <p:ph idx="4" type="pic"/>
          </p:nvPr>
        </p:nvSpPr>
        <p:spPr>
          <a:xfrm>
            <a:off x="6629399" y="2667000"/>
            <a:ext cx="5013959" cy="3660775"/>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9" name="Google Shape;129;p31"/>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Image_Top shape bar">
  <p:cSld name="Title Subtitle Content and Image_Top shape bar">
    <p:spTree>
      <p:nvGrpSpPr>
        <p:cNvPr id="130" name="Shape 130"/>
        <p:cNvGrpSpPr/>
        <p:nvPr/>
      </p:nvGrpSpPr>
      <p:grpSpPr>
        <a:xfrm>
          <a:off x="0" y="0"/>
          <a:ext cx="0" cy="0"/>
          <a:chOff x="0" y="0"/>
          <a:chExt cx="0" cy="0"/>
        </a:xfrm>
      </p:grpSpPr>
      <p:sp>
        <p:nvSpPr>
          <p:cNvPr id="131" name="Google Shape;131;p32"/>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2" name="Google Shape;132;p32"/>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2"/>
          <p:cNvSpPr txBox="1"/>
          <p:nvPr>
            <p:ph idx="1" type="body"/>
          </p:nvPr>
        </p:nvSpPr>
        <p:spPr>
          <a:xfrm>
            <a:off x="548641" y="2667000"/>
            <a:ext cx="5775960"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4" name="Google Shape;134;p32"/>
          <p:cNvSpPr txBox="1"/>
          <p:nvPr>
            <p:ph idx="2"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5" name="Google Shape;135;p32"/>
          <p:cNvSpPr/>
          <p:nvPr>
            <p:ph idx="3" type="pic"/>
          </p:nvPr>
        </p:nvSpPr>
        <p:spPr>
          <a:xfrm>
            <a:off x="6629399" y="2667000"/>
            <a:ext cx="5013959" cy="3660775"/>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36" name="Google Shape;136;p32"/>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mphasis-Subtitle and Content">
  <p:cSld name="Title Emphasis-Subtitle and Content">
    <p:spTree>
      <p:nvGrpSpPr>
        <p:cNvPr id="18" name="Shape 18"/>
        <p:cNvGrpSpPr/>
        <p:nvPr/>
      </p:nvGrpSpPr>
      <p:grpSpPr>
        <a:xfrm>
          <a:off x="0" y="0"/>
          <a:ext cx="0" cy="0"/>
          <a:chOff x="0" y="0"/>
          <a:chExt cx="0" cy="0"/>
        </a:xfrm>
      </p:grpSpPr>
      <p:sp>
        <p:nvSpPr>
          <p:cNvPr id="19" name="Google Shape;19;p15"/>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1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 type="body"/>
          </p:nvPr>
        </p:nvSpPr>
        <p:spPr>
          <a:xfrm>
            <a:off x="548640" y="2667000"/>
            <a:ext cx="10288693"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 name="Google Shape;22;p15"/>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1600"/>
              <a:buFont typeface="Arial"/>
              <a:buNone/>
              <a:defRPr b="0" i="0" sz="1600" u="none" cap="none" strike="noStrike">
                <a:solidFill>
                  <a:srgbClr val="BFBFB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3" name="Google Shape;23;p15"/>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lt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15"/>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Image_Top shape white bar">
  <p:cSld name="Title Subtitle Content and Image_Top shape white bar">
    <p:spTree>
      <p:nvGrpSpPr>
        <p:cNvPr id="137" name="Shape 137"/>
        <p:cNvGrpSpPr/>
        <p:nvPr/>
      </p:nvGrpSpPr>
      <p:grpSpPr>
        <a:xfrm>
          <a:off x="0" y="0"/>
          <a:ext cx="0" cy="0"/>
          <a:chOff x="0" y="0"/>
          <a:chExt cx="0" cy="0"/>
        </a:xfrm>
      </p:grpSpPr>
      <p:sp>
        <p:nvSpPr>
          <p:cNvPr id="138" name="Google Shape;138;p33"/>
          <p:cNvSpPr/>
          <p:nvPr>
            <p:ph idx="2" type="pic"/>
          </p:nvPr>
        </p:nvSpPr>
        <p:spPr>
          <a:xfrm>
            <a:off x="5334001" y="112976"/>
            <a:ext cx="6858000" cy="674502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39" name="Google Shape;139;p33"/>
          <p:cNvSpPr txBox="1"/>
          <p:nvPr>
            <p:ph idx="1" type="body"/>
          </p:nvPr>
        </p:nvSpPr>
        <p:spPr>
          <a:xfrm rot="5400000">
            <a:off x="5238089" y="208890"/>
            <a:ext cx="6745024" cy="6553200"/>
          </a:xfrm>
          <a:prstGeom prst="rect">
            <a:avLst/>
          </a:prstGeom>
          <a:gradFill>
            <a:gsLst>
              <a:gs pos="0">
                <a:schemeClr val="lt1"/>
              </a:gs>
              <a:gs pos="82000">
                <a:srgbClr val="FFFFFF">
                  <a:alpha val="0"/>
                </a:srgbClr>
              </a:gs>
              <a:gs pos="100000">
                <a:srgbClr val="FFFFFF">
                  <a:alpha val="0"/>
                </a:srgbClr>
              </a:gs>
            </a:gsLst>
            <a:lin ang="16200000" scaled="0"/>
          </a:gra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0" name="Google Shape;140;p33"/>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1" name="Google Shape;141;p3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3"/>
          <p:cNvSpPr txBox="1"/>
          <p:nvPr>
            <p:ph idx="3" type="body"/>
          </p:nvPr>
        </p:nvSpPr>
        <p:spPr>
          <a:xfrm>
            <a:off x="548641" y="2667000"/>
            <a:ext cx="5775960"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33"/>
          <p:cNvSpPr txBox="1"/>
          <p:nvPr>
            <p:ph idx="4"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4" name="Google Shape;144;p33"/>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guide id="3" pos="4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half horizontal Image_Top shape bar">
  <p:cSld name="Title Subtitle Content and half horizontal Image_Top shape bar">
    <p:spTree>
      <p:nvGrpSpPr>
        <p:cNvPr id="145" name="Shape 145"/>
        <p:cNvGrpSpPr/>
        <p:nvPr/>
      </p:nvGrpSpPr>
      <p:grpSpPr>
        <a:xfrm>
          <a:off x="0" y="0"/>
          <a:ext cx="0" cy="0"/>
          <a:chOff x="0" y="0"/>
          <a:chExt cx="0" cy="0"/>
        </a:xfrm>
      </p:grpSpPr>
      <p:sp>
        <p:nvSpPr>
          <p:cNvPr id="146" name="Google Shape;146;p34"/>
          <p:cNvSpPr/>
          <p:nvPr>
            <p:ph idx="2" type="pic"/>
          </p:nvPr>
        </p:nvSpPr>
        <p:spPr>
          <a:xfrm>
            <a:off x="548641" y="2667001"/>
            <a:ext cx="11094718" cy="1757126"/>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47" name="Google Shape;147;p34"/>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8" name="Google Shape;148;p34"/>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34"/>
          <p:cNvSpPr txBox="1"/>
          <p:nvPr>
            <p:ph idx="1" type="body"/>
          </p:nvPr>
        </p:nvSpPr>
        <p:spPr>
          <a:xfrm>
            <a:off x="548640" y="4709677"/>
            <a:ext cx="11094717" cy="15008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0" name="Google Shape;150;p34"/>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1" name="Google Shape;151;p34"/>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half Image_Top shape bar">
  <p:cSld name="Title Subtitle Content and half Image_Top shape bar">
    <p:spTree>
      <p:nvGrpSpPr>
        <p:cNvPr id="152" name="Shape 152"/>
        <p:cNvGrpSpPr/>
        <p:nvPr/>
      </p:nvGrpSpPr>
      <p:grpSpPr>
        <a:xfrm>
          <a:off x="0" y="0"/>
          <a:ext cx="0" cy="0"/>
          <a:chOff x="0" y="0"/>
          <a:chExt cx="0" cy="0"/>
        </a:xfrm>
      </p:grpSpPr>
      <p:sp>
        <p:nvSpPr>
          <p:cNvPr id="153" name="Google Shape;153;p35"/>
          <p:cNvSpPr/>
          <p:nvPr>
            <p:ph idx="2" type="pic"/>
          </p:nvPr>
        </p:nvSpPr>
        <p:spPr>
          <a:xfrm>
            <a:off x="548641" y="2667001"/>
            <a:ext cx="5775959" cy="3543552"/>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54" name="Google Shape;154;p35"/>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5" name="Google Shape;155;p3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35"/>
          <p:cNvSpPr txBox="1"/>
          <p:nvPr>
            <p:ph idx="1" type="body"/>
          </p:nvPr>
        </p:nvSpPr>
        <p:spPr>
          <a:xfrm>
            <a:off x="6553200" y="2667001"/>
            <a:ext cx="5090157" cy="35435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7" name="Google Shape;157;p35"/>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8" name="Google Shape;158;p35"/>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Title Content and Top shape bar">
  <p:cSld name="Half Image Title Content and Top shape bar">
    <p:spTree>
      <p:nvGrpSpPr>
        <p:cNvPr id="159" name="Shape 159"/>
        <p:cNvGrpSpPr/>
        <p:nvPr/>
      </p:nvGrpSpPr>
      <p:grpSpPr>
        <a:xfrm>
          <a:off x="0" y="0"/>
          <a:ext cx="0" cy="0"/>
          <a:chOff x="0" y="0"/>
          <a:chExt cx="0" cy="0"/>
        </a:xfrm>
      </p:grpSpPr>
      <p:sp>
        <p:nvSpPr>
          <p:cNvPr id="160" name="Google Shape;160;p36"/>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1" name="Google Shape;161;p36"/>
          <p:cNvSpPr txBox="1"/>
          <p:nvPr>
            <p:ph type="title"/>
          </p:nvPr>
        </p:nvSpPr>
        <p:spPr>
          <a:xfrm>
            <a:off x="548640" y="3735623"/>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36"/>
          <p:cNvSpPr txBox="1"/>
          <p:nvPr>
            <p:ph idx="1" type="body"/>
          </p:nvPr>
        </p:nvSpPr>
        <p:spPr>
          <a:xfrm>
            <a:off x="548640" y="4617492"/>
            <a:ext cx="9890759" cy="15270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sz="18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3" name="Google Shape;163;p36"/>
          <p:cNvSpPr/>
          <p:nvPr>
            <p:ph idx="2" type="pic"/>
          </p:nvPr>
        </p:nvSpPr>
        <p:spPr>
          <a:xfrm>
            <a:off x="0" y="112976"/>
            <a:ext cx="12191999" cy="3278423"/>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64" name="Google Shape;164;p36"/>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Title Two column Content and Top shape bar">
  <p:cSld name="Half Image Title Two column Content and Top shape bar">
    <p:spTree>
      <p:nvGrpSpPr>
        <p:cNvPr id="165" name="Shape 165"/>
        <p:cNvGrpSpPr/>
        <p:nvPr/>
      </p:nvGrpSpPr>
      <p:grpSpPr>
        <a:xfrm>
          <a:off x="0" y="0"/>
          <a:ext cx="0" cy="0"/>
          <a:chOff x="0" y="0"/>
          <a:chExt cx="0" cy="0"/>
        </a:xfrm>
      </p:grpSpPr>
      <p:sp>
        <p:nvSpPr>
          <p:cNvPr id="166" name="Google Shape;166;p37"/>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7" name="Google Shape;167;p37"/>
          <p:cNvSpPr txBox="1"/>
          <p:nvPr>
            <p:ph type="title"/>
          </p:nvPr>
        </p:nvSpPr>
        <p:spPr>
          <a:xfrm>
            <a:off x="548640" y="3735623"/>
            <a:ext cx="111099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7"/>
          <p:cNvSpPr txBox="1"/>
          <p:nvPr>
            <p:ph idx="1" type="body"/>
          </p:nvPr>
        </p:nvSpPr>
        <p:spPr>
          <a:xfrm>
            <a:off x="548641" y="4617492"/>
            <a:ext cx="5212080" cy="15270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sz="18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9" name="Google Shape;169;p37"/>
          <p:cNvSpPr/>
          <p:nvPr>
            <p:ph idx="2" type="pic"/>
          </p:nvPr>
        </p:nvSpPr>
        <p:spPr>
          <a:xfrm>
            <a:off x="0" y="112976"/>
            <a:ext cx="12191999" cy="3278423"/>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70" name="Google Shape;170;p37"/>
          <p:cNvSpPr txBox="1"/>
          <p:nvPr>
            <p:ph idx="3" type="body"/>
          </p:nvPr>
        </p:nvSpPr>
        <p:spPr>
          <a:xfrm>
            <a:off x="6446520" y="4617492"/>
            <a:ext cx="5212080" cy="15270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sz="18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1" name="Google Shape;171;p37"/>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alf Image Title Two column Content and Top shape bar">
  <p:cSld name="1_Half Image Title Two column Content and Top shape bar">
    <p:spTree>
      <p:nvGrpSpPr>
        <p:cNvPr id="172" name="Shape 172"/>
        <p:cNvGrpSpPr/>
        <p:nvPr/>
      </p:nvGrpSpPr>
      <p:grpSpPr>
        <a:xfrm>
          <a:off x="0" y="0"/>
          <a:ext cx="0" cy="0"/>
          <a:chOff x="0" y="0"/>
          <a:chExt cx="0" cy="0"/>
        </a:xfrm>
      </p:grpSpPr>
      <p:sp>
        <p:nvSpPr>
          <p:cNvPr id="173" name="Google Shape;173;p38"/>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4" name="Google Shape;174;p38"/>
          <p:cNvSpPr txBox="1"/>
          <p:nvPr>
            <p:ph type="title"/>
          </p:nvPr>
        </p:nvSpPr>
        <p:spPr>
          <a:xfrm>
            <a:off x="1721698" y="3735622"/>
            <a:ext cx="5013960" cy="240891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38"/>
          <p:cNvSpPr/>
          <p:nvPr>
            <p:ph idx="2" type="pic"/>
          </p:nvPr>
        </p:nvSpPr>
        <p:spPr>
          <a:xfrm>
            <a:off x="0" y="112976"/>
            <a:ext cx="12191999" cy="3278423"/>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76" name="Google Shape;176;p38"/>
          <p:cNvSpPr txBox="1"/>
          <p:nvPr>
            <p:ph idx="1" type="body"/>
          </p:nvPr>
        </p:nvSpPr>
        <p:spPr>
          <a:xfrm>
            <a:off x="7239000" y="1981199"/>
            <a:ext cx="4389542" cy="4163339"/>
          </a:xfrm>
          <a:prstGeom prst="rect">
            <a:avLst/>
          </a:prstGeom>
          <a:solidFill>
            <a:schemeClr val="lt1"/>
          </a:solidFill>
          <a:ln cap="flat" cmpd="sng" w="28575">
            <a:solidFill>
              <a:schemeClr val="accent2"/>
            </a:solidFill>
            <a:prstDash val="solid"/>
            <a:round/>
            <a:headEnd len="sm" w="sm" type="none"/>
            <a:tailEnd len="sm" w="sm" type="none"/>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7" name="Google Shape;177;p38"/>
          <p:cNvSpPr txBox="1"/>
          <p:nvPr>
            <p:ph idx="3" type="body"/>
          </p:nvPr>
        </p:nvSpPr>
        <p:spPr>
          <a:xfrm>
            <a:off x="7589520" y="2286000"/>
            <a:ext cx="3688080" cy="3581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3200"/>
              <a:buNone/>
              <a:defRPr sz="3200">
                <a:solidFill>
                  <a:schemeClr val="accent2"/>
                </a:solidFill>
              </a:defRPr>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8" name="Google Shape;178;p38"/>
          <p:cNvSpPr/>
          <p:nvPr>
            <p:ph idx="4" type="pic"/>
          </p:nvPr>
        </p:nvSpPr>
        <p:spPr>
          <a:xfrm>
            <a:off x="548944" y="3717925"/>
            <a:ext cx="914400" cy="930275"/>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79" name="Google Shape;179;p38"/>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Multiple images Title Two column Content and Top shape bar">
  <p:cSld name="Half Image Multiple images Title Two column Content and Top shape bar">
    <p:spTree>
      <p:nvGrpSpPr>
        <p:cNvPr id="180" name="Shape 180"/>
        <p:cNvGrpSpPr/>
        <p:nvPr/>
      </p:nvGrpSpPr>
      <p:grpSpPr>
        <a:xfrm>
          <a:off x="0" y="0"/>
          <a:ext cx="0" cy="0"/>
          <a:chOff x="0" y="0"/>
          <a:chExt cx="0" cy="0"/>
        </a:xfrm>
      </p:grpSpPr>
      <p:sp>
        <p:nvSpPr>
          <p:cNvPr id="181" name="Google Shape;181;p39"/>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2" name="Google Shape;182;p39"/>
          <p:cNvSpPr txBox="1"/>
          <p:nvPr>
            <p:ph type="title"/>
          </p:nvPr>
        </p:nvSpPr>
        <p:spPr>
          <a:xfrm>
            <a:off x="7315200" y="4176259"/>
            <a:ext cx="4343400" cy="196828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39"/>
          <p:cNvSpPr/>
          <p:nvPr>
            <p:ph idx="2" type="pic"/>
          </p:nvPr>
        </p:nvSpPr>
        <p:spPr>
          <a:xfrm>
            <a:off x="0" y="112976"/>
            <a:ext cx="12191999" cy="3278423"/>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84" name="Google Shape;184;p39"/>
          <p:cNvSpPr/>
          <p:nvPr>
            <p:ph idx="3" type="pic"/>
          </p:nvPr>
        </p:nvSpPr>
        <p:spPr>
          <a:xfrm>
            <a:off x="542834" y="1066801"/>
            <a:ext cx="3505199" cy="507773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85" name="Google Shape;185;p39"/>
          <p:cNvSpPr/>
          <p:nvPr>
            <p:ph idx="4" type="pic"/>
          </p:nvPr>
        </p:nvSpPr>
        <p:spPr>
          <a:xfrm>
            <a:off x="4191000" y="4343400"/>
            <a:ext cx="2743200" cy="180113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86" name="Google Shape;186;p39"/>
          <p:cNvSpPr/>
          <p:nvPr>
            <p:ph idx="5" type="pic"/>
          </p:nvPr>
        </p:nvSpPr>
        <p:spPr>
          <a:xfrm>
            <a:off x="4191000" y="1066801"/>
            <a:ext cx="2743200" cy="31260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87" name="Google Shape;187;p39"/>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with Top bar">
  <p:cSld name="Full Image with Top bar">
    <p:spTree>
      <p:nvGrpSpPr>
        <p:cNvPr id="188" name="Shape 188"/>
        <p:cNvGrpSpPr/>
        <p:nvPr/>
      </p:nvGrpSpPr>
      <p:grpSpPr>
        <a:xfrm>
          <a:off x="0" y="0"/>
          <a:ext cx="0" cy="0"/>
          <a:chOff x="0" y="0"/>
          <a:chExt cx="0" cy="0"/>
        </a:xfrm>
      </p:grpSpPr>
      <p:sp>
        <p:nvSpPr>
          <p:cNvPr id="189" name="Google Shape;189;p40"/>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0" name="Google Shape;190;p40"/>
          <p:cNvSpPr/>
          <p:nvPr>
            <p:ph idx="2" type="pic"/>
          </p:nvPr>
        </p:nvSpPr>
        <p:spPr>
          <a:xfrm>
            <a:off x="0" y="112976"/>
            <a:ext cx="12191999" cy="674502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91" name="Google Shape;191;p40"/>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92" name="Google Shape;192;p40"/>
          <p:cNvSpPr txBox="1"/>
          <p:nvPr>
            <p:ph type="title"/>
          </p:nvPr>
        </p:nvSpPr>
        <p:spPr>
          <a:xfrm>
            <a:off x="548640" y="548640"/>
            <a:ext cx="11106150" cy="518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193" name="Shape 193"/>
        <p:cNvGrpSpPr/>
        <p:nvPr/>
      </p:nvGrpSpPr>
      <p:grpSpPr>
        <a:xfrm>
          <a:off x="0" y="0"/>
          <a:ext cx="0" cy="0"/>
          <a:chOff x="0" y="0"/>
          <a:chExt cx="0" cy="0"/>
        </a:xfrm>
      </p:grpSpPr>
      <p:sp>
        <p:nvSpPr>
          <p:cNvPr id="194" name="Google Shape;194;p41"/>
          <p:cNvSpPr/>
          <p:nvPr>
            <p:ph idx="2" type="pic"/>
          </p:nvPr>
        </p:nvSpPr>
        <p:spPr>
          <a:xfrm>
            <a:off x="0" y="0"/>
            <a:ext cx="12191999" cy="6858000"/>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95" name="Google Shape;195;p41"/>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96" name="Google Shape;196;p41"/>
          <p:cNvSpPr txBox="1"/>
          <p:nvPr>
            <p:ph type="title"/>
          </p:nvPr>
        </p:nvSpPr>
        <p:spPr>
          <a:xfrm>
            <a:off x="548640" y="548640"/>
            <a:ext cx="11106150" cy="518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ull Image">
  <p:cSld name="1_Full Image">
    <p:spTree>
      <p:nvGrpSpPr>
        <p:cNvPr id="197" name="Shape 197"/>
        <p:cNvGrpSpPr/>
        <p:nvPr/>
      </p:nvGrpSpPr>
      <p:grpSpPr>
        <a:xfrm>
          <a:off x="0" y="0"/>
          <a:ext cx="0" cy="0"/>
          <a:chOff x="0" y="0"/>
          <a:chExt cx="0" cy="0"/>
        </a:xfrm>
      </p:grpSpPr>
      <p:sp>
        <p:nvSpPr>
          <p:cNvPr id="198" name="Google Shape;198;p42"/>
          <p:cNvSpPr/>
          <p:nvPr>
            <p:ph idx="2" type="pic"/>
          </p:nvPr>
        </p:nvSpPr>
        <p:spPr>
          <a:xfrm>
            <a:off x="0" y="0"/>
            <a:ext cx="12191999" cy="6858000"/>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99" name="Google Shape;199;p42"/>
          <p:cNvSpPr txBox="1"/>
          <p:nvPr>
            <p:ph idx="1" type="body"/>
          </p:nvPr>
        </p:nvSpPr>
        <p:spPr>
          <a:xfrm>
            <a:off x="7261801" y="1189969"/>
            <a:ext cx="4389542" cy="4677431"/>
          </a:xfrm>
          <a:prstGeom prst="rect">
            <a:avLst/>
          </a:prstGeom>
          <a:solidFill>
            <a:schemeClr val="lt1">
              <a:alpha val="87450"/>
            </a:schemeClr>
          </a:solidFill>
          <a:ln cap="flat" cmpd="sng" w="28575">
            <a:solidFill>
              <a:schemeClr val="accent2"/>
            </a:solidFill>
            <a:prstDash val="solid"/>
            <a:round/>
            <a:headEnd len="sm" w="sm" type="none"/>
            <a:tailEnd len="sm" w="sm" type="none"/>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0" name="Google Shape;200;p42"/>
          <p:cNvSpPr txBox="1"/>
          <p:nvPr>
            <p:ph idx="3" type="body"/>
          </p:nvPr>
        </p:nvSpPr>
        <p:spPr>
          <a:xfrm>
            <a:off x="7612321" y="1494770"/>
            <a:ext cx="3688080" cy="391543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3200"/>
              <a:buNone/>
              <a:defRPr sz="32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1" name="Google Shape;201;p42"/>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02" name="Google Shape;202;p42"/>
          <p:cNvSpPr txBox="1"/>
          <p:nvPr>
            <p:ph type="title"/>
          </p:nvPr>
        </p:nvSpPr>
        <p:spPr>
          <a:xfrm>
            <a:off x="548640" y="548640"/>
            <a:ext cx="11106150" cy="6413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DeepYellow">
  <p:cSld name="Title Slide_DeepYellow">
    <p:bg>
      <p:bgPr>
        <a:solidFill>
          <a:srgbClr val="F2F2F2"/>
        </a:solidFill>
      </p:bgPr>
    </p:bg>
    <p:spTree>
      <p:nvGrpSpPr>
        <p:cNvPr id="25" name="Shape 25"/>
        <p:cNvGrpSpPr/>
        <p:nvPr/>
      </p:nvGrpSpPr>
      <p:grpSpPr>
        <a:xfrm>
          <a:off x="0" y="0"/>
          <a:ext cx="0" cy="0"/>
          <a:chOff x="0" y="0"/>
          <a:chExt cx="0" cy="0"/>
        </a:xfrm>
      </p:grpSpPr>
      <p:sp>
        <p:nvSpPr>
          <p:cNvPr id="26" name="Google Shape;26;p16"/>
          <p:cNvSpPr txBox="1"/>
          <p:nvPr>
            <p:ph idx="1" type="body"/>
          </p:nvPr>
        </p:nvSpPr>
        <p:spPr>
          <a:xfrm>
            <a:off x="1181099" y="457200"/>
            <a:ext cx="8128343" cy="6248400"/>
          </a:xfrm>
          <a:prstGeom prst="rect">
            <a:avLst/>
          </a:prstGeom>
          <a:solidFill>
            <a:schemeClr val="accent2"/>
          </a:solidFill>
          <a:ln>
            <a:noFill/>
          </a:ln>
        </p:spPr>
        <p:txBody>
          <a:bodyPr anchorCtr="0" anchor="ctr" bIns="45700" lIns="45700" spcFirstLastPara="1" rIns="45700" wrap="square" tIns="45700">
            <a:normAutofit/>
          </a:bodyPr>
          <a:lstStyle>
            <a:lvl1pPr indent="-228600" lvl="0" marL="4572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 name="Google Shape;27;p16"/>
          <p:cNvSpPr/>
          <p:nvPr/>
        </p:nvSpPr>
        <p:spPr>
          <a:xfrm rot="2232448">
            <a:off x="9455741" y="-926244"/>
            <a:ext cx="131438" cy="8710488"/>
          </a:xfrm>
          <a:custGeom>
            <a:rect b="b" l="l" r="r" t="t"/>
            <a:pathLst>
              <a:path extrusionOk="0" h="8710488" w="131438">
                <a:moveTo>
                  <a:pt x="0" y="99793"/>
                </a:moveTo>
                <a:lnTo>
                  <a:pt x="131438" y="0"/>
                </a:lnTo>
                <a:lnTo>
                  <a:pt x="131438" y="8610694"/>
                </a:lnTo>
                <a:lnTo>
                  <a:pt x="0" y="871048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8" name="Google Shape;28;p16"/>
          <p:cNvSpPr/>
          <p:nvPr/>
        </p:nvSpPr>
        <p:spPr>
          <a:xfrm rot="2232448">
            <a:off x="9332817" y="-941780"/>
            <a:ext cx="172357" cy="8741560"/>
          </a:xfrm>
          <a:custGeom>
            <a:rect b="b" l="l" r="r" t="t"/>
            <a:pathLst>
              <a:path extrusionOk="0" h="8741560" w="172357">
                <a:moveTo>
                  <a:pt x="172357" y="0"/>
                </a:moveTo>
                <a:lnTo>
                  <a:pt x="172357" y="8610698"/>
                </a:lnTo>
                <a:lnTo>
                  <a:pt x="0" y="8741560"/>
                </a:lnTo>
                <a:lnTo>
                  <a:pt x="0" y="13086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9" name="Google Shape;29;p16"/>
          <p:cNvSpPr txBox="1"/>
          <p:nvPr>
            <p:ph idx="2" type="body"/>
          </p:nvPr>
        </p:nvSpPr>
        <p:spPr>
          <a:xfrm>
            <a:off x="990599" y="304800"/>
            <a:ext cx="8128343" cy="6248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16"/>
          <p:cNvSpPr txBox="1"/>
          <p:nvPr>
            <p:ph type="ctrTitle"/>
          </p:nvPr>
        </p:nvSpPr>
        <p:spPr>
          <a:xfrm>
            <a:off x="1378135" y="1219199"/>
            <a:ext cx="7232465" cy="273243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3" type="subTitle"/>
          </p:nvPr>
        </p:nvSpPr>
        <p:spPr>
          <a:xfrm>
            <a:off x="1378134" y="4069079"/>
            <a:ext cx="5022666" cy="14630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32" name="Google Shape;32;p16"/>
          <p:cNvSpPr/>
          <p:nvPr/>
        </p:nvSpPr>
        <p:spPr>
          <a:xfrm flipH="1" rot="-5400000">
            <a:off x="1562101" y="-114299"/>
            <a:ext cx="304797"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3" name="Google Shape;33;p16"/>
          <p:cNvSpPr/>
          <p:nvPr>
            <p:ph idx="4" type="pic"/>
          </p:nvPr>
        </p:nvSpPr>
        <p:spPr>
          <a:xfrm>
            <a:off x="7013448" y="34960"/>
            <a:ext cx="5178552" cy="682304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ull Image">
  <p:cSld name="2_Full Image">
    <p:spTree>
      <p:nvGrpSpPr>
        <p:cNvPr id="203" name="Shape 203"/>
        <p:cNvGrpSpPr/>
        <p:nvPr/>
      </p:nvGrpSpPr>
      <p:grpSpPr>
        <a:xfrm>
          <a:off x="0" y="0"/>
          <a:ext cx="0" cy="0"/>
          <a:chOff x="0" y="0"/>
          <a:chExt cx="0" cy="0"/>
        </a:xfrm>
      </p:grpSpPr>
      <p:sp>
        <p:nvSpPr>
          <p:cNvPr id="204" name="Google Shape;204;p43"/>
          <p:cNvSpPr/>
          <p:nvPr>
            <p:ph idx="2" type="pic"/>
          </p:nvPr>
        </p:nvSpPr>
        <p:spPr>
          <a:xfrm>
            <a:off x="0" y="0"/>
            <a:ext cx="12191999" cy="6858000"/>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05" name="Google Shape;205;p43"/>
          <p:cNvSpPr txBox="1"/>
          <p:nvPr>
            <p:ph idx="1" type="body"/>
          </p:nvPr>
        </p:nvSpPr>
        <p:spPr>
          <a:xfrm>
            <a:off x="552269" y="1189969"/>
            <a:ext cx="4389542" cy="4677431"/>
          </a:xfrm>
          <a:prstGeom prst="rect">
            <a:avLst/>
          </a:prstGeom>
          <a:solidFill>
            <a:schemeClr val="accent2">
              <a:alpha val="87450"/>
            </a:schemeClr>
          </a:solidFill>
          <a:ln cap="flat" cmpd="sng" w="28575">
            <a:solidFill>
              <a:schemeClr val="accent2"/>
            </a:solidFill>
            <a:prstDash val="solid"/>
            <a:round/>
            <a:headEnd len="sm" w="sm" type="none"/>
            <a:tailEnd len="sm" w="sm" type="none"/>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6" name="Google Shape;206;p43"/>
          <p:cNvSpPr txBox="1"/>
          <p:nvPr>
            <p:ph idx="3" type="body"/>
          </p:nvPr>
        </p:nvSpPr>
        <p:spPr>
          <a:xfrm>
            <a:off x="902789" y="1494770"/>
            <a:ext cx="3688080" cy="391543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3200"/>
              <a:buNone/>
              <a:defRPr sz="3200">
                <a:solidFill>
                  <a:schemeClr val="lt1"/>
                </a:solidFill>
              </a:defRPr>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7" name="Google Shape;207;p43"/>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08" name="Google Shape;208;p43"/>
          <p:cNvSpPr txBox="1"/>
          <p:nvPr>
            <p:ph type="title"/>
          </p:nvPr>
        </p:nvSpPr>
        <p:spPr>
          <a:xfrm>
            <a:off x="548640" y="548640"/>
            <a:ext cx="11106150" cy="4419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Content and half Image_Top shape bar">
  <p:cSld name="1_Title Subtitle Content and half Image_Top shape bar">
    <p:spTree>
      <p:nvGrpSpPr>
        <p:cNvPr id="209" name="Shape 209"/>
        <p:cNvGrpSpPr/>
        <p:nvPr/>
      </p:nvGrpSpPr>
      <p:grpSpPr>
        <a:xfrm>
          <a:off x="0" y="0"/>
          <a:ext cx="0" cy="0"/>
          <a:chOff x="0" y="0"/>
          <a:chExt cx="0" cy="0"/>
        </a:xfrm>
      </p:grpSpPr>
      <p:sp>
        <p:nvSpPr>
          <p:cNvPr id="210" name="Google Shape;210;p44"/>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1" name="Google Shape;211;p44"/>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44"/>
          <p:cNvSpPr txBox="1"/>
          <p:nvPr>
            <p:ph idx="1" type="body"/>
          </p:nvPr>
        </p:nvSpPr>
        <p:spPr>
          <a:xfrm>
            <a:off x="548640" y="4021648"/>
            <a:ext cx="5090157"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3" name="Google Shape;213;p44"/>
          <p:cNvSpPr txBox="1"/>
          <p:nvPr>
            <p:ph idx="2" type="body"/>
          </p:nvPr>
        </p:nvSpPr>
        <p:spPr>
          <a:xfrm>
            <a:off x="548640" y="3429000"/>
            <a:ext cx="509015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4" name="Google Shape;214;p44"/>
          <p:cNvSpPr txBox="1"/>
          <p:nvPr>
            <p:ph idx="3" type="body"/>
          </p:nvPr>
        </p:nvSpPr>
        <p:spPr>
          <a:xfrm>
            <a:off x="6527803" y="4021648"/>
            <a:ext cx="5090157"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5" name="Google Shape;215;p44"/>
          <p:cNvSpPr txBox="1"/>
          <p:nvPr>
            <p:ph idx="4" type="body"/>
          </p:nvPr>
        </p:nvSpPr>
        <p:spPr>
          <a:xfrm>
            <a:off x="6527803" y="3429000"/>
            <a:ext cx="509015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accent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6" name="Google Shape;216;p44"/>
          <p:cNvSpPr/>
          <p:nvPr>
            <p:ph idx="5" type="pic"/>
          </p:nvPr>
        </p:nvSpPr>
        <p:spPr>
          <a:xfrm>
            <a:off x="548944" y="2423061"/>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17" name="Google Shape;217;p44"/>
          <p:cNvSpPr/>
          <p:nvPr>
            <p:ph idx="6" type="pic"/>
          </p:nvPr>
        </p:nvSpPr>
        <p:spPr>
          <a:xfrm>
            <a:off x="6527803" y="2423061"/>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18" name="Google Shape;218;p44"/>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ubtitle Content and half Image_Top shape bar">
  <p:cSld name="2_Title Subtitle Content and half Image_Top shape bar">
    <p:spTree>
      <p:nvGrpSpPr>
        <p:cNvPr id="219" name="Shape 219"/>
        <p:cNvGrpSpPr/>
        <p:nvPr/>
      </p:nvGrpSpPr>
      <p:grpSpPr>
        <a:xfrm>
          <a:off x="0" y="0"/>
          <a:ext cx="0" cy="0"/>
          <a:chOff x="0" y="0"/>
          <a:chExt cx="0" cy="0"/>
        </a:xfrm>
      </p:grpSpPr>
      <p:sp>
        <p:nvSpPr>
          <p:cNvPr id="220" name="Google Shape;220;p45"/>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21" name="Google Shape;221;p4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45"/>
          <p:cNvSpPr txBox="1"/>
          <p:nvPr>
            <p:ph idx="1" type="body"/>
          </p:nvPr>
        </p:nvSpPr>
        <p:spPr>
          <a:xfrm>
            <a:off x="548640" y="4021648"/>
            <a:ext cx="3474720"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3" name="Google Shape;223;p45"/>
          <p:cNvSpPr txBox="1"/>
          <p:nvPr>
            <p:ph idx="2" type="body"/>
          </p:nvPr>
        </p:nvSpPr>
        <p:spPr>
          <a:xfrm>
            <a:off x="548640" y="3429000"/>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4" name="Google Shape;224;p45"/>
          <p:cNvSpPr txBox="1"/>
          <p:nvPr>
            <p:ph idx="3" type="body"/>
          </p:nvPr>
        </p:nvSpPr>
        <p:spPr>
          <a:xfrm>
            <a:off x="4358640" y="4021648"/>
            <a:ext cx="3474720"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5" name="Google Shape;225;p45"/>
          <p:cNvSpPr txBox="1"/>
          <p:nvPr>
            <p:ph idx="4" type="body"/>
          </p:nvPr>
        </p:nvSpPr>
        <p:spPr>
          <a:xfrm>
            <a:off x="4358640" y="3429000"/>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6" name="Google Shape;226;p45"/>
          <p:cNvSpPr/>
          <p:nvPr>
            <p:ph idx="5" type="pic"/>
          </p:nvPr>
        </p:nvSpPr>
        <p:spPr>
          <a:xfrm>
            <a:off x="548944" y="2423061"/>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27" name="Google Shape;227;p45"/>
          <p:cNvSpPr/>
          <p:nvPr>
            <p:ph idx="6" type="pic"/>
          </p:nvPr>
        </p:nvSpPr>
        <p:spPr>
          <a:xfrm>
            <a:off x="4358640" y="2423061"/>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28" name="Google Shape;228;p45"/>
          <p:cNvSpPr txBox="1"/>
          <p:nvPr>
            <p:ph idx="7" type="body"/>
          </p:nvPr>
        </p:nvSpPr>
        <p:spPr>
          <a:xfrm>
            <a:off x="8168640" y="4021648"/>
            <a:ext cx="3474720"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9" name="Google Shape;229;p45"/>
          <p:cNvSpPr txBox="1"/>
          <p:nvPr>
            <p:ph idx="8" type="body"/>
          </p:nvPr>
        </p:nvSpPr>
        <p:spPr>
          <a:xfrm>
            <a:off x="8168640" y="3429000"/>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accent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0" name="Google Shape;230;p45"/>
          <p:cNvSpPr/>
          <p:nvPr>
            <p:ph idx="9" type="pic"/>
          </p:nvPr>
        </p:nvSpPr>
        <p:spPr>
          <a:xfrm>
            <a:off x="8168336" y="2423061"/>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31" name="Google Shape;231;p45"/>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 Content 2 rows">
  <p:cSld name="Title Icon Content 2 rows">
    <p:spTree>
      <p:nvGrpSpPr>
        <p:cNvPr id="232" name="Shape 232"/>
        <p:cNvGrpSpPr/>
        <p:nvPr/>
      </p:nvGrpSpPr>
      <p:grpSpPr>
        <a:xfrm>
          <a:off x="0" y="0"/>
          <a:ext cx="0" cy="0"/>
          <a:chOff x="0" y="0"/>
          <a:chExt cx="0" cy="0"/>
        </a:xfrm>
      </p:grpSpPr>
      <p:sp>
        <p:nvSpPr>
          <p:cNvPr id="233" name="Google Shape;233;p46"/>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34" name="Google Shape;234;p46"/>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46"/>
          <p:cNvSpPr txBox="1"/>
          <p:nvPr>
            <p:ph idx="1" type="body"/>
          </p:nvPr>
        </p:nvSpPr>
        <p:spPr>
          <a:xfrm>
            <a:off x="5562600" y="2438400"/>
            <a:ext cx="5901458" cy="9752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6" name="Google Shape;236;p46"/>
          <p:cNvSpPr txBox="1"/>
          <p:nvPr>
            <p:ph idx="2" type="body"/>
          </p:nvPr>
        </p:nvSpPr>
        <p:spPr>
          <a:xfrm>
            <a:off x="1524000" y="2713664"/>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7" name="Google Shape;237;p46"/>
          <p:cNvSpPr/>
          <p:nvPr>
            <p:ph idx="3" type="pic"/>
          </p:nvPr>
        </p:nvSpPr>
        <p:spPr>
          <a:xfrm>
            <a:off x="548944" y="2564258"/>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38" name="Google Shape;238;p46"/>
          <p:cNvSpPr txBox="1"/>
          <p:nvPr>
            <p:ph idx="4" type="body"/>
          </p:nvPr>
        </p:nvSpPr>
        <p:spPr>
          <a:xfrm>
            <a:off x="5562600" y="4391622"/>
            <a:ext cx="5901458" cy="9752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9" name="Google Shape;239;p46"/>
          <p:cNvSpPr txBox="1"/>
          <p:nvPr>
            <p:ph idx="5" type="body"/>
          </p:nvPr>
        </p:nvSpPr>
        <p:spPr>
          <a:xfrm>
            <a:off x="1524000" y="4666886"/>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0" name="Google Shape;240;p46"/>
          <p:cNvSpPr/>
          <p:nvPr>
            <p:ph idx="6" type="pic"/>
          </p:nvPr>
        </p:nvSpPr>
        <p:spPr>
          <a:xfrm>
            <a:off x="548944" y="4517480"/>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41" name="Google Shape;241;p46"/>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 Content 3 rows">
  <p:cSld name="Title Icon Content 3 rows">
    <p:spTree>
      <p:nvGrpSpPr>
        <p:cNvPr id="242" name="Shape 242"/>
        <p:cNvGrpSpPr/>
        <p:nvPr/>
      </p:nvGrpSpPr>
      <p:grpSpPr>
        <a:xfrm>
          <a:off x="0" y="0"/>
          <a:ext cx="0" cy="0"/>
          <a:chOff x="0" y="0"/>
          <a:chExt cx="0" cy="0"/>
        </a:xfrm>
      </p:grpSpPr>
      <p:sp>
        <p:nvSpPr>
          <p:cNvPr id="243" name="Google Shape;243;p47"/>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44" name="Google Shape;244;p47"/>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47"/>
          <p:cNvSpPr txBox="1"/>
          <p:nvPr>
            <p:ph idx="1" type="body"/>
          </p:nvPr>
        </p:nvSpPr>
        <p:spPr>
          <a:xfrm>
            <a:off x="5562600" y="2423061"/>
            <a:ext cx="5901458" cy="100593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6" name="Google Shape;246;p47"/>
          <p:cNvSpPr txBox="1"/>
          <p:nvPr>
            <p:ph idx="2" type="body"/>
          </p:nvPr>
        </p:nvSpPr>
        <p:spPr>
          <a:xfrm>
            <a:off x="1524000" y="2713664"/>
            <a:ext cx="3810000" cy="424732"/>
          </a:xfrm>
          <a:prstGeom prst="rect">
            <a:avLst/>
          </a:prstGeom>
          <a:noFill/>
          <a:ln>
            <a:noFill/>
          </a:ln>
        </p:spPr>
        <p:txBody>
          <a:bodyPr anchorCtr="0" anchor="ctr"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7" name="Google Shape;247;p47"/>
          <p:cNvSpPr/>
          <p:nvPr>
            <p:ph idx="3" type="pic"/>
          </p:nvPr>
        </p:nvSpPr>
        <p:spPr>
          <a:xfrm>
            <a:off x="548944" y="2564258"/>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48" name="Google Shape;248;p47"/>
          <p:cNvSpPr txBox="1"/>
          <p:nvPr>
            <p:ph idx="4" type="body"/>
          </p:nvPr>
        </p:nvSpPr>
        <p:spPr>
          <a:xfrm>
            <a:off x="5562600" y="3556396"/>
            <a:ext cx="5901458" cy="100593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9" name="Google Shape;249;p47"/>
          <p:cNvSpPr txBox="1"/>
          <p:nvPr>
            <p:ph idx="5" type="body"/>
          </p:nvPr>
        </p:nvSpPr>
        <p:spPr>
          <a:xfrm>
            <a:off x="1524000" y="3846999"/>
            <a:ext cx="3810000" cy="424732"/>
          </a:xfrm>
          <a:prstGeom prst="rect">
            <a:avLst/>
          </a:prstGeom>
          <a:noFill/>
          <a:ln>
            <a:noFill/>
          </a:ln>
        </p:spPr>
        <p:txBody>
          <a:bodyPr anchorCtr="0" anchor="ctr"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0" name="Google Shape;250;p47"/>
          <p:cNvSpPr/>
          <p:nvPr>
            <p:ph idx="6" type="pic"/>
          </p:nvPr>
        </p:nvSpPr>
        <p:spPr>
          <a:xfrm>
            <a:off x="548944" y="3697593"/>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51" name="Google Shape;251;p47"/>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52" name="Google Shape;252;p47"/>
          <p:cNvSpPr txBox="1"/>
          <p:nvPr>
            <p:ph idx="7" type="body"/>
          </p:nvPr>
        </p:nvSpPr>
        <p:spPr>
          <a:xfrm>
            <a:off x="5562600" y="4689732"/>
            <a:ext cx="5901458" cy="100593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3" name="Google Shape;253;p47"/>
          <p:cNvSpPr txBox="1"/>
          <p:nvPr>
            <p:ph idx="8" type="body"/>
          </p:nvPr>
        </p:nvSpPr>
        <p:spPr>
          <a:xfrm>
            <a:off x="1524000" y="4980335"/>
            <a:ext cx="3810000" cy="424732"/>
          </a:xfrm>
          <a:prstGeom prst="rect">
            <a:avLst/>
          </a:prstGeom>
          <a:noFill/>
          <a:ln>
            <a:noFill/>
          </a:ln>
        </p:spPr>
        <p:txBody>
          <a:bodyPr anchorCtr="0" anchor="ctr"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accent6"/>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4" name="Google Shape;254;p47"/>
          <p:cNvSpPr/>
          <p:nvPr>
            <p:ph idx="9" type="pic"/>
          </p:nvPr>
        </p:nvSpPr>
        <p:spPr>
          <a:xfrm>
            <a:off x="548944" y="4830929"/>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ide patch Icon Content 3 rows">
  <p:cSld name="Title Side patch Icon Content 3 rows">
    <p:spTree>
      <p:nvGrpSpPr>
        <p:cNvPr id="255" name="Shape 255"/>
        <p:cNvGrpSpPr/>
        <p:nvPr/>
      </p:nvGrpSpPr>
      <p:grpSpPr>
        <a:xfrm>
          <a:off x="0" y="0"/>
          <a:ext cx="0" cy="0"/>
          <a:chOff x="0" y="0"/>
          <a:chExt cx="0" cy="0"/>
        </a:xfrm>
      </p:grpSpPr>
      <p:sp>
        <p:nvSpPr>
          <p:cNvPr id="256" name="Google Shape;256;p48"/>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57" name="Google Shape;257;p48"/>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58" name="Google Shape;258;p48"/>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48"/>
          <p:cNvSpPr txBox="1"/>
          <p:nvPr>
            <p:ph idx="1" type="body"/>
          </p:nvPr>
        </p:nvSpPr>
        <p:spPr>
          <a:xfrm>
            <a:off x="7151214" y="2035302"/>
            <a:ext cx="4312844" cy="9144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1400"/>
              <a:buNone/>
              <a:defRPr sz="1400"/>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0" name="Google Shape;260;p48"/>
          <p:cNvSpPr txBox="1"/>
          <p:nvPr>
            <p:ph idx="2" type="body"/>
          </p:nvPr>
        </p:nvSpPr>
        <p:spPr>
          <a:xfrm>
            <a:off x="624840" y="2280181"/>
            <a:ext cx="4937760" cy="42473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20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1" name="Google Shape;261;p48"/>
          <p:cNvSpPr/>
          <p:nvPr>
            <p:ph idx="3" type="pic"/>
          </p:nvPr>
        </p:nvSpPr>
        <p:spPr>
          <a:xfrm>
            <a:off x="5756426" y="1935993"/>
            <a:ext cx="1094116" cy="1113108"/>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62" name="Google Shape;262;p48"/>
          <p:cNvSpPr txBox="1"/>
          <p:nvPr>
            <p:ph idx="4" type="body"/>
          </p:nvPr>
        </p:nvSpPr>
        <p:spPr>
          <a:xfrm>
            <a:off x="6071132" y="3576256"/>
            <a:ext cx="5392925" cy="9144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1400"/>
              <a:buNone/>
              <a:defRPr sz="1400"/>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3" name="Google Shape;263;p48"/>
          <p:cNvSpPr txBox="1"/>
          <p:nvPr>
            <p:ph idx="5" type="body"/>
          </p:nvPr>
        </p:nvSpPr>
        <p:spPr>
          <a:xfrm>
            <a:off x="548640" y="3846999"/>
            <a:ext cx="4023360" cy="42473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200"/>
              </a:spcBef>
              <a:spcAft>
                <a:spcPts val="0"/>
              </a:spcAft>
              <a:buSzPts val="2000"/>
              <a:buNone/>
              <a:defRPr b="1" sz="20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4" name="Google Shape;264;p48"/>
          <p:cNvSpPr/>
          <p:nvPr>
            <p:ph idx="6" type="pic"/>
          </p:nvPr>
        </p:nvSpPr>
        <p:spPr>
          <a:xfrm>
            <a:off x="4774508" y="3502811"/>
            <a:ext cx="1094116" cy="1113108"/>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65" name="Google Shape;265;p48"/>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66" name="Google Shape;266;p48"/>
          <p:cNvSpPr txBox="1"/>
          <p:nvPr>
            <p:ph idx="7" type="body"/>
          </p:nvPr>
        </p:nvSpPr>
        <p:spPr>
          <a:xfrm>
            <a:off x="4949699" y="5117210"/>
            <a:ext cx="6514359" cy="9144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1400"/>
              <a:buNone/>
              <a:defRPr sz="1400"/>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7" name="Google Shape;267;p48"/>
          <p:cNvSpPr txBox="1"/>
          <p:nvPr>
            <p:ph idx="8" type="body"/>
          </p:nvPr>
        </p:nvSpPr>
        <p:spPr>
          <a:xfrm>
            <a:off x="548641" y="5362089"/>
            <a:ext cx="2956560" cy="42473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200"/>
              </a:spcBef>
              <a:spcAft>
                <a:spcPts val="0"/>
              </a:spcAft>
              <a:buSzPts val="2000"/>
              <a:buNone/>
              <a:defRPr b="1" sz="2000">
                <a:solidFill>
                  <a:schemeClr val="accent6"/>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8" name="Google Shape;268;p48"/>
          <p:cNvSpPr/>
          <p:nvPr>
            <p:ph idx="9" type="pic"/>
          </p:nvPr>
        </p:nvSpPr>
        <p:spPr>
          <a:xfrm>
            <a:off x="3680392" y="5017901"/>
            <a:ext cx="1094116" cy="1113108"/>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69" name="Google Shape;269;p48"/>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ide patch Title Only">
  <p:cSld name="Title Side patch Title Only">
    <p:spTree>
      <p:nvGrpSpPr>
        <p:cNvPr id="270" name="Shape 270"/>
        <p:cNvGrpSpPr/>
        <p:nvPr/>
      </p:nvGrpSpPr>
      <p:grpSpPr>
        <a:xfrm>
          <a:off x="0" y="0"/>
          <a:ext cx="0" cy="0"/>
          <a:chOff x="0" y="0"/>
          <a:chExt cx="0" cy="0"/>
        </a:xfrm>
      </p:grpSpPr>
      <p:sp>
        <p:nvSpPr>
          <p:cNvPr id="271" name="Google Shape;271;p49"/>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72" name="Google Shape;272;p49"/>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73" name="Google Shape;273;p49"/>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49"/>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75" name="Google Shape;275;p49"/>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cxnSp>
        <p:nvCxnSpPr>
          <p:cNvPr id="276" name="Google Shape;276;p49"/>
          <p:cNvCxnSpPr/>
          <p:nvPr/>
        </p:nvCxnSpPr>
        <p:spPr>
          <a:xfrm>
            <a:off x="2018097" y="5181600"/>
            <a:ext cx="688207" cy="0"/>
          </a:xfrm>
          <a:prstGeom prst="straightConnector1">
            <a:avLst/>
          </a:prstGeom>
          <a:noFill/>
          <a:ln cap="rnd" cmpd="sng" w="57150">
            <a:solidFill>
              <a:schemeClr val="accent2"/>
            </a:solidFill>
            <a:prstDash val="solid"/>
            <a:round/>
            <a:headEnd len="sm" w="sm" type="none"/>
            <a:tailEnd len="sm" w="sm" type="none"/>
          </a:ln>
        </p:spPr>
      </p:cxnSp>
      <p:cxnSp>
        <p:nvCxnSpPr>
          <p:cNvPr id="277" name="Google Shape;277;p49"/>
          <p:cNvCxnSpPr/>
          <p:nvPr/>
        </p:nvCxnSpPr>
        <p:spPr>
          <a:xfrm>
            <a:off x="5751896" y="5181600"/>
            <a:ext cx="688207" cy="0"/>
          </a:xfrm>
          <a:prstGeom prst="straightConnector1">
            <a:avLst/>
          </a:prstGeom>
          <a:noFill/>
          <a:ln cap="rnd" cmpd="sng" w="57150">
            <a:solidFill>
              <a:schemeClr val="accent2"/>
            </a:solidFill>
            <a:prstDash val="solid"/>
            <a:round/>
            <a:headEnd len="sm" w="sm" type="none"/>
            <a:tailEnd len="sm" w="sm" type="none"/>
          </a:ln>
        </p:spPr>
      </p:cxnSp>
      <p:cxnSp>
        <p:nvCxnSpPr>
          <p:cNvPr id="278" name="Google Shape;278;p49"/>
          <p:cNvCxnSpPr/>
          <p:nvPr/>
        </p:nvCxnSpPr>
        <p:spPr>
          <a:xfrm>
            <a:off x="9485696" y="5181600"/>
            <a:ext cx="688207" cy="0"/>
          </a:xfrm>
          <a:prstGeom prst="straightConnector1">
            <a:avLst/>
          </a:prstGeom>
          <a:noFill/>
          <a:ln cap="rnd" cmpd="sng" w="57150">
            <a:solidFill>
              <a:schemeClr val="accent2"/>
            </a:solidFill>
            <a:prstDash val="solid"/>
            <a:round/>
            <a:headEnd len="sm" w="sm" type="none"/>
            <a:tailEnd len="sm" w="sm" type="none"/>
          </a:ln>
        </p:spPr>
      </p:cxnSp>
      <p:sp>
        <p:nvSpPr>
          <p:cNvPr id="279" name="Google Shape;279;p49"/>
          <p:cNvSpPr/>
          <p:nvPr>
            <p:ph idx="2" type="pic"/>
          </p:nvPr>
        </p:nvSpPr>
        <p:spPr>
          <a:xfrm>
            <a:off x="533401" y="2057401"/>
            <a:ext cx="3657599" cy="276280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80" name="Google Shape;280;p49"/>
          <p:cNvSpPr/>
          <p:nvPr>
            <p:ph idx="3" type="pic"/>
          </p:nvPr>
        </p:nvSpPr>
        <p:spPr>
          <a:xfrm>
            <a:off x="4267200" y="2057401"/>
            <a:ext cx="3657599" cy="276280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81" name="Google Shape;281;p49"/>
          <p:cNvSpPr/>
          <p:nvPr>
            <p:ph idx="4" type="pic"/>
          </p:nvPr>
        </p:nvSpPr>
        <p:spPr>
          <a:xfrm>
            <a:off x="8001000" y="2057401"/>
            <a:ext cx="3657599" cy="276280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82" name="Google Shape;282;p49"/>
          <p:cNvSpPr txBox="1"/>
          <p:nvPr>
            <p:ph idx="1" type="body"/>
          </p:nvPr>
        </p:nvSpPr>
        <p:spPr>
          <a:xfrm>
            <a:off x="548640" y="5542992"/>
            <a:ext cx="36423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3" name="Google Shape;283;p49"/>
          <p:cNvSpPr txBox="1"/>
          <p:nvPr>
            <p:ph idx="5" type="body"/>
          </p:nvPr>
        </p:nvSpPr>
        <p:spPr>
          <a:xfrm>
            <a:off x="4267200" y="5542992"/>
            <a:ext cx="36423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4" name="Google Shape;284;p49"/>
          <p:cNvSpPr txBox="1"/>
          <p:nvPr>
            <p:ph idx="6" type="body"/>
          </p:nvPr>
        </p:nvSpPr>
        <p:spPr>
          <a:xfrm>
            <a:off x="8001000" y="5542992"/>
            <a:ext cx="36423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p:cSld name="Team Slide">
    <p:spTree>
      <p:nvGrpSpPr>
        <p:cNvPr id="285" name="Shape 285"/>
        <p:cNvGrpSpPr/>
        <p:nvPr/>
      </p:nvGrpSpPr>
      <p:grpSpPr>
        <a:xfrm>
          <a:off x="0" y="0"/>
          <a:ext cx="0" cy="0"/>
          <a:chOff x="0" y="0"/>
          <a:chExt cx="0" cy="0"/>
        </a:xfrm>
      </p:grpSpPr>
      <p:sp>
        <p:nvSpPr>
          <p:cNvPr id="286" name="Google Shape;286;p50"/>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87" name="Google Shape;287;p50"/>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88" name="Google Shape;288;p50"/>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50"/>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90" name="Google Shape;290;p50"/>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cxnSp>
        <p:nvCxnSpPr>
          <p:cNvPr id="291" name="Google Shape;291;p50"/>
          <p:cNvCxnSpPr/>
          <p:nvPr/>
        </p:nvCxnSpPr>
        <p:spPr>
          <a:xfrm>
            <a:off x="1751397" y="5027659"/>
            <a:ext cx="688207" cy="0"/>
          </a:xfrm>
          <a:prstGeom prst="straightConnector1">
            <a:avLst/>
          </a:prstGeom>
          <a:noFill/>
          <a:ln cap="rnd" cmpd="sng" w="57150">
            <a:solidFill>
              <a:schemeClr val="accent2"/>
            </a:solidFill>
            <a:prstDash val="solid"/>
            <a:round/>
            <a:headEnd len="sm" w="sm" type="none"/>
            <a:tailEnd len="sm" w="sm" type="none"/>
          </a:ln>
        </p:spPr>
      </p:cxnSp>
      <p:sp>
        <p:nvSpPr>
          <p:cNvPr id="292" name="Google Shape;292;p50"/>
          <p:cNvSpPr/>
          <p:nvPr>
            <p:ph idx="2" type="pic"/>
          </p:nvPr>
        </p:nvSpPr>
        <p:spPr>
          <a:xfrm>
            <a:off x="723902" y="2057402"/>
            <a:ext cx="2743197" cy="2743198"/>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93" name="Google Shape;293;p50"/>
          <p:cNvSpPr txBox="1"/>
          <p:nvPr>
            <p:ph idx="1" type="body"/>
          </p:nvPr>
        </p:nvSpPr>
        <p:spPr>
          <a:xfrm>
            <a:off x="541021" y="5307558"/>
            <a:ext cx="31089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94" name="Google Shape;294;p50"/>
          <p:cNvSpPr txBox="1"/>
          <p:nvPr>
            <p:ph idx="3" type="body"/>
          </p:nvPr>
        </p:nvSpPr>
        <p:spPr>
          <a:xfrm>
            <a:off x="541021" y="5688559"/>
            <a:ext cx="3108959" cy="32362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1400"/>
              <a:buNone/>
              <a:defRPr b="0" sz="14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295" name="Google Shape;295;p50"/>
          <p:cNvCxnSpPr/>
          <p:nvPr/>
        </p:nvCxnSpPr>
        <p:spPr>
          <a:xfrm flipH="1">
            <a:off x="3907846" y="2747071"/>
            <a:ext cx="2160050" cy="2836074"/>
          </a:xfrm>
          <a:prstGeom prst="straightConnector1">
            <a:avLst/>
          </a:prstGeom>
          <a:noFill/>
          <a:ln cap="flat" cmpd="sng" w="25400">
            <a:solidFill>
              <a:schemeClr val="accent2"/>
            </a:solidFill>
            <a:prstDash val="solid"/>
            <a:round/>
            <a:headEnd len="sm" w="sm" type="none"/>
            <a:tailEnd len="sm" w="sm" type="none"/>
          </a:ln>
        </p:spPr>
      </p:cxnSp>
      <p:cxnSp>
        <p:nvCxnSpPr>
          <p:cNvPr id="296" name="Google Shape;296;p50"/>
          <p:cNvCxnSpPr/>
          <p:nvPr/>
        </p:nvCxnSpPr>
        <p:spPr>
          <a:xfrm rot="10800000">
            <a:off x="5536511" y="3617080"/>
            <a:ext cx="0" cy="1097280"/>
          </a:xfrm>
          <a:prstGeom prst="straightConnector1">
            <a:avLst/>
          </a:prstGeom>
          <a:noFill/>
          <a:ln cap="flat" cmpd="sng" w="25400">
            <a:solidFill>
              <a:schemeClr val="accent2"/>
            </a:solidFill>
            <a:prstDash val="solid"/>
            <a:round/>
            <a:headEnd len="sm" w="sm" type="none"/>
            <a:tailEnd len="sm" w="sm" type="none"/>
          </a:ln>
        </p:spPr>
      </p:cxnSp>
      <p:grpSp>
        <p:nvGrpSpPr>
          <p:cNvPr id="297" name="Google Shape;297;p50"/>
          <p:cNvGrpSpPr/>
          <p:nvPr/>
        </p:nvGrpSpPr>
        <p:grpSpPr>
          <a:xfrm>
            <a:off x="4408934" y="2187574"/>
            <a:ext cx="2202839" cy="3915295"/>
            <a:chOff x="4950988" y="1632088"/>
            <a:chExt cx="2276441" cy="3915295"/>
          </a:xfrm>
        </p:grpSpPr>
        <p:cxnSp>
          <p:nvCxnSpPr>
            <p:cNvPr id="298" name="Google Shape;298;p50"/>
            <p:cNvCxnSpPr/>
            <p:nvPr/>
          </p:nvCxnSpPr>
          <p:spPr>
            <a:xfrm rot="10800000">
              <a:off x="7227429" y="1632088"/>
              <a:ext cx="0" cy="1133943"/>
            </a:xfrm>
            <a:prstGeom prst="straightConnector1">
              <a:avLst/>
            </a:prstGeom>
            <a:noFill/>
            <a:ln cap="flat" cmpd="sng" w="25400">
              <a:solidFill>
                <a:schemeClr val="accent2"/>
              </a:solidFill>
              <a:prstDash val="solid"/>
              <a:round/>
              <a:headEnd len="sm" w="sm" type="none"/>
              <a:tailEnd len="sm" w="sm" type="none"/>
            </a:ln>
          </p:spPr>
        </p:cxnSp>
        <p:cxnSp>
          <p:nvCxnSpPr>
            <p:cNvPr id="299" name="Google Shape;299;p50"/>
            <p:cNvCxnSpPr/>
            <p:nvPr/>
          </p:nvCxnSpPr>
          <p:spPr>
            <a:xfrm rot="10800000">
              <a:off x="4950988" y="4507936"/>
              <a:ext cx="0" cy="1039447"/>
            </a:xfrm>
            <a:prstGeom prst="straightConnector1">
              <a:avLst/>
            </a:prstGeom>
            <a:noFill/>
            <a:ln cap="flat" cmpd="sng" w="25400">
              <a:solidFill>
                <a:schemeClr val="accent2"/>
              </a:solidFill>
              <a:prstDash val="solid"/>
              <a:round/>
              <a:headEnd len="sm" w="sm" type="none"/>
              <a:tailEnd len="sm" w="sm" type="none"/>
            </a:ln>
          </p:spPr>
        </p:cxnSp>
      </p:grpSp>
      <p:sp>
        <p:nvSpPr>
          <p:cNvPr id="300" name="Google Shape;300;p50"/>
          <p:cNvSpPr/>
          <p:nvPr>
            <p:ph idx="4" type="pic"/>
          </p:nvPr>
        </p:nvSpPr>
        <p:spPr>
          <a:xfrm>
            <a:off x="5426747" y="3663296"/>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01" name="Google Shape;301;p50"/>
          <p:cNvSpPr/>
          <p:nvPr>
            <p:ph idx="5" type="pic"/>
          </p:nvPr>
        </p:nvSpPr>
        <p:spPr>
          <a:xfrm>
            <a:off x="4408933" y="5090164"/>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02" name="Google Shape;302;p50"/>
          <p:cNvSpPr/>
          <p:nvPr>
            <p:ph idx="6" type="pic"/>
          </p:nvPr>
        </p:nvSpPr>
        <p:spPr>
          <a:xfrm>
            <a:off x="6458832" y="2223786"/>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cxnSp>
        <p:nvCxnSpPr>
          <p:cNvPr id="303" name="Google Shape;303;p50"/>
          <p:cNvCxnSpPr/>
          <p:nvPr/>
        </p:nvCxnSpPr>
        <p:spPr>
          <a:xfrm flipH="1">
            <a:off x="7036660" y="2747071"/>
            <a:ext cx="2160050" cy="2836074"/>
          </a:xfrm>
          <a:prstGeom prst="straightConnector1">
            <a:avLst/>
          </a:prstGeom>
          <a:noFill/>
          <a:ln cap="flat" cmpd="sng" w="25400">
            <a:solidFill>
              <a:schemeClr val="accent2"/>
            </a:solidFill>
            <a:prstDash val="solid"/>
            <a:round/>
            <a:headEnd len="sm" w="sm" type="none"/>
            <a:tailEnd len="sm" w="sm" type="none"/>
          </a:ln>
        </p:spPr>
      </p:cxnSp>
      <p:cxnSp>
        <p:nvCxnSpPr>
          <p:cNvPr id="304" name="Google Shape;304;p50"/>
          <p:cNvCxnSpPr/>
          <p:nvPr/>
        </p:nvCxnSpPr>
        <p:spPr>
          <a:xfrm rot="10800000">
            <a:off x="8665325" y="3617080"/>
            <a:ext cx="0" cy="1097280"/>
          </a:xfrm>
          <a:prstGeom prst="straightConnector1">
            <a:avLst/>
          </a:prstGeom>
          <a:noFill/>
          <a:ln cap="flat" cmpd="sng" w="25400">
            <a:solidFill>
              <a:schemeClr val="accent2"/>
            </a:solidFill>
            <a:prstDash val="solid"/>
            <a:round/>
            <a:headEnd len="sm" w="sm" type="none"/>
            <a:tailEnd len="sm" w="sm" type="none"/>
          </a:ln>
        </p:spPr>
      </p:cxnSp>
      <p:grpSp>
        <p:nvGrpSpPr>
          <p:cNvPr id="305" name="Google Shape;305;p50"/>
          <p:cNvGrpSpPr/>
          <p:nvPr/>
        </p:nvGrpSpPr>
        <p:grpSpPr>
          <a:xfrm>
            <a:off x="7537748" y="2187574"/>
            <a:ext cx="2202839" cy="3915295"/>
            <a:chOff x="4950988" y="1632088"/>
            <a:chExt cx="2276441" cy="3915295"/>
          </a:xfrm>
        </p:grpSpPr>
        <p:cxnSp>
          <p:nvCxnSpPr>
            <p:cNvPr id="306" name="Google Shape;306;p50"/>
            <p:cNvCxnSpPr/>
            <p:nvPr/>
          </p:nvCxnSpPr>
          <p:spPr>
            <a:xfrm rot="10800000">
              <a:off x="7227429" y="1632088"/>
              <a:ext cx="0" cy="1133943"/>
            </a:xfrm>
            <a:prstGeom prst="straightConnector1">
              <a:avLst/>
            </a:prstGeom>
            <a:noFill/>
            <a:ln cap="flat" cmpd="sng" w="25400">
              <a:solidFill>
                <a:schemeClr val="accent2"/>
              </a:solidFill>
              <a:prstDash val="solid"/>
              <a:round/>
              <a:headEnd len="sm" w="sm" type="none"/>
              <a:tailEnd len="sm" w="sm" type="none"/>
            </a:ln>
          </p:spPr>
        </p:cxnSp>
        <p:cxnSp>
          <p:nvCxnSpPr>
            <p:cNvPr id="307" name="Google Shape;307;p50"/>
            <p:cNvCxnSpPr/>
            <p:nvPr/>
          </p:nvCxnSpPr>
          <p:spPr>
            <a:xfrm rot="10800000">
              <a:off x="4950988" y="4507936"/>
              <a:ext cx="0" cy="1039447"/>
            </a:xfrm>
            <a:prstGeom prst="straightConnector1">
              <a:avLst/>
            </a:prstGeom>
            <a:noFill/>
            <a:ln cap="flat" cmpd="sng" w="25400">
              <a:solidFill>
                <a:schemeClr val="accent2"/>
              </a:solidFill>
              <a:prstDash val="solid"/>
              <a:round/>
              <a:headEnd len="sm" w="sm" type="none"/>
              <a:tailEnd len="sm" w="sm" type="none"/>
            </a:ln>
          </p:spPr>
        </p:cxnSp>
      </p:grpSp>
      <p:sp>
        <p:nvSpPr>
          <p:cNvPr id="308" name="Google Shape;308;p50"/>
          <p:cNvSpPr/>
          <p:nvPr>
            <p:ph idx="7" type="pic"/>
          </p:nvPr>
        </p:nvSpPr>
        <p:spPr>
          <a:xfrm>
            <a:off x="8555561" y="3663296"/>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09" name="Google Shape;309;p50"/>
          <p:cNvSpPr/>
          <p:nvPr>
            <p:ph idx="8" type="pic"/>
          </p:nvPr>
        </p:nvSpPr>
        <p:spPr>
          <a:xfrm>
            <a:off x="7537747" y="5090164"/>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10" name="Google Shape;310;p50"/>
          <p:cNvSpPr/>
          <p:nvPr>
            <p:ph idx="9" type="pic"/>
          </p:nvPr>
        </p:nvSpPr>
        <p:spPr>
          <a:xfrm>
            <a:off x="9587646" y="2223786"/>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11" name="Google Shape;311;p50"/>
          <p:cNvSpPr txBox="1"/>
          <p:nvPr>
            <p:ph idx="13" type="body"/>
          </p:nvPr>
        </p:nvSpPr>
        <p:spPr>
          <a:xfrm>
            <a:off x="7595850" y="264360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2" name="Google Shape;312;p50"/>
          <p:cNvSpPr txBox="1"/>
          <p:nvPr>
            <p:ph idx="14" type="body"/>
          </p:nvPr>
        </p:nvSpPr>
        <p:spPr>
          <a:xfrm>
            <a:off x="6557415" y="408311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3" name="Google Shape;313;p50"/>
          <p:cNvSpPr txBox="1"/>
          <p:nvPr>
            <p:ph idx="15" type="body"/>
          </p:nvPr>
        </p:nvSpPr>
        <p:spPr>
          <a:xfrm>
            <a:off x="5564282" y="5509983"/>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4" name="Google Shape;314;p50"/>
          <p:cNvSpPr txBox="1"/>
          <p:nvPr>
            <p:ph idx="16" type="body"/>
          </p:nvPr>
        </p:nvSpPr>
        <p:spPr>
          <a:xfrm>
            <a:off x="10727786" y="264360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5" name="Google Shape;315;p50"/>
          <p:cNvSpPr txBox="1"/>
          <p:nvPr>
            <p:ph idx="17" type="body"/>
          </p:nvPr>
        </p:nvSpPr>
        <p:spPr>
          <a:xfrm>
            <a:off x="9689351" y="408311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6" name="Google Shape;316;p50"/>
          <p:cNvSpPr txBox="1"/>
          <p:nvPr>
            <p:ph idx="18" type="body"/>
          </p:nvPr>
        </p:nvSpPr>
        <p:spPr>
          <a:xfrm>
            <a:off x="8696218" y="5509983"/>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g Chart">
  <p:cSld name="TITLE ONLY_Org Chart">
    <p:spTree>
      <p:nvGrpSpPr>
        <p:cNvPr id="317" name="Shape 317"/>
        <p:cNvGrpSpPr/>
        <p:nvPr/>
      </p:nvGrpSpPr>
      <p:grpSpPr>
        <a:xfrm>
          <a:off x="0" y="0"/>
          <a:ext cx="0" cy="0"/>
          <a:chOff x="0" y="0"/>
          <a:chExt cx="0" cy="0"/>
        </a:xfrm>
      </p:grpSpPr>
      <p:sp>
        <p:nvSpPr>
          <p:cNvPr id="318" name="Google Shape;318;p51"/>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19" name="Google Shape;319;p51"/>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51"/>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21" name="Google Shape;321;p51"/>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2" name="Google Shape;322;p51"/>
          <p:cNvSpPr/>
          <p:nvPr>
            <p:ph idx="2" type="pic"/>
          </p:nvPr>
        </p:nvSpPr>
        <p:spPr>
          <a:xfrm>
            <a:off x="3960064" y="1981200"/>
            <a:ext cx="1523993" cy="1523994"/>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23" name="Google Shape;323;p51"/>
          <p:cNvSpPr txBox="1"/>
          <p:nvPr>
            <p:ph idx="1" type="body"/>
          </p:nvPr>
        </p:nvSpPr>
        <p:spPr>
          <a:xfrm>
            <a:off x="5788864" y="2618469"/>
            <a:ext cx="3108959" cy="4247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4" name="Google Shape;324;p51"/>
          <p:cNvSpPr txBox="1"/>
          <p:nvPr>
            <p:ph idx="3" type="body"/>
          </p:nvPr>
        </p:nvSpPr>
        <p:spPr>
          <a:xfrm>
            <a:off x="5788864" y="2999470"/>
            <a:ext cx="3108959" cy="32362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200"/>
              <a:buNone/>
              <a:defRPr b="0" sz="12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25" name="Google Shape;325;p51"/>
          <p:cNvCxnSpPr/>
          <p:nvPr/>
        </p:nvCxnSpPr>
        <p:spPr>
          <a:xfrm rot="10800000">
            <a:off x="6146423" y="665228"/>
            <a:ext cx="0" cy="7406640"/>
          </a:xfrm>
          <a:prstGeom prst="straightConnector1">
            <a:avLst/>
          </a:prstGeom>
          <a:noFill/>
          <a:ln cap="flat" cmpd="sng" w="25400">
            <a:solidFill>
              <a:schemeClr val="accent2"/>
            </a:solidFill>
            <a:prstDash val="solid"/>
            <a:round/>
            <a:headEnd len="sm" w="sm" type="none"/>
            <a:tailEnd len="sm" w="sm" type="none"/>
          </a:ln>
        </p:spPr>
      </p:cxnSp>
      <p:sp>
        <p:nvSpPr>
          <p:cNvPr id="326" name="Google Shape;326;p51"/>
          <p:cNvSpPr/>
          <p:nvPr>
            <p:ph idx="4" type="pic"/>
          </p:nvPr>
        </p:nvSpPr>
        <p:spPr>
          <a:xfrm>
            <a:off x="181122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27" name="Google Shape;327;p51"/>
          <p:cNvSpPr txBox="1"/>
          <p:nvPr>
            <p:ph idx="5" type="body"/>
          </p:nvPr>
        </p:nvSpPr>
        <p:spPr>
          <a:xfrm>
            <a:off x="152049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8" name="Google Shape;328;p51"/>
          <p:cNvSpPr txBox="1"/>
          <p:nvPr>
            <p:ph idx="6" type="body"/>
          </p:nvPr>
        </p:nvSpPr>
        <p:spPr>
          <a:xfrm>
            <a:off x="152049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9" name="Google Shape;329;p51"/>
          <p:cNvSpPr/>
          <p:nvPr>
            <p:ph idx="7" type="pic"/>
          </p:nvPr>
        </p:nvSpPr>
        <p:spPr>
          <a:xfrm>
            <a:off x="364002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30" name="Google Shape;330;p51"/>
          <p:cNvSpPr txBox="1"/>
          <p:nvPr>
            <p:ph idx="8" type="body"/>
          </p:nvPr>
        </p:nvSpPr>
        <p:spPr>
          <a:xfrm>
            <a:off x="334929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1" name="Google Shape;331;p51"/>
          <p:cNvSpPr txBox="1"/>
          <p:nvPr>
            <p:ph idx="9" type="body"/>
          </p:nvPr>
        </p:nvSpPr>
        <p:spPr>
          <a:xfrm>
            <a:off x="334929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2" name="Google Shape;332;p51"/>
          <p:cNvSpPr/>
          <p:nvPr>
            <p:ph idx="13" type="pic"/>
          </p:nvPr>
        </p:nvSpPr>
        <p:spPr>
          <a:xfrm>
            <a:off x="544977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33" name="Google Shape;333;p51"/>
          <p:cNvSpPr txBox="1"/>
          <p:nvPr>
            <p:ph idx="14" type="body"/>
          </p:nvPr>
        </p:nvSpPr>
        <p:spPr>
          <a:xfrm>
            <a:off x="515904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4" name="Google Shape;334;p51"/>
          <p:cNvSpPr txBox="1"/>
          <p:nvPr>
            <p:ph idx="15" type="body"/>
          </p:nvPr>
        </p:nvSpPr>
        <p:spPr>
          <a:xfrm>
            <a:off x="515904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5" name="Google Shape;335;p51"/>
          <p:cNvSpPr/>
          <p:nvPr>
            <p:ph idx="16" type="pic"/>
          </p:nvPr>
        </p:nvSpPr>
        <p:spPr>
          <a:xfrm>
            <a:off x="725952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36" name="Google Shape;336;p51"/>
          <p:cNvSpPr txBox="1"/>
          <p:nvPr>
            <p:ph idx="17" type="body"/>
          </p:nvPr>
        </p:nvSpPr>
        <p:spPr>
          <a:xfrm>
            <a:off x="696879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7" name="Google Shape;337;p51"/>
          <p:cNvSpPr txBox="1"/>
          <p:nvPr>
            <p:ph idx="18" type="body"/>
          </p:nvPr>
        </p:nvSpPr>
        <p:spPr>
          <a:xfrm>
            <a:off x="696879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8" name="Google Shape;338;p51"/>
          <p:cNvSpPr/>
          <p:nvPr>
            <p:ph idx="19" type="pic"/>
          </p:nvPr>
        </p:nvSpPr>
        <p:spPr>
          <a:xfrm>
            <a:off x="9066634"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39" name="Google Shape;339;p51"/>
          <p:cNvSpPr txBox="1"/>
          <p:nvPr>
            <p:ph idx="20" type="body"/>
          </p:nvPr>
        </p:nvSpPr>
        <p:spPr>
          <a:xfrm>
            <a:off x="8775905"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0" name="Google Shape;340;p51"/>
          <p:cNvSpPr txBox="1"/>
          <p:nvPr>
            <p:ph idx="21" type="body"/>
          </p:nvPr>
        </p:nvSpPr>
        <p:spPr>
          <a:xfrm>
            <a:off x="8775905"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g Chart 6">
  <p:cSld name="TITLE ONLY_Org Chart 6">
    <p:spTree>
      <p:nvGrpSpPr>
        <p:cNvPr id="341" name="Shape 341"/>
        <p:cNvGrpSpPr/>
        <p:nvPr/>
      </p:nvGrpSpPr>
      <p:grpSpPr>
        <a:xfrm>
          <a:off x="0" y="0"/>
          <a:ext cx="0" cy="0"/>
          <a:chOff x="0" y="0"/>
          <a:chExt cx="0" cy="0"/>
        </a:xfrm>
      </p:grpSpPr>
      <p:sp>
        <p:nvSpPr>
          <p:cNvPr id="342" name="Google Shape;342;p52"/>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43" name="Google Shape;343;p52"/>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52"/>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45" name="Google Shape;345;p52"/>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46" name="Google Shape;346;p52"/>
          <p:cNvSpPr/>
          <p:nvPr>
            <p:ph idx="2" type="pic"/>
          </p:nvPr>
        </p:nvSpPr>
        <p:spPr>
          <a:xfrm>
            <a:off x="3596641" y="1981200"/>
            <a:ext cx="1523993" cy="1523994"/>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47" name="Google Shape;347;p52"/>
          <p:cNvSpPr txBox="1"/>
          <p:nvPr>
            <p:ph idx="1" type="body"/>
          </p:nvPr>
        </p:nvSpPr>
        <p:spPr>
          <a:xfrm>
            <a:off x="5425441" y="2618469"/>
            <a:ext cx="3108959" cy="4247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8" name="Google Shape;348;p52"/>
          <p:cNvSpPr txBox="1"/>
          <p:nvPr>
            <p:ph idx="3" type="body"/>
          </p:nvPr>
        </p:nvSpPr>
        <p:spPr>
          <a:xfrm>
            <a:off x="5425441" y="2999470"/>
            <a:ext cx="3108959" cy="32362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200"/>
              <a:buNone/>
              <a:defRPr b="0" sz="12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49" name="Google Shape;349;p52"/>
          <p:cNvCxnSpPr/>
          <p:nvPr/>
        </p:nvCxnSpPr>
        <p:spPr>
          <a:xfrm rot="10800000">
            <a:off x="6165169" y="-112012"/>
            <a:ext cx="0" cy="8961120"/>
          </a:xfrm>
          <a:prstGeom prst="straightConnector1">
            <a:avLst/>
          </a:prstGeom>
          <a:noFill/>
          <a:ln cap="flat" cmpd="sng" w="25400">
            <a:solidFill>
              <a:schemeClr val="accent2"/>
            </a:solidFill>
            <a:prstDash val="solid"/>
            <a:round/>
            <a:headEnd len="sm" w="sm" type="none"/>
            <a:tailEnd len="sm" w="sm" type="none"/>
          </a:ln>
        </p:spPr>
      </p:cxnSp>
      <p:sp>
        <p:nvSpPr>
          <p:cNvPr id="350" name="Google Shape;350;p52"/>
          <p:cNvSpPr/>
          <p:nvPr>
            <p:ph idx="4" type="pic"/>
          </p:nvPr>
        </p:nvSpPr>
        <p:spPr>
          <a:xfrm>
            <a:off x="105272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51" name="Google Shape;351;p52"/>
          <p:cNvSpPr txBox="1"/>
          <p:nvPr>
            <p:ph idx="5" type="body"/>
          </p:nvPr>
        </p:nvSpPr>
        <p:spPr>
          <a:xfrm>
            <a:off x="76200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2" name="Google Shape;352;p52"/>
          <p:cNvSpPr txBox="1"/>
          <p:nvPr>
            <p:ph idx="6" type="body"/>
          </p:nvPr>
        </p:nvSpPr>
        <p:spPr>
          <a:xfrm>
            <a:off x="76200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3" name="Google Shape;353;p52"/>
          <p:cNvSpPr/>
          <p:nvPr>
            <p:ph idx="7" type="pic"/>
          </p:nvPr>
        </p:nvSpPr>
        <p:spPr>
          <a:xfrm>
            <a:off x="288152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54" name="Google Shape;354;p52"/>
          <p:cNvSpPr txBox="1"/>
          <p:nvPr>
            <p:ph idx="8" type="body"/>
          </p:nvPr>
        </p:nvSpPr>
        <p:spPr>
          <a:xfrm>
            <a:off x="259080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5" name="Google Shape;355;p52"/>
          <p:cNvSpPr txBox="1"/>
          <p:nvPr>
            <p:ph idx="9" type="body"/>
          </p:nvPr>
        </p:nvSpPr>
        <p:spPr>
          <a:xfrm>
            <a:off x="259080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6" name="Google Shape;356;p52"/>
          <p:cNvSpPr/>
          <p:nvPr>
            <p:ph idx="13" type="pic"/>
          </p:nvPr>
        </p:nvSpPr>
        <p:spPr>
          <a:xfrm>
            <a:off x="469127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57" name="Google Shape;357;p52"/>
          <p:cNvSpPr txBox="1"/>
          <p:nvPr>
            <p:ph idx="14" type="body"/>
          </p:nvPr>
        </p:nvSpPr>
        <p:spPr>
          <a:xfrm>
            <a:off x="440055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8" name="Google Shape;358;p52"/>
          <p:cNvSpPr txBox="1"/>
          <p:nvPr>
            <p:ph idx="15" type="body"/>
          </p:nvPr>
        </p:nvSpPr>
        <p:spPr>
          <a:xfrm>
            <a:off x="440055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9" name="Google Shape;359;p52"/>
          <p:cNvSpPr/>
          <p:nvPr>
            <p:ph idx="16" type="pic"/>
          </p:nvPr>
        </p:nvSpPr>
        <p:spPr>
          <a:xfrm>
            <a:off x="650102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60" name="Google Shape;360;p52"/>
          <p:cNvSpPr txBox="1"/>
          <p:nvPr>
            <p:ph idx="17" type="body"/>
          </p:nvPr>
        </p:nvSpPr>
        <p:spPr>
          <a:xfrm>
            <a:off x="621030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1" name="Google Shape;361;p52"/>
          <p:cNvSpPr txBox="1"/>
          <p:nvPr>
            <p:ph idx="18" type="body"/>
          </p:nvPr>
        </p:nvSpPr>
        <p:spPr>
          <a:xfrm>
            <a:off x="621030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2" name="Google Shape;362;p52"/>
          <p:cNvSpPr/>
          <p:nvPr>
            <p:ph idx="19" type="pic"/>
          </p:nvPr>
        </p:nvSpPr>
        <p:spPr>
          <a:xfrm>
            <a:off x="8308140"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63" name="Google Shape;363;p52"/>
          <p:cNvSpPr txBox="1"/>
          <p:nvPr>
            <p:ph idx="20" type="body"/>
          </p:nvPr>
        </p:nvSpPr>
        <p:spPr>
          <a:xfrm>
            <a:off x="8017411"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4" name="Google Shape;364;p52"/>
          <p:cNvSpPr txBox="1"/>
          <p:nvPr>
            <p:ph idx="21" type="body"/>
          </p:nvPr>
        </p:nvSpPr>
        <p:spPr>
          <a:xfrm>
            <a:off x="8017411"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5" name="Google Shape;365;p52"/>
          <p:cNvSpPr/>
          <p:nvPr>
            <p:ph idx="22" type="pic"/>
          </p:nvPr>
        </p:nvSpPr>
        <p:spPr>
          <a:xfrm>
            <a:off x="10115251"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66" name="Google Shape;366;p52"/>
          <p:cNvSpPr txBox="1"/>
          <p:nvPr>
            <p:ph idx="23" type="body"/>
          </p:nvPr>
        </p:nvSpPr>
        <p:spPr>
          <a:xfrm>
            <a:off x="9824522"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7" name="Google Shape;367;p52"/>
          <p:cNvSpPr txBox="1"/>
          <p:nvPr>
            <p:ph idx="24" type="body"/>
          </p:nvPr>
        </p:nvSpPr>
        <p:spPr>
          <a:xfrm>
            <a:off x="9824522"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_DeepYellow" showMasterSp="0">
  <p:cSld name="1_Title Slide_DeepYellow">
    <p:bg>
      <p:bgPr>
        <a:solidFill>
          <a:srgbClr val="F2F2F2"/>
        </a:solidFill>
      </p:bgPr>
    </p:bg>
    <p:spTree>
      <p:nvGrpSpPr>
        <p:cNvPr id="34" name="Shape 34"/>
        <p:cNvGrpSpPr/>
        <p:nvPr/>
      </p:nvGrpSpPr>
      <p:grpSpPr>
        <a:xfrm>
          <a:off x="0" y="0"/>
          <a:ext cx="0" cy="0"/>
          <a:chOff x="0" y="0"/>
          <a:chExt cx="0" cy="0"/>
        </a:xfrm>
      </p:grpSpPr>
      <p:sp>
        <p:nvSpPr>
          <p:cNvPr id="35" name="Google Shape;35;p17"/>
          <p:cNvSpPr txBox="1"/>
          <p:nvPr>
            <p:ph idx="1" type="body"/>
          </p:nvPr>
        </p:nvSpPr>
        <p:spPr>
          <a:xfrm>
            <a:off x="1181099" y="457200"/>
            <a:ext cx="8128343" cy="6248400"/>
          </a:xfrm>
          <a:prstGeom prst="rect">
            <a:avLst/>
          </a:prstGeom>
          <a:solidFill>
            <a:schemeClr val="accent1"/>
          </a:solidFill>
          <a:ln>
            <a:noFill/>
          </a:ln>
        </p:spPr>
        <p:txBody>
          <a:bodyPr anchorCtr="0" anchor="ctr" bIns="45700" lIns="45700" spcFirstLastPara="1" rIns="45700" wrap="square" tIns="45700">
            <a:normAutofit/>
          </a:bodyPr>
          <a:lstStyle>
            <a:lvl1pPr indent="-228600" lvl="0" marL="4572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17"/>
          <p:cNvSpPr/>
          <p:nvPr/>
        </p:nvSpPr>
        <p:spPr>
          <a:xfrm rot="2232448">
            <a:off x="9455741" y="-926244"/>
            <a:ext cx="131438" cy="8710488"/>
          </a:xfrm>
          <a:custGeom>
            <a:rect b="b" l="l" r="r" t="t"/>
            <a:pathLst>
              <a:path extrusionOk="0" h="8710488" w="131438">
                <a:moveTo>
                  <a:pt x="0" y="99793"/>
                </a:moveTo>
                <a:lnTo>
                  <a:pt x="131438" y="0"/>
                </a:lnTo>
                <a:lnTo>
                  <a:pt x="131438" y="8610694"/>
                </a:lnTo>
                <a:lnTo>
                  <a:pt x="0" y="871048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7" name="Google Shape;37;p17"/>
          <p:cNvSpPr/>
          <p:nvPr/>
        </p:nvSpPr>
        <p:spPr>
          <a:xfrm rot="2232448">
            <a:off x="9332817" y="-941780"/>
            <a:ext cx="172357" cy="8741560"/>
          </a:xfrm>
          <a:custGeom>
            <a:rect b="b" l="l" r="r" t="t"/>
            <a:pathLst>
              <a:path extrusionOk="0" h="8741560" w="172357">
                <a:moveTo>
                  <a:pt x="172357" y="0"/>
                </a:moveTo>
                <a:lnTo>
                  <a:pt x="172357" y="8610698"/>
                </a:lnTo>
                <a:lnTo>
                  <a:pt x="0" y="8741560"/>
                </a:lnTo>
                <a:lnTo>
                  <a:pt x="0" y="13086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8" name="Google Shape;38;p17"/>
          <p:cNvSpPr txBox="1"/>
          <p:nvPr>
            <p:ph idx="2" type="body"/>
          </p:nvPr>
        </p:nvSpPr>
        <p:spPr>
          <a:xfrm>
            <a:off x="990599" y="304800"/>
            <a:ext cx="8128343" cy="6248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17"/>
          <p:cNvSpPr txBox="1"/>
          <p:nvPr>
            <p:ph type="ctrTitle"/>
          </p:nvPr>
        </p:nvSpPr>
        <p:spPr>
          <a:xfrm>
            <a:off x="1378135" y="1219199"/>
            <a:ext cx="7232465" cy="273243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3" type="subTitle"/>
          </p:nvPr>
        </p:nvSpPr>
        <p:spPr>
          <a:xfrm>
            <a:off x="1378134" y="4069079"/>
            <a:ext cx="5022666" cy="14630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41" name="Google Shape;41;p17"/>
          <p:cNvSpPr/>
          <p:nvPr/>
        </p:nvSpPr>
        <p:spPr>
          <a:xfrm flipH="1" rot="-5400000">
            <a:off x="1562101" y="-114299"/>
            <a:ext cx="304797"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2" name="Google Shape;42;p17"/>
          <p:cNvSpPr/>
          <p:nvPr>
            <p:ph idx="4" type="pic"/>
          </p:nvPr>
        </p:nvSpPr>
        <p:spPr>
          <a:xfrm>
            <a:off x="7013448" y="34960"/>
            <a:ext cx="5178552" cy="682304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g Chart 12">
  <p:cSld name="TITLE ONLY_Org Chart 12">
    <p:spTree>
      <p:nvGrpSpPr>
        <p:cNvPr id="368" name="Shape 368"/>
        <p:cNvGrpSpPr/>
        <p:nvPr/>
      </p:nvGrpSpPr>
      <p:grpSpPr>
        <a:xfrm>
          <a:off x="0" y="0"/>
          <a:ext cx="0" cy="0"/>
          <a:chOff x="0" y="0"/>
          <a:chExt cx="0" cy="0"/>
        </a:xfrm>
      </p:grpSpPr>
      <p:sp>
        <p:nvSpPr>
          <p:cNvPr id="369" name="Google Shape;369;p53"/>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70" name="Google Shape;370;p5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1" name="Google Shape;371;p53"/>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72" name="Google Shape;372;p53"/>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73" name="Google Shape;373;p53"/>
          <p:cNvSpPr/>
          <p:nvPr>
            <p:ph idx="2" type="pic"/>
          </p:nvPr>
        </p:nvSpPr>
        <p:spPr>
          <a:xfrm>
            <a:off x="4178095" y="1905000"/>
            <a:ext cx="1255400" cy="1255400"/>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74" name="Google Shape;374;p53"/>
          <p:cNvSpPr txBox="1"/>
          <p:nvPr>
            <p:ph idx="1" type="body"/>
          </p:nvPr>
        </p:nvSpPr>
        <p:spPr>
          <a:xfrm>
            <a:off x="5601136" y="2288331"/>
            <a:ext cx="3108959" cy="29009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5" name="Google Shape;375;p53"/>
          <p:cNvSpPr txBox="1"/>
          <p:nvPr>
            <p:ph idx="3" type="body"/>
          </p:nvPr>
        </p:nvSpPr>
        <p:spPr>
          <a:xfrm>
            <a:off x="5601136" y="2566041"/>
            <a:ext cx="3108959" cy="2210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200"/>
              <a:buNone/>
              <a:defRPr b="0" sz="12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76" name="Google Shape;376;p53"/>
          <p:cNvCxnSpPr/>
          <p:nvPr/>
        </p:nvCxnSpPr>
        <p:spPr>
          <a:xfrm rot="10800000">
            <a:off x="6165169" y="-670561"/>
            <a:ext cx="0" cy="8961120"/>
          </a:xfrm>
          <a:prstGeom prst="straightConnector1">
            <a:avLst/>
          </a:prstGeom>
          <a:noFill/>
          <a:ln cap="flat" cmpd="sng" w="25400">
            <a:solidFill>
              <a:schemeClr val="accent2"/>
            </a:solidFill>
            <a:prstDash val="solid"/>
            <a:round/>
            <a:headEnd len="sm" w="sm" type="none"/>
            <a:tailEnd len="sm" w="sm" type="none"/>
          </a:ln>
        </p:spPr>
      </p:cxnSp>
      <p:sp>
        <p:nvSpPr>
          <p:cNvPr id="377" name="Google Shape;377;p53"/>
          <p:cNvSpPr/>
          <p:nvPr>
            <p:ph idx="4" type="pic"/>
          </p:nvPr>
        </p:nvSpPr>
        <p:spPr>
          <a:xfrm>
            <a:off x="109844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78" name="Google Shape;378;p53"/>
          <p:cNvSpPr txBox="1"/>
          <p:nvPr>
            <p:ph idx="5" type="body"/>
          </p:nvPr>
        </p:nvSpPr>
        <p:spPr>
          <a:xfrm>
            <a:off x="76200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9" name="Google Shape;379;p53"/>
          <p:cNvSpPr txBox="1"/>
          <p:nvPr>
            <p:ph idx="6" type="body"/>
          </p:nvPr>
        </p:nvSpPr>
        <p:spPr>
          <a:xfrm>
            <a:off x="76200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0" name="Google Shape;380;p53"/>
          <p:cNvSpPr/>
          <p:nvPr>
            <p:ph idx="7" type="pic"/>
          </p:nvPr>
        </p:nvSpPr>
        <p:spPr>
          <a:xfrm>
            <a:off x="292724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81" name="Google Shape;381;p53"/>
          <p:cNvSpPr txBox="1"/>
          <p:nvPr>
            <p:ph idx="8" type="body"/>
          </p:nvPr>
        </p:nvSpPr>
        <p:spPr>
          <a:xfrm>
            <a:off x="259080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2" name="Google Shape;382;p53"/>
          <p:cNvSpPr txBox="1"/>
          <p:nvPr>
            <p:ph idx="9" type="body"/>
          </p:nvPr>
        </p:nvSpPr>
        <p:spPr>
          <a:xfrm>
            <a:off x="259080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3" name="Google Shape;383;p53"/>
          <p:cNvSpPr/>
          <p:nvPr>
            <p:ph idx="13" type="pic"/>
          </p:nvPr>
        </p:nvSpPr>
        <p:spPr>
          <a:xfrm>
            <a:off x="473699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84" name="Google Shape;384;p53"/>
          <p:cNvSpPr txBox="1"/>
          <p:nvPr>
            <p:ph idx="14" type="body"/>
          </p:nvPr>
        </p:nvSpPr>
        <p:spPr>
          <a:xfrm>
            <a:off x="440055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5" name="Google Shape;385;p53"/>
          <p:cNvSpPr txBox="1"/>
          <p:nvPr>
            <p:ph idx="15" type="body"/>
          </p:nvPr>
        </p:nvSpPr>
        <p:spPr>
          <a:xfrm>
            <a:off x="440055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6" name="Google Shape;386;p53"/>
          <p:cNvSpPr/>
          <p:nvPr>
            <p:ph idx="16" type="pic"/>
          </p:nvPr>
        </p:nvSpPr>
        <p:spPr>
          <a:xfrm>
            <a:off x="654674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87" name="Google Shape;387;p53"/>
          <p:cNvSpPr txBox="1"/>
          <p:nvPr>
            <p:ph idx="17" type="body"/>
          </p:nvPr>
        </p:nvSpPr>
        <p:spPr>
          <a:xfrm>
            <a:off x="621030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8" name="Google Shape;388;p53"/>
          <p:cNvSpPr txBox="1"/>
          <p:nvPr>
            <p:ph idx="18" type="body"/>
          </p:nvPr>
        </p:nvSpPr>
        <p:spPr>
          <a:xfrm>
            <a:off x="621030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9" name="Google Shape;389;p53"/>
          <p:cNvSpPr/>
          <p:nvPr>
            <p:ph idx="19" type="pic"/>
          </p:nvPr>
        </p:nvSpPr>
        <p:spPr>
          <a:xfrm>
            <a:off x="8353860"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90" name="Google Shape;390;p53"/>
          <p:cNvSpPr txBox="1"/>
          <p:nvPr>
            <p:ph idx="20" type="body"/>
          </p:nvPr>
        </p:nvSpPr>
        <p:spPr>
          <a:xfrm>
            <a:off x="8017411"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1" name="Google Shape;391;p53"/>
          <p:cNvSpPr txBox="1"/>
          <p:nvPr>
            <p:ph idx="21" type="body"/>
          </p:nvPr>
        </p:nvSpPr>
        <p:spPr>
          <a:xfrm>
            <a:off x="8017411"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2" name="Google Shape;392;p53"/>
          <p:cNvSpPr/>
          <p:nvPr>
            <p:ph idx="22" type="pic"/>
          </p:nvPr>
        </p:nvSpPr>
        <p:spPr>
          <a:xfrm>
            <a:off x="10160971"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93" name="Google Shape;393;p53"/>
          <p:cNvSpPr txBox="1"/>
          <p:nvPr>
            <p:ph idx="23" type="body"/>
          </p:nvPr>
        </p:nvSpPr>
        <p:spPr>
          <a:xfrm>
            <a:off x="9824522"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4" name="Google Shape;394;p53"/>
          <p:cNvSpPr txBox="1"/>
          <p:nvPr>
            <p:ph idx="24" type="body"/>
          </p:nvPr>
        </p:nvSpPr>
        <p:spPr>
          <a:xfrm>
            <a:off x="9824522"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95" name="Google Shape;395;p53"/>
          <p:cNvCxnSpPr/>
          <p:nvPr/>
        </p:nvCxnSpPr>
        <p:spPr>
          <a:xfrm rot="10800000">
            <a:off x="6165169" y="2642433"/>
            <a:ext cx="0" cy="5564151"/>
          </a:xfrm>
          <a:prstGeom prst="straightConnector1">
            <a:avLst/>
          </a:prstGeom>
          <a:noFill/>
          <a:ln cap="flat" cmpd="sng" w="25400">
            <a:solidFill>
              <a:schemeClr val="accent2"/>
            </a:solidFill>
            <a:prstDash val="solid"/>
            <a:round/>
            <a:headEnd len="sm" w="sm" type="none"/>
            <a:tailEnd len="sm" w="sm" type="none"/>
          </a:ln>
        </p:spPr>
      </p:cxnSp>
      <p:sp>
        <p:nvSpPr>
          <p:cNvPr id="396" name="Google Shape;396;p53"/>
          <p:cNvSpPr/>
          <p:nvPr>
            <p:ph idx="25" type="pic"/>
          </p:nvPr>
        </p:nvSpPr>
        <p:spPr>
          <a:xfrm>
            <a:off x="2927249"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97" name="Google Shape;397;p53"/>
          <p:cNvSpPr txBox="1"/>
          <p:nvPr>
            <p:ph idx="26" type="body"/>
          </p:nvPr>
        </p:nvSpPr>
        <p:spPr>
          <a:xfrm>
            <a:off x="2590800"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8" name="Google Shape;398;p53"/>
          <p:cNvSpPr txBox="1"/>
          <p:nvPr>
            <p:ph idx="27" type="body"/>
          </p:nvPr>
        </p:nvSpPr>
        <p:spPr>
          <a:xfrm>
            <a:off x="2590800"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9" name="Google Shape;399;p53"/>
          <p:cNvSpPr/>
          <p:nvPr>
            <p:ph idx="28" type="pic"/>
          </p:nvPr>
        </p:nvSpPr>
        <p:spPr>
          <a:xfrm>
            <a:off x="4736999"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00" name="Google Shape;400;p53"/>
          <p:cNvSpPr txBox="1"/>
          <p:nvPr>
            <p:ph idx="29" type="body"/>
          </p:nvPr>
        </p:nvSpPr>
        <p:spPr>
          <a:xfrm>
            <a:off x="4400550"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1" name="Google Shape;401;p53"/>
          <p:cNvSpPr txBox="1"/>
          <p:nvPr>
            <p:ph idx="30" type="body"/>
          </p:nvPr>
        </p:nvSpPr>
        <p:spPr>
          <a:xfrm>
            <a:off x="4400550"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2" name="Google Shape;402;p53"/>
          <p:cNvSpPr/>
          <p:nvPr>
            <p:ph idx="31" type="pic"/>
          </p:nvPr>
        </p:nvSpPr>
        <p:spPr>
          <a:xfrm>
            <a:off x="6546749"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03" name="Google Shape;403;p53"/>
          <p:cNvSpPr txBox="1"/>
          <p:nvPr>
            <p:ph idx="32" type="body"/>
          </p:nvPr>
        </p:nvSpPr>
        <p:spPr>
          <a:xfrm>
            <a:off x="6210300"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4" name="Google Shape;404;p53"/>
          <p:cNvSpPr txBox="1"/>
          <p:nvPr>
            <p:ph idx="33" type="body"/>
          </p:nvPr>
        </p:nvSpPr>
        <p:spPr>
          <a:xfrm>
            <a:off x="6210300"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5" name="Google Shape;405;p53"/>
          <p:cNvSpPr/>
          <p:nvPr>
            <p:ph idx="34" type="pic"/>
          </p:nvPr>
        </p:nvSpPr>
        <p:spPr>
          <a:xfrm>
            <a:off x="8353860"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06" name="Google Shape;406;p53"/>
          <p:cNvSpPr txBox="1"/>
          <p:nvPr>
            <p:ph idx="35" type="body"/>
          </p:nvPr>
        </p:nvSpPr>
        <p:spPr>
          <a:xfrm>
            <a:off x="8017411"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7" name="Google Shape;407;p53"/>
          <p:cNvSpPr txBox="1"/>
          <p:nvPr>
            <p:ph idx="36" type="body"/>
          </p:nvPr>
        </p:nvSpPr>
        <p:spPr>
          <a:xfrm>
            <a:off x="8017411"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ide patch Title Only">
  <p:cSld name="1_Title Side patch Title Only">
    <p:spTree>
      <p:nvGrpSpPr>
        <p:cNvPr id="408" name="Shape 408"/>
        <p:cNvGrpSpPr/>
        <p:nvPr/>
      </p:nvGrpSpPr>
      <p:grpSpPr>
        <a:xfrm>
          <a:off x="0" y="0"/>
          <a:ext cx="0" cy="0"/>
          <a:chOff x="0" y="0"/>
          <a:chExt cx="0" cy="0"/>
        </a:xfrm>
      </p:grpSpPr>
      <p:sp>
        <p:nvSpPr>
          <p:cNvPr id="409" name="Google Shape;409;p54"/>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10" name="Google Shape;410;p54"/>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11" name="Google Shape;411;p54"/>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2" name="Google Shape;412;p54"/>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13" name="Google Shape;413;p54"/>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Caption Content_Blue" showMasterSp="0">
  <p:cSld name="Image Caption Content_Blue">
    <p:bg>
      <p:bgPr>
        <a:solidFill>
          <a:schemeClr val="dk2"/>
        </a:solidFill>
      </p:bgPr>
    </p:bg>
    <p:spTree>
      <p:nvGrpSpPr>
        <p:cNvPr id="414" name="Shape 414"/>
        <p:cNvGrpSpPr/>
        <p:nvPr/>
      </p:nvGrpSpPr>
      <p:grpSpPr>
        <a:xfrm>
          <a:off x="0" y="0"/>
          <a:ext cx="0" cy="0"/>
          <a:chOff x="0" y="0"/>
          <a:chExt cx="0" cy="0"/>
        </a:xfrm>
      </p:grpSpPr>
      <p:sp>
        <p:nvSpPr>
          <p:cNvPr id="415" name="Google Shape;415;p55"/>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16" name="Google Shape;416;p55"/>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7" name="Google Shape;417;p55"/>
          <p:cNvSpPr txBox="1"/>
          <p:nvPr>
            <p:ph type="ctrTitle"/>
          </p:nvPr>
        </p:nvSpPr>
        <p:spPr>
          <a:xfrm>
            <a:off x="1257300" y="3962400"/>
            <a:ext cx="4114800" cy="1981200"/>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Clr>
                <a:srgbClr val="0C0C0C"/>
              </a:buClr>
              <a:buSzPts val="4000"/>
              <a:buFont typeface="Twentieth Century"/>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8" name="Google Shape;418;p55"/>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chemeClr val="lt1"/>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419" name="Google Shape;419;p55"/>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0" name="Google Shape;420;p55"/>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Caption Content_Orange" showMasterSp="0">
  <p:cSld name="Image Caption Content_Orange">
    <p:bg>
      <p:bgPr>
        <a:solidFill>
          <a:schemeClr val="accent2"/>
        </a:solidFill>
      </p:bgPr>
    </p:bg>
    <p:spTree>
      <p:nvGrpSpPr>
        <p:cNvPr id="421" name="Shape 421"/>
        <p:cNvGrpSpPr/>
        <p:nvPr/>
      </p:nvGrpSpPr>
      <p:grpSpPr>
        <a:xfrm>
          <a:off x="0" y="0"/>
          <a:ext cx="0" cy="0"/>
          <a:chOff x="0" y="0"/>
          <a:chExt cx="0" cy="0"/>
        </a:xfrm>
      </p:grpSpPr>
      <p:sp>
        <p:nvSpPr>
          <p:cNvPr id="422" name="Google Shape;422;p56"/>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23" name="Google Shape;423;p56"/>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4" name="Google Shape;424;p56"/>
          <p:cNvSpPr txBox="1"/>
          <p:nvPr>
            <p:ph type="ctrTitle"/>
          </p:nvPr>
        </p:nvSpPr>
        <p:spPr>
          <a:xfrm>
            <a:off x="1257300" y="3962400"/>
            <a:ext cx="4114800" cy="1981200"/>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Clr>
                <a:srgbClr val="0C0C0C"/>
              </a:buClr>
              <a:buSzPts val="4000"/>
              <a:buFont typeface="Twentieth Century"/>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5" name="Google Shape;425;p56"/>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chemeClr val="lt1"/>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426" name="Google Shape;426;p56"/>
          <p:cNvSpPr txBox="1"/>
          <p:nvPr>
            <p:ph idx="4" type="body"/>
          </p:nvPr>
        </p:nvSpPr>
        <p:spPr>
          <a:xfrm rot="-5400000">
            <a:off x="381000" y="4840091"/>
            <a:ext cx="1219200" cy="225818"/>
          </a:xfrm>
          <a:prstGeom prst="rect">
            <a:avLst/>
          </a:prstGeom>
          <a:solidFill>
            <a:schemeClr val="accent5"/>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7" name="Google Shape;427;p56"/>
          <p:cNvSpPr txBox="1"/>
          <p:nvPr>
            <p:ph idx="5" type="body"/>
          </p:nvPr>
        </p:nvSpPr>
        <p:spPr>
          <a:xfrm rot="-5400000">
            <a:off x="5029200" y="4840092"/>
            <a:ext cx="1219200" cy="225818"/>
          </a:xfrm>
          <a:prstGeom prst="rect">
            <a:avLst/>
          </a:prstGeom>
          <a:solidFill>
            <a:schemeClr val="accent5"/>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spTree>
      <p:nvGrpSpPr>
        <p:cNvPr id="428" name="Shape 428"/>
        <p:cNvGrpSpPr/>
        <p:nvPr/>
      </p:nvGrpSpPr>
      <p:grpSpPr>
        <a:xfrm>
          <a:off x="0" y="0"/>
          <a:ext cx="0" cy="0"/>
          <a:chOff x="0" y="0"/>
          <a:chExt cx="0" cy="0"/>
        </a:xfrm>
      </p:grpSpPr>
      <p:sp>
        <p:nvSpPr>
          <p:cNvPr id="429" name="Google Shape;429;p57"/>
          <p:cNvSpPr/>
          <p:nvPr>
            <p:ph idx="1" type="body"/>
          </p:nvPr>
        </p:nvSpPr>
        <p:spPr>
          <a:xfrm>
            <a:off x="10104322" y="3587303"/>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0" name="Google Shape;430;p57"/>
          <p:cNvSpPr txBox="1"/>
          <p:nvPr>
            <p:ph idx="2" type="body"/>
          </p:nvPr>
        </p:nvSpPr>
        <p:spPr>
          <a:xfrm>
            <a:off x="285750" y="0"/>
            <a:ext cx="11620500" cy="6591300"/>
          </a:xfrm>
          <a:prstGeom prst="rect">
            <a:avLst/>
          </a:prstGeom>
          <a:solidFill>
            <a:schemeClr val="accen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1" name="Google Shape;431;p57"/>
          <p:cNvSpPr txBox="1"/>
          <p:nvPr>
            <p:ph type="title"/>
          </p:nvPr>
        </p:nvSpPr>
        <p:spPr>
          <a:xfrm>
            <a:off x="1085850" y="2679192"/>
            <a:ext cx="9963150" cy="14996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57"/>
          <p:cNvSpPr txBox="1"/>
          <p:nvPr>
            <p:ph idx="3" type="body"/>
          </p:nvPr>
        </p:nvSpPr>
        <p:spPr>
          <a:xfrm>
            <a:off x="0" y="2679192"/>
            <a:ext cx="533400" cy="1499616"/>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gue">
  <p:cSld name="1_Segue">
    <p:spTree>
      <p:nvGrpSpPr>
        <p:cNvPr id="433" name="Shape 433"/>
        <p:cNvGrpSpPr/>
        <p:nvPr/>
      </p:nvGrpSpPr>
      <p:grpSpPr>
        <a:xfrm>
          <a:off x="0" y="0"/>
          <a:ext cx="0" cy="0"/>
          <a:chOff x="0" y="0"/>
          <a:chExt cx="0" cy="0"/>
        </a:xfrm>
      </p:grpSpPr>
      <p:sp>
        <p:nvSpPr>
          <p:cNvPr id="434" name="Google Shape;434;p58"/>
          <p:cNvSpPr/>
          <p:nvPr>
            <p:ph idx="1" type="body"/>
          </p:nvPr>
        </p:nvSpPr>
        <p:spPr>
          <a:xfrm>
            <a:off x="10104322" y="3587303"/>
            <a:ext cx="2087678" cy="3270696"/>
          </a:xfrm>
          <a:prstGeom prst="triangle">
            <a:avLst>
              <a:gd fmla="val 100000" name="adj"/>
            </a:avLst>
          </a:prstGeom>
          <a:solidFill>
            <a:schemeClr val="dk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5" name="Google Shape;435;p58"/>
          <p:cNvSpPr txBox="1"/>
          <p:nvPr>
            <p:ph idx="2" type="body"/>
          </p:nvPr>
        </p:nvSpPr>
        <p:spPr>
          <a:xfrm>
            <a:off x="285750" y="0"/>
            <a:ext cx="11620500" cy="6591300"/>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6" name="Google Shape;436;p58"/>
          <p:cNvSpPr txBox="1"/>
          <p:nvPr>
            <p:ph type="title"/>
          </p:nvPr>
        </p:nvSpPr>
        <p:spPr>
          <a:xfrm>
            <a:off x="1085850" y="2679192"/>
            <a:ext cx="9963150" cy="14996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58"/>
          <p:cNvSpPr txBox="1"/>
          <p:nvPr>
            <p:ph idx="3" type="body"/>
          </p:nvPr>
        </p:nvSpPr>
        <p:spPr>
          <a:xfrm>
            <a:off x="0" y="2679192"/>
            <a:ext cx="533400" cy="1499616"/>
          </a:xfrm>
          <a:prstGeom prst="rect">
            <a:avLst/>
          </a:prstGeom>
          <a:solidFill>
            <a:schemeClr val="dk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gue">
  <p:cSld name="2_Segue">
    <p:spTree>
      <p:nvGrpSpPr>
        <p:cNvPr id="438" name="Shape 438"/>
        <p:cNvGrpSpPr/>
        <p:nvPr/>
      </p:nvGrpSpPr>
      <p:grpSpPr>
        <a:xfrm>
          <a:off x="0" y="0"/>
          <a:ext cx="0" cy="0"/>
          <a:chOff x="0" y="0"/>
          <a:chExt cx="0" cy="0"/>
        </a:xfrm>
      </p:grpSpPr>
      <p:sp>
        <p:nvSpPr>
          <p:cNvPr id="439" name="Google Shape;439;p59"/>
          <p:cNvSpPr/>
          <p:nvPr>
            <p:ph idx="1" type="body"/>
          </p:nvPr>
        </p:nvSpPr>
        <p:spPr>
          <a:xfrm>
            <a:off x="10104322" y="3587303"/>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0" name="Google Shape;440;p59"/>
          <p:cNvSpPr txBox="1"/>
          <p:nvPr>
            <p:ph idx="2" type="body"/>
          </p:nvPr>
        </p:nvSpPr>
        <p:spPr>
          <a:xfrm>
            <a:off x="285750" y="0"/>
            <a:ext cx="11620500" cy="6591300"/>
          </a:xfrm>
          <a:prstGeom prst="rect">
            <a:avLst/>
          </a:prstGeom>
          <a:solidFill>
            <a:schemeClr val="accent5"/>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1" name="Google Shape;441;p59"/>
          <p:cNvSpPr txBox="1"/>
          <p:nvPr>
            <p:ph type="title"/>
          </p:nvPr>
        </p:nvSpPr>
        <p:spPr>
          <a:xfrm>
            <a:off x="1085850" y="2679192"/>
            <a:ext cx="9963150" cy="14996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2" name="Google Shape;442;p59"/>
          <p:cNvSpPr txBox="1"/>
          <p:nvPr>
            <p:ph idx="3" type="body"/>
          </p:nvPr>
        </p:nvSpPr>
        <p:spPr>
          <a:xfrm>
            <a:off x="0" y="2679192"/>
            <a:ext cx="533400" cy="1499616"/>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p:cSld name="3_Segue">
    <p:spTree>
      <p:nvGrpSpPr>
        <p:cNvPr id="443" name="Shape 443"/>
        <p:cNvGrpSpPr/>
        <p:nvPr/>
      </p:nvGrpSpPr>
      <p:grpSpPr>
        <a:xfrm>
          <a:off x="0" y="0"/>
          <a:ext cx="0" cy="0"/>
          <a:chOff x="0" y="0"/>
          <a:chExt cx="0" cy="0"/>
        </a:xfrm>
      </p:grpSpPr>
      <p:sp>
        <p:nvSpPr>
          <p:cNvPr id="444" name="Google Shape;444;p60"/>
          <p:cNvSpPr/>
          <p:nvPr>
            <p:ph idx="2" type="pic"/>
          </p:nvPr>
        </p:nvSpPr>
        <p:spPr>
          <a:xfrm>
            <a:off x="0" y="0"/>
            <a:ext cx="12191999" cy="6858000"/>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45" name="Google Shape;445;p60"/>
          <p:cNvSpPr txBox="1"/>
          <p:nvPr>
            <p:ph idx="1" type="body"/>
          </p:nvPr>
        </p:nvSpPr>
        <p:spPr>
          <a:xfrm>
            <a:off x="0" y="0"/>
            <a:ext cx="12192000" cy="5723182"/>
          </a:xfrm>
          <a:prstGeom prst="rect">
            <a:avLst/>
          </a:prstGeom>
          <a:solidFill>
            <a:schemeClr val="accent2">
              <a:alpha val="83529"/>
            </a:schemeClr>
          </a:solidFill>
          <a:ln>
            <a:noFill/>
          </a:ln>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6" name="Google Shape;446;p60"/>
          <p:cNvSpPr txBox="1"/>
          <p:nvPr>
            <p:ph idx="3" type="body"/>
          </p:nvPr>
        </p:nvSpPr>
        <p:spPr>
          <a:xfrm>
            <a:off x="533400" y="0"/>
            <a:ext cx="6781800" cy="6324600"/>
          </a:xfrm>
          <a:prstGeom prst="rect">
            <a:avLst/>
          </a:prstGeom>
          <a:solidFill>
            <a:schemeClr val="dk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7" name="Google Shape;447;p60"/>
          <p:cNvSpPr txBox="1"/>
          <p:nvPr>
            <p:ph type="title"/>
          </p:nvPr>
        </p:nvSpPr>
        <p:spPr>
          <a:xfrm>
            <a:off x="1266825" y="2265916"/>
            <a:ext cx="5314950" cy="348899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8" name="Google Shape;448;p60"/>
          <p:cNvSpPr txBox="1"/>
          <p:nvPr>
            <p:ph idx="12" type="sldNum"/>
          </p:nvPr>
        </p:nvSpPr>
        <p:spPr>
          <a:xfrm>
            <a:off x="628788" y="6339840"/>
            <a:ext cx="302281" cy="36576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gue">
  <p:cSld name="4_Segue">
    <p:spTree>
      <p:nvGrpSpPr>
        <p:cNvPr id="449" name="Shape 449"/>
        <p:cNvGrpSpPr/>
        <p:nvPr/>
      </p:nvGrpSpPr>
      <p:grpSpPr>
        <a:xfrm>
          <a:off x="0" y="0"/>
          <a:ext cx="0" cy="0"/>
          <a:chOff x="0" y="0"/>
          <a:chExt cx="0" cy="0"/>
        </a:xfrm>
      </p:grpSpPr>
      <p:sp>
        <p:nvSpPr>
          <p:cNvPr id="450" name="Google Shape;450;p61"/>
          <p:cNvSpPr/>
          <p:nvPr>
            <p:ph idx="2" type="pic"/>
          </p:nvPr>
        </p:nvSpPr>
        <p:spPr>
          <a:xfrm>
            <a:off x="0" y="5378958"/>
            <a:ext cx="12191999" cy="1479041"/>
          </a:xfrm>
          <a:prstGeom prst="rect">
            <a:avLst/>
          </a:prstGeom>
          <a:no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51" name="Google Shape;451;p61"/>
          <p:cNvSpPr txBox="1"/>
          <p:nvPr>
            <p:ph idx="1" type="body"/>
          </p:nvPr>
        </p:nvSpPr>
        <p:spPr>
          <a:xfrm>
            <a:off x="0" y="0"/>
            <a:ext cx="12192000" cy="5723182"/>
          </a:xfrm>
          <a:prstGeom prst="rect">
            <a:avLst/>
          </a:prstGeom>
          <a:solidFill>
            <a:schemeClr val="accent2"/>
          </a:solidFill>
          <a:ln>
            <a:noFill/>
          </a:ln>
          <a:effectLst>
            <a:outerShdw blurRad="152400" rotWithShape="0" algn="tl" dir="2700000" dist="38100">
              <a:srgbClr val="000000">
                <a:alpha val="65490"/>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2" name="Google Shape;452;p61"/>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3" name="Google Shape;453;p61"/>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4" name="Google Shape;454;p61"/>
          <p:cNvSpPr txBox="1"/>
          <p:nvPr>
            <p:ph idx="12" type="sldNum"/>
          </p:nvPr>
        </p:nvSpPr>
        <p:spPr>
          <a:xfrm>
            <a:off x="628788" y="6339840"/>
            <a:ext cx="302281" cy="36576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gue">
  <p:cSld name="5_Segue">
    <p:spTree>
      <p:nvGrpSpPr>
        <p:cNvPr id="455" name="Shape 455"/>
        <p:cNvGrpSpPr/>
        <p:nvPr/>
      </p:nvGrpSpPr>
      <p:grpSpPr>
        <a:xfrm>
          <a:off x="0" y="0"/>
          <a:ext cx="0" cy="0"/>
          <a:chOff x="0" y="0"/>
          <a:chExt cx="0" cy="0"/>
        </a:xfrm>
      </p:grpSpPr>
      <p:sp>
        <p:nvSpPr>
          <p:cNvPr id="456" name="Google Shape;456;p62"/>
          <p:cNvSpPr/>
          <p:nvPr>
            <p:ph idx="2" type="pic"/>
          </p:nvPr>
        </p:nvSpPr>
        <p:spPr>
          <a:xfrm>
            <a:off x="0" y="5378958"/>
            <a:ext cx="12191999" cy="1479041"/>
          </a:xfrm>
          <a:prstGeom prst="rect">
            <a:avLst/>
          </a:prstGeom>
          <a:no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57" name="Google Shape;457;p62"/>
          <p:cNvSpPr txBox="1"/>
          <p:nvPr>
            <p:ph idx="1" type="body"/>
          </p:nvPr>
        </p:nvSpPr>
        <p:spPr>
          <a:xfrm>
            <a:off x="0" y="0"/>
            <a:ext cx="12192000" cy="5723182"/>
          </a:xfrm>
          <a:prstGeom prst="rect">
            <a:avLst/>
          </a:prstGeom>
          <a:solidFill>
            <a:schemeClr val="accent1"/>
          </a:solidFill>
          <a:ln>
            <a:noFill/>
          </a:ln>
          <a:effectLst>
            <a:outerShdw blurRad="152400" rotWithShape="0" algn="tl" dir="2700000" dist="38100">
              <a:srgbClr val="000000">
                <a:alpha val="65490"/>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8" name="Google Shape;458;p62"/>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9" name="Google Shape;459;p62"/>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0" name="Google Shape;460;p62"/>
          <p:cNvSpPr txBox="1"/>
          <p:nvPr>
            <p:ph idx="12" type="sldNum"/>
          </p:nvPr>
        </p:nvSpPr>
        <p:spPr>
          <a:xfrm>
            <a:off x="628788" y="6339840"/>
            <a:ext cx="302281" cy="36576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_DeepYellow" showMasterSp="0">
  <p:cSld name="3_Title Slide_DeepYellow">
    <p:bg>
      <p:bgPr>
        <a:solidFill>
          <a:srgbClr val="F2F2F2"/>
        </a:solidFill>
      </p:bgPr>
    </p:bg>
    <p:spTree>
      <p:nvGrpSpPr>
        <p:cNvPr id="43" name="Shape 43"/>
        <p:cNvGrpSpPr/>
        <p:nvPr/>
      </p:nvGrpSpPr>
      <p:grpSpPr>
        <a:xfrm>
          <a:off x="0" y="0"/>
          <a:ext cx="0" cy="0"/>
          <a:chOff x="0" y="0"/>
          <a:chExt cx="0" cy="0"/>
        </a:xfrm>
      </p:grpSpPr>
      <p:sp>
        <p:nvSpPr>
          <p:cNvPr id="44" name="Google Shape;44;p18"/>
          <p:cNvSpPr txBox="1"/>
          <p:nvPr>
            <p:ph idx="1" type="body"/>
          </p:nvPr>
        </p:nvSpPr>
        <p:spPr>
          <a:xfrm>
            <a:off x="660462" y="0"/>
            <a:ext cx="9931338" cy="6823040"/>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18"/>
          <p:cNvSpPr txBox="1"/>
          <p:nvPr>
            <p:ph idx="2" type="body"/>
          </p:nvPr>
        </p:nvSpPr>
        <p:spPr>
          <a:xfrm>
            <a:off x="533400" y="0"/>
            <a:ext cx="50863" cy="6858000"/>
          </a:xfrm>
          <a:prstGeom prst="rect">
            <a:avLst/>
          </a:prstGeom>
          <a:solidFill>
            <a:schemeClr val="accent2"/>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8"/>
          <p:cNvSpPr txBox="1"/>
          <p:nvPr>
            <p:ph idx="3" type="body"/>
          </p:nvPr>
        </p:nvSpPr>
        <p:spPr>
          <a:xfrm>
            <a:off x="990600" y="609600"/>
            <a:ext cx="7429500" cy="56388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8"/>
          <p:cNvSpPr txBox="1"/>
          <p:nvPr>
            <p:ph type="ctrTitle"/>
          </p:nvPr>
        </p:nvSpPr>
        <p:spPr>
          <a:xfrm>
            <a:off x="1295400" y="1905000"/>
            <a:ext cx="5864382" cy="22752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4" type="subTitle"/>
          </p:nvPr>
        </p:nvSpPr>
        <p:spPr>
          <a:xfrm>
            <a:off x="1295400" y="4297679"/>
            <a:ext cx="4072586" cy="14630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49" name="Google Shape;49;p18"/>
          <p:cNvSpPr txBox="1"/>
          <p:nvPr>
            <p:ph idx="5" type="body"/>
          </p:nvPr>
        </p:nvSpPr>
        <p:spPr>
          <a:xfrm>
            <a:off x="450896" y="0"/>
            <a:ext cx="63502" cy="6858000"/>
          </a:xfrm>
          <a:prstGeom prst="rect">
            <a:avLst/>
          </a:prstGeom>
          <a:solidFill>
            <a:schemeClr val="accent2"/>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 name="Google Shape;50;p18"/>
          <p:cNvSpPr txBox="1"/>
          <p:nvPr>
            <p:ph idx="6" type="body"/>
          </p:nvPr>
        </p:nvSpPr>
        <p:spPr>
          <a:xfrm>
            <a:off x="368391" y="0"/>
            <a:ext cx="63502" cy="6858000"/>
          </a:xfrm>
          <a:prstGeom prst="rect">
            <a:avLst/>
          </a:prstGeom>
          <a:solidFill>
            <a:schemeClr val="accent2"/>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8"/>
          <p:cNvSpPr/>
          <p:nvPr>
            <p:ph idx="7" type="pic"/>
          </p:nvPr>
        </p:nvSpPr>
        <p:spPr>
          <a:xfrm>
            <a:off x="7013448" y="34960"/>
            <a:ext cx="5178552" cy="682304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egue">
  <p:cSld name="6_Segue">
    <p:spTree>
      <p:nvGrpSpPr>
        <p:cNvPr id="461" name="Shape 461"/>
        <p:cNvGrpSpPr/>
        <p:nvPr/>
      </p:nvGrpSpPr>
      <p:grpSpPr>
        <a:xfrm>
          <a:off x="0" y="0"/>
          <a:ext cx="0" cy="0"/>
          <a:chOff x="0" y="0"/>
          <a:chExt cx="0" cy="0"/>
        </a:xfrm>
      </p:grpSpPr>
      <p:sp>
        <p:nvSpPr>
          <p:cNvPr id="462" name="Google Shape;462;p63"/>
          <p:cNvSpPr/>
          <p:nvPr>
            <p:ph idx="2" type="pic"/>
          </p:nvPr>
        </p:nvSpPr>
        <p:spPr>
          <a:xfrm>
            <a:off x="0" y="5378958"/>
            <a:ext cx="12191999" cy="1479041"/>
          </a:xfrm>
          <a:prstGeom prst="rect">
            <a:avLst/>
          </a:prstGeom>
          <a:no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63" name="Google Shape;463;p63"/>
          <p:cNvSpPr txBox="1"/>
          <p:nvPr>
            <p:ph idx="1" type="body"/>
          </p:nvPr>
        </p:nvSpPr>
        <p:spPr>
          <a:xfrm>
            <a:off x="0" y="0"/>
            <a:ext cx="12192000" cy="5723182"/>
          </a:xfrm>
          <a:prstGeom prst="rect">
            <a:avLst/>
          </a:prstGeom>
          <a:solidFill>
            <a:schemeClr val="accent5"/>
          </a:solidFill>
          <a:ln>
            <a:noFill/>
          </a:ln>
          <a:effectLst>
            <a:outerShdw blurRad="152400" rotWithShape="0" algn="tl" dir="2700000" dist="38100">
              <a:srgbClr val="000000">
                <a:alpha val="65490"/>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4" name="Google Shape;464;p63"/>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5" name="Google Shape;465;p63"/>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6" name="Google Shape;466;p63"/>
          <p:cNvSpPr txBox="1"/>
          <p:nvPr>
            <p:ph idx="12" type="sldNum"/>
          </p:nvPr>
        </p:nvSpPr>
        <p:spPr>
          <a:xfrm>
            <a:off x="628788" y="6339840"/>
            <a:ext cx="302281" cy="365760"/>
          </a:xfrm>
          <a:prstGeom prst="rect">
            <a:avLst/>
          </a:prstGeom>
          <a:solidFill>
            <a:schemeClr val="lt1"/>
          </a:solidFill>
          <a:ln cap="flat" cmpd="sng" w="9525">
            <a:solidFill>
              <a:schemeClr val="accent5"/>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egue">
  <p:cSld name="7_Segue">
    <p:spTree>
      <p:nvGrpSpPr>
        <p:cNvPr id="467" name="Shape 467"/>
        <p:cNvGrpSpPr/>
        <p:nvPr/>
      </p:nvGrpSpPr>
      <p:grpSpPr>
        <a:xfrm>
          <a:off x="0" y="0"/>
          <a:ext cx="0" cy="0"/>
          <a:chOff x="0" y="0"/>
          <a:chExt cx="0" cy="0"/>
        </a:xfrm>
      </p:grpSpPr>
      <p:sp>
        <p:nvSpPr>
          <p:cNvPr id="468" name="Google Shape;468;p64"/>
          <p:cNvSpPr/>
          <p:nvPr>
            <p:ph idx="2" type="pic"/>
          </p:nvPr>
        </p:nvSpPr>
        <p:spPr>
          <a:xfrm>
            <a:off x="0" y="5378958"/>
            <a:ext cx="12191999" cy="1479041"/>
          </a:xfrm>
          <a:prstGeom prst="rect">
            <a:avLst/>
          </a:prstGeom>
          <a:no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69" name="Google Shape;469;p64"/>
          <p:cNvSpPr txBox="1"/>
          <p:nvPr>
            <p:ph idx="1" type="body"/>
          </p:nvPr>
        </p:nvSpPr>
        <p:spPr>
          <a:xfrm>
            <a:off x="0" y="0"/>
            <a:ext cx="12192000" cy="5723182"/>
          </a:xfrm>
          <a:prstGeom prst="rect">
            <a:avLst/>
          </a:prstGeom>
          <a:solidFill>
            <a:schemeClr val="accent6"/>
          </a:solidFill>
          <a:ln>
            <a:noFill/>
          </a:ln>
          <a:effectLst>
            <a:outerShdw blurRad="152400" rotWithShape="0" algn="tl" dir="2700000" dist="38100">
              <a:srgbClr val="000000">
                <a:alpha val="65490"/>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0" name="Google Shape;470;p64"/>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1" name="Google Shape;471;p64"/>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2" name="Google Shape;472;p64"/>
          <p:cNvSpPr txBox="1"/>
          <p:nvPr>
            <p:ph idx="12" type="sldNum"/>
          </p:nvPr>
        </p:nvSpPr>
        <p:spPr>
          <a:xfrm>
            <a:off x="628788" y="6339840"/>
            <a:ext cx="302281" cy="36576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1" showMasterSp="0">
  <p:cSld name="Closing-Thank you 1">
    <p:bg>
      <p:bgPr>
        <a:solidFill>
          <a:srgbClr val="F2F2F2"/>
        </a:solidFill>
      </p:bgPr>
    </p:bg>
    <p:spTree>
      <p:nvGrpSpPr>
        <p:cNvPr id="473" name="Shape 473"/>
        <p:cNvGrpSpPr/>
        <p:nvPr/>
      </p:nvGrpSpPr>
      <p:grpSpPr>
        <a:xfrm>
          <a:off x="0" y="0"/>
          <a:ext cx="0" cy="0"/>
          <a:chOff x="0" y="0"/>
          <a:chExt cx="0" cy="0"/>
        </a:xfrm>
      </p:grpSpPr>
      <p:sp>
        <p:nvSpPr>
          <p:cNvPr id="474" name="Google Shape;474;p65"/>
          <p:cNvSpPr txBox="1"/>
          <p:nvPr>
            <p:ph idx="1" type="body"/>
          </p:nvPr>
        </p:nvSpPr>
        <p:spPr>
          <a:xfrm>
            <a:off x="1181099" y="457200"/>
            <a:ext cx="8128343" cy="6248400"/>
          </a:xfrm>
          <a:prstGeom prst="rect">
            <a:avLst/>
          </a:prstGeom>
          <a:solidFill>
            <a:schemeClr val="accent1"/>
          </a:solidFill>
          <a:ln>
            <a:noFill/>
          </a:ln>
        </p:spPr>
        <p:txBody>
          <a:bodyPr anchorCtr="0" anchor="ctr" bIns="45700" lIns="45700" spcFirstLastPara="1" rIns="45700" wrap="square" tIns="45700">
            <a:normAutofit/>
          </a:bodyPr>
          <a:lstStyle>
            <a:lvl1pPr indent="-228600" lvl="0" marL="4572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5" name="Google Shape;475;p65"/>
          <p:cNvSpPr/>
          <p:nvPr/>
        </p:nvSpPr>
        <p:spPr>
          <a:xfrm rot="2232448">
            <a:off x="9455741" y="-926244"/>
            <a:ext cx="131438" cy="8710488"/>
          </a:xfrm>
          <a:custGeom>
            <a:rect b="b" l="l" r="r" t="t"/>
            <a:pathLst>
              <a:path extrusionOk="0" h="8710488" w="131438">
                <a:moveTo>
                  <a:pt x="0" y="99793"/>
                </a:moveTo>
                <a:lnTo>
                  <a:pt x="131438" y="0"/>
                </a:lnTo>
                <a:lnTo>
                  <a:pt x="131438" y="8610694"/>
                </a:lnTo>
                <a:lnTo>
                  <a:pt x="0" y="871048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76" name="Google Shape;476;p65"/>
          <p:cNvSpPr/>
          <p:nvPr/>
        </p:nvSpPr>
        <p:spPr>
          <a:xfrm rot="2232448">
            <a:off x="9332817" y="-941780"/>
            <a:ext cx="172357" cy="8741560"/>
          </a:xfrm>
          <a:custGeom>
            <a:rect b="b" l="l" r="r" t="t"/>
            <a:pathLst>
              <a:path extrusionOk="0" h="8741560" w="172357">
                <a:moveTo>
                  <a:pt x="172357" y="0"/>
                </a:moveTo>
                <a:lnTo>
                  <a:pt x="172357" y="8610698"/>
                </a:lnTo>
                <a:lnTo>
                  <a:pt x="0" y="8741560"/>
                </a:lnTo>
                <a:lnTo>
                  <a:pt x="0" y="13086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77" name="Google Shape;477;p65"/>
          <p:cNvSpPr txBox="1"/>
          <p:nvPr>
            <p:ph idx="2" type="body"/>
          </p:nvPr>
        </p:nvSpPr>
        <p:spPr>
          <a:xfrm>
            <a:off x="990599" y="304800"/>
            <a:ext cx="8128343" cy="6248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8" name="Google Shape;478;p65"/>
          <p:cNvSpPr txBox="1"/>
          <p:nvPr>
            <p:ph type="ctrTitle"/>
          </p:nvPr>
        </p:nvSpPr>
        <p:spPr>
          <a:xfrm>
            <a:off x="1378135" y="1219200"/>
            <a:ext cx="7232465" cy="9036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9" name="Google Shape;479;p65"/>
          <p:cNvSpPr/>
          <p:nvPr/>
        </p:nvSpPr>
        <p:spPr>
          <a:xfrm flipH="1" rot="-5400000">
            <a:off x="1562101" y="-114299"/>
            <a:ext cx="304797"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80" name="Google Shape;480;p65"/>
          <p:cNvSpPr/>
          <p:nvPr>
            <p:ph idx="3" type="pic"/>
          </p:nvPr>
        </p:nvSpPr>
        <p:spPr>
          <a:xfrm>
            <a:off x="7013448" y="34960"/>
            <a:ext cx="5178552" cy="682304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2" showMasterSp="0">
  <p:cSld name="Closing-Thank you 2">
    <p:spTree>
      <p:nvGrpSpPr>
        <p:cNvPr id="481" name="Shape 481"/>
        <p:cNvGrpSpPr/>
        <p:nvPr/>
      </p:nvGrpSpPr>
      <p:grpSpPr>
        <a:xfrm>
          <a:off x="0" y="0"/>
          <a:ext cx="0" cy="0"/>
          <a:chOff x="0" y="0"/>
          <a:chExt cx="0" cy="0"/>
        </a:xfrm>
      </p:grpSpPr>
      <p:sp>
        <p:nvSpPr>
          <p:cNvPr id="482" name="Google Shape;482;p66"/>
          <p:cNvSpPr/>
          <p:nvPr>
            <p:ph idx="2" type="pic"/>
          </p:nvPr>
        </p:nvSpPr>
        <p:spPr>
          <a:xfrm>
            <a:off x="0" y="0"/>
            <a:ext cx="12192000" cy="6858000"/>
          </a:xfrm>
          <a:prstGeom prst="rect">
            <a:avLst/>
          </a:prstGeom>
          <a:solidFill>
            <a:schemeClr val="lt1"/>
          </a:solidFill>
          <a:ln>
            <a:noFill/>
          </a:ln>
          <a:effectLst>
            <a:outerShdw blurRad="165100" rotWithShape="0" algn="tl" dir="27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83" name="Google Shape;483;p66"/>
          <p:cNvSpPr/>
          <p:nvPr>
            <p:ph idx="1" type="body"/>
          </p:nvPr>
        </p:nvSpPr>
        <p:spPr>
          <a:xfrm>
            <a:off x="8074536" y="3124200"/>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4" name="Google Shape;484;p66"/>
          <p:cNvSpPr txBox="1"/>
          <p:nvPr>
            <p:ph idx="3" type="body"/>
          </p:nvPr>
        </p:nvSpPr>
        <p:spPr>
          <a:xfrm>
            <a:off x="2190750" y="609600"/>
            <a:ext cx="7810500" cy="56388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5" name="Google Shape;485;p66"/>
          <p:cNvSpPr txBox="1"/>
          <p:nvPr>
            <p:ph type="ctrTitle"/>
          </p:nvPr>
        </p:nvSpPr>
        <p:spPr>
          <a:xfrm>
            <a:off x="3163809" y="1905000"/>
            <a:ext cx="5864382" cy="227523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3" showMasterSp="0">
  <p:cSld name="Closing-Thank you 3">
    <p:bg>
      <p:bgPr>
        <a:solidFill>
          <a:srgbClr val="F2F2F2"/>
        </a:solidFill>
      </p:bgPr>
    </p:bg>
    <p:spTree>
      <p:nvGrpSpPr>
        <p:cNvPr id="486" name="Shape 486"/>
        <p:cNvGrpSpPr/>
        <p:nvPr/>
      </p:nvGrpSpPr>
      <p:grpSpPr>
        <a:xfrm>
          <a:off x="0" y="0"/>
          <a:ext cx="0" cy="0"/>
          <a:chOff x="0" y="0"/>
          <a:chExt cx="0" cy="0"/>
        </a:xfrm>
      </p:grpSpPr>
      <p:sp>
        <p:nvSpPr>
          <p:cNvPr id="487" name="Google Shape;487;p67"/>
          <p:cNvSpPr/>
          <p:nvPr>
            <p:ph idx="2" type="pic"/>
          </p:nvPr>
        </p:nvSpPr>
        <p:spPr>
          <a:xfrm>
            <a:off x="0" y="0"/>
            <a:ext cx="12192000" cy="685800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88" name="Google Shape;488;p67"/>
          <p:cNvSpPr/>
          <p:nvPr>
            <p:ph idx="1" type="body"/>
          </p:nvPr>
        </p:nvSpPr>
        <p:spPr>
          <a:xfrm rot="10800000">
            <a:off x="2057400" y="466725"/>
            <a:ext cx="703341" cy="1101901"/>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9" name="Google Shape;489;p67"/>
          <p:cNvSpPr/>
          <p:nvPr>
            <p:ph idx="3" type="body"/>
          </p:nvPr>
        </p:nvSpPr>
        <p:spPr>
          <a:xfrm>
            <a:off x="9067800" y="46482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0" name="Google Shape;490;p67"/>
          <p:cNvSpPr txBox="1"/>
          <p:nvPr>
            <p:ph idx="4" type="body"/>
          </p:nvPr>
        </p:nvSpPr>
        <p:spPr>
          <a:xfrm>
            <a:off x="2190750" y="609600"/>
            <a:ext cx="7810500" cy="5638800"/>
          </a:xfrm>
          <a:prstGeom prst="rect">
            <a:avLst/>
          </a:prstGeom>
          <a:solidFill>
            <a:srgbClr val="32345C">
              <a:alpha val="91372"/>
            </a:srgbClr>
          </a:solidFill>
          <a:ln>
            <a:noFill/>
          </a:ln>
        </p:spPr>
        <p:txBody>
          <a:bodyPr anchorCtr="0" anchor="t" bIns="45700" lIns="45700" spcFirstLastPara="1" rIns="45700" wrap="square" tIns="45700">
            <a:norm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1" name="Google Shape;491;p67"/>
          <p:cNvSpPr txBox="1"/>
          <p:nvPr>
            <p:ph type="ctrTitle"/>
          </p:nvPr>
        </p:nvSpPr>
        <p:spPr>
          <a:xfrm>
            <a:off x="3163809" y="1905000"/>
            <a:ext cx="5864382" cy="227523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4" showMasterSp="0">
  <p:cSld name="Closing-Thank you 4">
    <p:bg>
      <p:bgPr>
        <a:solidFill>
          <a:srgbClr val="F2F2F2"/>
        </a:solidFill>
      </p:bgPr>
    </p:bg>
    <p:spTree>
      <p:nvGrpSpPr>
        <p:cNvPr id="492" name="Shape 492"/>
        <p:cNvGrpSpPr/>
        <p:nvPr/>
      </p:nvGrpSpPr>
      <p:grpSpPr>
        <a:xfrm>
          <a:off x="0" y="0"/>
          <a:ext cx="0" cy="0"/>
          <a:chOff x="0" y="0"/>
          <a:chExt cx="0" cy="0"/>
        </a:xfrm>
      </p:grpSpPr>
      <p:sp>
        <p:nvSpPr>
          <p:cNvPr id="493" name="Google Shape;493;p68"/>
          <p:cNvSpPr txBox="1"/>
          <p:nvPr>
            <p:ph idx="1" type="body"/>
          </p:nvPr>
        </p:nvSpPr>
        <p:spPr>
          <a:xfrm flipH="1" rot="-2005898">
            <a:off x="584131" y="-142449"/>
            <a:ext cx="1218268" cy="6177109"/>
          </a:xfrm>
          <a:prstGeom prst="rect">
            <a:avLst/>
          </a:prstGeom>
          <a:solidFill>
            <a:schemeClr val="lt1"/>
          </a:solidFill>
          <a:ln>
            <a:noFill/>
          </a:ln>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4" name="Google Shape;494;p68"/>
          <p:cNvSpPr/>
          <p:nvPr>
            <p:ph idx="2" type="pic"/>
          </p:nvPr>
        </p:nvSpPr>
        <p:spPr>
          <a:xfrm>
            <a:off x="3124200" y="0"/>
            <a:ext cx="9067800" cy="685800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95" name="Google Shape;495;p68"/>
          <p:cNvSpPr txBox="1"/>
          <p:nvPr>
            <p:ph idx="3" type="body"/>
          </p:nvPr>
        </p:nvSpPr>
        <p:spPr>
          <a:xfrm>
            <a:off x="533400" y="266700"/>
            <a:ext cx="5105400" cy="63246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6" name="Google Shape;496;p68"/>
          <p:cNvSpPr txBox="1"/>
          <p:nvPr>
            <p:ph type="ctrTitle"/>
          </p:nvPr>
        </p:nvSpPr>
        <p:spPr>
          <a:xfrm>
            <a:off x="933450" y="762000"/>
            <a:ext cx="4381500" cy="3429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7" name="Google Shape;497;p68"/>
          <p:cNvSpPr/>
          <p:nvPr>
            <p:ph idx="4" type="body"/>
          </p:nvPr>
        </p:nvSpPr>
        <p:spPr>
          <a:xfrm flipH="1">
            <a:off x="314325" y="49530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5" showMasterSp="0">
  <p:cSld name="Closing-Thank you 5">
    <p:spTree>
      <p:nvGrpSpPr>
        <p:cNvPr id="498" name="Shape 498"/>
        <p:cNvGrpSpPr/>
        <p:nvPr/>
      </p:nvGrpSpPr>
      <p:grpSpPr>
        <a:xfrm>
          <a:off x="0" y="0"/>
          <a:ext cx="0" cy="0"/>
          <a:chOff x="0" y="0"/>
          <a:chExt cx="0" cy="0"/>
        </a:xfrm>
      </p:grpSpPr>
      <p:sp>
        <p:nvSpPr>
          <p:cNvPr id="499" name="Google Shape;499;p69"/>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500" name="Google Shape;500;p69"/>
          <p:cNvSpPr txBox="1"/>
          <p:nvPr>
            <p:ph idx="1" type="body"/>
          </p:nvPr>
        </p:nvSpPr>
        <p:spPr>
          <a:xfrm>
            <a:off x="990600" y="609600"/>
            <a:ext cx="4648200" cy="56388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1" name="Google Shape;501;p69"/>
          <p:cNvSpPr txBox="1"/>
          <p:nvPr>
            <p:ph type="ctrTitle"/>
          </p:nvPr>
        </p:nvSpPr>
        <p:spPr>
          <a:xfrm>
            <a:off x="1257300" y="1447800"/>
            <a:ext cx="4114800" cy="3962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2" name="Google Shape;502;p69"/>
          <p:cNvSpPr txBox="1"/>
          <p:nvPr>
            <p:ph idx="3" type="body"/>
          </p:nvPr>
        </p:nvSpPr>
        <p:spPr>
          <a:xfrm>
            <a:off x="2705100" y="409575"/>
            <a:ext cx="1219200" cy="40005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3" name="Google Shape;503;p69"/>
          <p:cNvSpPr txBox="1"/>
          <p:nvPr>
            <p:ph idx="4" type="body"/>
          </p:nvPr>
        </p:nvSpPr>
        <p:spPr>
          <a:xfrm>
            <a:off x="2705100" y="6076950"/>
            <a:ext cx="1219200" cy="400050"/>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_DeepYellow" showMasterSp="0">
  <p:cSld name="5_Title Slide_DeepYellow">
    <p:bg>
      <p:bgPr>
        <a:solidFill>
          <a:srgbClr val="F2F2F2"/>
        </a:solidFill>
      </p:bgPr>
    </p:bg>
    <p:spTree>
      <p:nvGrpSpPr>
        <p:cNvPr id="52" name="Shape 52"/>
        <p:cNvGrpSpPr/>
        <p:nvPr/>
      </p:nvGrpSpPr>
      <p:grpSpPr>
        <a:xfrm>
          <a:off x="0" y="0"/>
          <a:ext cx="0" cy="0"/>
          <a:chOff x="0" y="0"/>
          <a:chExt cx="0" cy="0"/>
        </a:xfrm>
      </p:grpSpPr>
      <p:sp>
        <p:nvSpPr>
          <p:cNvPr id="53" name="Google Shape;53;p19"/>
          <p:cNvSpPr/>
          <p:nvPr>
            <p:ph idx="2" type="pic"/>
          </p:nvPr>
        </p:nvSpPr>
        <p:spPr>
          <a:xfrm>
            <a:off x="0" y="0"/>
            <a:ext cx="12192000" cy="685800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54" name="Google Shape;54;p19"/>
          <p:cNvSpPr/>
          <p:nvPr>
            <p:ph idx="1" type="body"/>
          </p:nvPr>
        </p:nvSpPr>
        <p:spPr>
          <a:xfrm rot="10800000">
            <a:off x="2057400" y="466725"/>
            <a:ext cx="703341" cy="1101901"/>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9"/>
          <p:cNvSpPr/>
          <p:nvPr>
            <p:ph idx="3" type="body"/>
          </p:nvPr>
        </p:nvSpPr>
        <p:spPr>
          <a:xfrm>
            <a:off x="9067800" y="46482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19"/>
          <p:cNvSpPr txBox="1"/>
          <p:nvPr>
            <p:ph idx="4" type="body"/>
          </p:nvPr>
        </p:nvSpPr>
        <p:spPr>
          <a:xfrm>
            <a:off x="2190750" y="609600"/>
            <a:ext cx="7810500" cy="5638800"/>
          </a:xfrm>
          <a:prstGeom prst="rect">
            <a:avLst/>
          </a:prstGeom>
          <a:solidFill>
            <a:srgbClr val="32345C">
              <a:alpha val="91372"/>
            </a:srgbClr>
          </a:solidFill>
          <a:ln>
            <a:noFill/>
          </a:ln>
        </p:spPr>
        <p:txBody>
          <a:bodyPr anchorCtr="0" anchor="t" bIns="45700" lIns="45700" spcFirstLastPara="1" rIns="45700" wrap="square" tIns="45700">
            <a:norm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19"/>
          <p:cNvSpPr txBox="1"/>
          <p:nvPr>
            <p:ph type="ctrTitle"/>
          </p:nvPr>
        </p:nvSpPr>
        <p:spPr>
          <a:xfrm>
            <a:off x="3163809" y="1905000"/>
            <a:ext cx="5864382" cy="22752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idx="5" type="subTitle"/>
          </p:nvPr>
        </p:nvSpPr>
        <p:spPr>
          <a:xfrm>
            <a:off x="4059707" y="4297679"/>
            <a:ext cx="4072586" cy="146304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2000"/>
              <a:buNone/>
              <a:defRPr sz="2000">
                <a:solidFill>
                  <a:schemeClr val="lt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solidFill>
          <a:srgbClr val="F2F2F2"/>
        </a:solidFill>
      </p:bgPr>
    </p:bg>
    <p:spTree>
      <p:nvGrpSpPr>
        <p:cNvPr id="59" name="Shape 59"/>
        <p:cNvGrpSpPr/>
        <p:nvPr/>
      </p:nvGrpSpPr>
      <p:grpSpPr>
        <a:xfrm>
          <a:off x="0" y="0"/>
          <a:ext cx="0" cy="0"/>
          <a:chOff x="0" y="0"/>
          <a:chExt cx="0" cy="0"/>
        </a:xfrm>
      </p:grpSpPr>
      <p:sp>
        <p:nvSpPr>
          <p:cNvPr id="60" name="Google Shape;60;p20"/>
          <p:cNvSpPr txBox="1"/>
          <p:nvPr>
            <p:ph idx="1" type="body"/>
          </p:nvPr>
        </p:nvSpPr>
        <p:spPr>
          <a:xfrm flipH="1" rot="-2005898">
            <a:off x="584131" y="-142449"/>
            <a:ext cx="1218268" cy="6177109"/>
          </a:xfrm>
          <a:prstGeom prst="rect">
            <a:avLst/>
          </a:prstGeom>
          <a:solidFill>
            <a:schemeClr val="lt1"/>
          </a:solidFill>
          <a:ln>
            <a:noFill/>
          </a:ln>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20"/>
          <p:cNvSpPr/>
          <p:nvPr>
            <p:ph idx="2" type="pic"/>
          </p:nvPr>
        </p:nvSpPr>
        <p:spPr>
          <a:xfrm>
            <a:off x="3124200" y="0"/>
            <a:ext cx="9067800" cy="685800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62" name="Google Shape;62;p20"/>
          <p:cNvSpPr txBox="1"/>
          <p:nvPr>
            <p:ph idx="3" type="body"/>
          </p:nvPr>
        </p:nvSpPr>
        <p:spPr>
          <a:xfrm>
            <a:off x="533400" y="266700"/>
            <a:ext cx="5105400" cy="63246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20"/>
          <p:cNvSpPr txBox="1"/>
          <p:nvPr>
            <p:ph type="ctrTitle"/>
          </p:nvPr>
        </p:nvSpPr>
        <p:spPr>
          <a:xfrm>
            <a:off x="933450" y="762000"/>
            <a:ext cx="4381500" cy="3429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4" type="subTitle"/>
          </p:nvPr>
        </p:nvSpPr>
        <p:spPr>
          <a:xfrm>
            <a:off x="933450" y="4343400"/>
            <a:ext cx="4381500" cy="135573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65" name="Google Shape;65;p20"/>
          <p:cNvSpPr/>
          <p:nvPr>
            <p:ph idx="5" type="body"/>
          </p:nvPr>
        </p:nvSpPr>
        <p:spPr>
          <a:xfrm flipH="1">
            <a:off x="314325" y="49530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showMasterSp="0">
  <p:cSld name="2_Title Slide">
    <p:spTree>
      <p:nvGrpSpPr>
        <p:cNvPr id="66" name="Shape 66"/>
        <p:cNvGrpSpPr/>
        <p:nvPr/>
      </p:nvGrpSpPr>
      <p:grpSpPr>
        <a:xfrm>
          <a:off x="0" y="0"/>
          <a:ext cx="0" cy="0"/>
          <a:chOff x="0" y="0"/>
          <a:chExt cx="0" cy="0"/>
        </a:xfrm>
      </p:grpSpPr>
      <p:sp>
        <p:nvSpPr>
          <p:cNvPr id="67" name="Google Shape;67;p21"/>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68" name="Google Shape;68;p21"/>
          <p:cNvSpPr txBox="1"/>
          <p:nvPr>
            <p:ph idx="1" type="body"/>
          </p:nvPr>
        </p:nvSpPr>
        <p:spPr>
          <a:xfrm>
            <a:off x="990600" y="609600"/>
            <a:ext cx="4648200" cy="56388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21"/>
          <p:cNvSpPr txBox="1"/>
          <p:nvPr>
            <p:ph type="ctrTitle"/>
          </p:nvPr>
        </p:nvSpPr>
        <p:spPr>
          <a:xfrm>
            <a:off x="1257300" y="1447800"/>
            <a:ext cx="4114800" cy="3962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3" type="subTitle"/>
          </p:nvPr>
        </p:nvSpPr>
        <p:spPr>
          <a:xfrm>
            <a:off x="6057900" y="4495801"/>
            <a:ext cx="4876800" cy="609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71" name="Google Shape;71;p21"/>
          <p:cNvSpPr txBox="1"/>
          <p:nvPr>
            <p:ph idx="4" type="body"/>
          </p:nvPr>
        </p:nvSpPr>
        <p:spPr>
          <a:xfrm>
            <a:off x="2705100" y="409575"/>
            <a:ext cx="1219200" cy="40005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21"/>
          <p:cNvSpPr txBox="1"/>
          <p:nvPr>
            <p:ph idx="5" type="body"/>
          </p:nvPr>
        </p:nvSpPr>
        <p:spPr>
          <a:xfrm>
            <a:off x="2705100" y="6076950"/>
            <a:ext cx="1219200" cy="400050"/>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73" name="Shape 73"/>
        <p:cNvGrpSpPr/>
        <p:nvPr/>
      </p:nvGrpSpPr>
      <p:grpSpPr>
        <a:xfrm>
          <a:off x="0" y="0"/>
          <a:ext cx="0" cy="0"/>
          <a:chOff x="0" y="0"/>
          <a:chExt cx="0" cy="0"/>
        </a:xfrm>
      </p:grpSpPr>
      <p:sp>
        <p:nvSpPr>
          <p:cNvPr id="74" name="Google Shape;74;p22"/>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5" name="Google Shape;75;p22"/>
          <p:cNvSpPr txBox="1"/>
          <p:nvPr>
            <p:ph type="title"/>
          </p:nvPr>
        </p:nvSpPr>
        <p:spPr>
          <a:xfrm>
            <a:off x="548640" y="990600"/>
            <a:ext cx="10805160" cy="1447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a:off x="548640" y="2667000"/>
            <a:ext cx="10288693"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7" name="Google Shape;77;p22"/>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1600"/>
              <a:buFont typeface="Arial"/>
              <a:buNone/>
              <a:defRPr b="0" i="0" sz="1600" u="none" cap="none" strike="noStrike">
                <a:solidFill>
                  <a:srgbClr val="BFBFB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78" name="Google Shape;78;p22"/>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1.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548640" y="548640"/>
            <a:ext cx="11106150" cy="149961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C0C0C"/>
              </a:buClr>
              <a:buSzPts val="4200"/>
              <a:buFont typeface="Twentieth Century"/>
              <a:buNone/>
              <a:defRPr b="0" i="0" sz="420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548640" y="2103120"/>
            <a:ext cx="11106150" cy="4221480"/>
          </a:xfrm>
          <a:prstGeom prst="rect">
            <a:avLst/>
          </a:prstGeom>
          <a:noFill/>
          <a:ln>
            <a:noFill/>
          </a:ln>
        </p:spPr>
        <p:txBody>
          <a:bodyPr anchorCtr="0" anchor="t" bIns="45700" lIns="45700" spcFirstLastPara="1" rIns="45700" wrap="square" tIns="45700">
            <a:normAutofit/>
          </a:bodyPr>
          <a:lstStyle>
            <a:lvl1pPr indent="-355600" lvl="0" marL="457200" marR="0" rtl="0" algn="l">
              <a:lnSpc>
                <a:spcPct val="90000"/>
              </a:lnSpc>
              <a:spcBef>
                <a:spcPts val="1200"/>
              </a:spcBef>
              <a:spcAft>
                <a:spcPts val="0"/>
              </a:spcAft>
              <a:buClr>
                <a:schemeClr val="accent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1"/>
          <p:cNvPicPr preferRelativeResize="0"/>
          <p:nvPr>
            <p:ph idx="2" type="pic"/>
          </p:nvPr>
        </p:nvPicPr>
        <p:blipFill rotWithShape="1">
          <a:blip r:embed="rId3">
            <a:alphaModFix/>
          </a:blip>
          <a:srcRect b="7813" l="0" r="0" t="7812"/>
          <a:stretch/>
        </p:blipFill>
        <p:spPr>
          <a:xfrm>
            <a:off x="0" y="0"/>
            <a:ext cx="12192000" cy="6858000"/>
          </a:xfrm>
          <a:prstGeom prst="rect">
            <a:avLst/>
          </a:prstGeom>
          <a:solidFill>
            <a:schemeClr val="lt1"/>
          </a:solidFill>
          <a:ln>
            <a:noFill/>
          </a:ln>
          <a:effectLst>
            <a:outerShdw blurRad="165100" rotWithShape="0" algn="tl" dir="2700000" dist="38100">
              <a:srgbClr val="000000">
                <a:alpha val="40000"/>
              </a:srgbClr>
            </a:outerShdw>
          </a:effectLst>
        </p:spPr>
      </p:pic>
      <p:sp>
        <p:nvSpPr>
          <p:cNvPr id="510" name="Google Shape;510;p1"/>
          <p:cNvSpPr/>
          <p:nvPr>
            <p:ph idx="1" type="body"/>
          </p:nvPr>
        </p:nvSpPr>
        <p:spPr>
          <a:xfrm>
            <a:off x="8074536" y="3124200"/>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11" name="Google Shape;511;p1"/>
          <p:cNvSpPr txBox="1"/>
          <p:nvPr>
            <p:ph idx="3" type="body"/>
          </p:nvPr>
        </p:nvSpPr>
        <p:spPr>
          <a:xfrm>
            <a:off x="2190750" y="609600"/>
            <a:ext cx="7810500" cy="56388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Autofit/>
          </a:bodyPr>
          <a:lstStyle/>
          <a:p>
            <a:pPr indent="0" lvl="0" marL="0" rtl="0" algn="ctr">
              <a:lnSpc>
                <a:spcPct val="90000"/>
              </a:lnSpc>
              <a:spcBef>
                <a:spcPts val="0"/>
              </a:spcBef>
              <a:spcAft>
                <a:spcPts val="0"/>
              </a:spcAft>
              <a:buSzPts val="2000"/>
              <a:buNone/>
            </a:pPr>
            <a:r>
              <a:t/>
            </a:r>
            <a:endParaRPr/>
          </a:p>
        </p:txBody>
      </p:sp>
      <p:sp>
        <p:nvSpPr>
          <p:cNvPr id="512" name="Google Shape;512;p1"/>
          <p:cNvSpPr txBox="1"/>
          <p:nvPr>
            <p:ph type="ctrTitle"/>
          </p:nvPr>
        </p:nvSpPr>
        <p:spPr>
          <a:xfrm>
            <a:off x="2926200" y="1782350"/>
            <a:ext cx="6339600" cy="1811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000"/>
              <a:buFont typeface="Twentieth Century"/>
              <a:buNone/>
            </a:pPr>
            <a:r>
              <a:rPr lang="en-US" sz="4500"/>
              <a:t>MAYA</a:t>
            </a:r>
            <a:br>
              <a:rPr lang="en-US" sz="4500"/>
            </a:br>
            <a:r>
              <a:rPr lang="en-US" sz="4500"/>
              <a:t>YOUR IDEATION TOOL</a:t>
            </a:r>
            <a:br>
              <a:rPr lang="en-US" sz="4500"/>
            </a:br>
            <a:endParaRPr sz="4500"/>
          </a:p>
        </p:txBody>
      </p:sp>
      <p:sp>
        <p:nvSpPr>
          <p:cNvPr id="513" name="Google Shape;513;p1"/>
          <p:cNvSpPr txBox="1"/>
          <p:nvPr>
            <p:ph idx="4" type="subTitle"/>
          </p:nvPr>
        </p:nvSpPr>
        <p:spPr>
          <a:xfrm>
            <a:off x="4059757" y="3734801"/>
            <a:ext cx="4072500" cy="1463100"/>
          </a:xfrm>
          <a:prstGeom prst="rect">
            <a:avLst/>
          </a:prstGeom>
          <a:noFill/>
          <a:ln>
            <a:noFill/>
          </a:ln>
        </p:spPr>
        <p:txBody>
          <a:bodyPr anchorCtr="0" anchor="t" bIns="45700" lIns="91425" spcFirstLastPara="1" rIns="91425" wrap="square" tIns="45700">
            <a:noAutofit/>
          </a:bodyPr>
          <a:lstStyle/>
          <a:p>
            <a:pPr indent="0" lvl="0" marL="0" rtl="0" algn="ctr">
              <a:lnSpc>
                <a:spcPct val="60000"/>
              </a:lnSpc>
              <a:spcBef>
                <a:spcPts val="0"/>
              </a:spcBef>
              <a:spcAft>
                <a:spcPts val="0"/>
              </a:spcAft>
              <a:buSzPts val="1400"/>
              <a:buNone/>
            </a:pPr>
            <a:r>
              <a:rPr b="1" i="0" lang="en-US" sz="1085" u="none" strike="noStrike">
                <a:latin typeface="Arial"/>
                <a:ea typeface="Arial"/>
                <a:cs typeface="Arial"/>
                <a:sym typeface="Arial"/>
              </a:rPr>
              <a:t>BY: </a:t>
            </a:r>
            <a:endParaRPr sz="1550"/>
          </a:p>
          <a:p>
            <a:pPr indent="0" lvl="0" marL="0" rtl="0" algn="ctr">
              <a:lnSpc>
                <a:spcPct val="60000"/>
              </a:lnSpc>
              <a:spcBef>
                <a:spcPts val="1200"/>
              </a:spcBef>
              <a:spcAft>
                <a:spcPts val="0"/>
              </a:spcAft>
              <a:buSzPts val="1400"/>
              <a:buNone/>
            </a:pPr>
            <a:r>
              <a:rPr b="1" i="0" lang="en-US" sz="1085" u="none" strike="noStrike">
                <a:latin typeface="Arial"/>
                <a:ea typeface="Arial"/>
                <a:cs typeface="Arial"/>
                <a:sym typeface="Arial"/>
              </a:rPr>
              <a:t>IYLIA YASMIN BINTI SHAMSUL</a:t>
            </a:r>
            <a:endParaRPr b="1" sz="1085"/>
          </a:p>
          <a:p>
            <a:pPr indent="0" lvl="0" marL="0" rtl="0" algn="ctr">
              <a:lnSpc>
                <a:spcPct val="60000"/>
              </a:lnSpc>
              <a:spcBef>
                <a:spcPts val="1200"/>
              </a:spcBef>
              <a:spcAft>
                <a:spcPts val="0"/>
              </a:spcAft>
              <a:buSzPts val="1400"/>
              <a:buNone/>
            </a:pPr>
            <a:r>
              <a:rPr b="1" i="0" lang="en-US" sz="1085" u="none" strike="noStrike">
                <a:latin typeface="Arial"/>
                <a:ea typeface="Arial"/>
                <a:cs typeface="Arial"/>
                <a:sym typeface="Arial"/>
              </a:rPr>
              <a:t>NUR AINA FARISHA BT MUHMAD JAFFAR</a:t>
            </a:r>
            <a:endParaRPr b="1" sz="1085"/>
          </a:p>
          <a:p>
            <a:pPr indent="0" lvl="0" marL="0" rtl="0" algn="ctr">
              <a:lnSpc>
                <a:spcPct val="60000"/>
              </a:lnSpc>
              <a:spcBef>
                <a:spcPts val="1200"/>
              </a:spcBef>
              <a:spcAft>
                <a:spcPts val="0"/>
              </a:spcAft>
              <a:buSzPts val="1400"/>
              <a:buNone/>
            </a:pPr>
            <a:r>
              <a:rPr b="1" i="0" lang="en-US" sz="1085" u="none" strike="noStrike">
                <a:latin typeface="Arial"/>
                <a:ea typeface="Arial"/>
                <a:cs typeface="Arial"/>
                <a:sym typeface="Arial"/>
              </a:rPr>
              <a:t>NUR ANEES BINTI KAMARUDDIN</a:t>
            </a:r>
            <a:endParaRPr b="1" sz="1085"/>
          </a:p>
          <a:p>
            <a:pPr indent="0" lvl="0" marL="0" rtl="0" algn="ctr">
              <a:lnSpc>
                <a:spcPct val="60000"/>
              </a:lnSpc>
              <a:spcBef>
                <a:spcPts val="1200"/>
              </a:spcBef>
              <a:spcAft>
                <a:spcPts val="0"/>
              </a:spcAft>
              <a:buSzPts val="1400"/>
              <a:buNone/>
            </a:pPr>
            <a:r>
              <a:rPr b="1" i="0" lang="en-US" sz="1085" u="none" strike="noStrike">
                <a:latin typeface="Arial"/>
                <a:ea typeface="Arial"/>
                <a:cs typeface="Arial"/>
                <a:sym typeface="Arial"/>
              </a:rPr>
              <a:t>KHALED GHANDURI </a:t>
            </a:r>
            <a:endParaRPr b="1" sz="1085"/>
          </a:p>
          <a:p>
            <a:pPr indent="0" lvl="0" marL="0" rtl="0" algn="ctr">
              <a:lnSpc>
                <a:spcPct val="60000"/>
              </a:lnSpc>
              <a:spcBef>
                <a:spcPts val="0"/>
              </a:spcBef>
              <a:spcAft>
                <a:spcPts val="0"/>
              </a:spcAft>
              <a:buSzPts val="1400"/>
              <a:buNone/>
            </a:pPr>
            <a:br>
              <a:rPr lang="en-US" sz="1085"/>
            </a:br>
            <a:endParaRPr sz="1085"/>
          </a:p>
          <a:p>
            <a:pPr indent="0" lvl="0" marL="0" rtl="0" algn="ctr">
              <a:lnSpc>
                <a:spcPct val="60000"/>
              </a:lnSpc>
              <a:spcBef>
                <a:spcPts val="200"/>
              </a:spcBef>
              <a:spcAft>
                <a:spcPts val="0"/>
              </a:spcAft>
              <a:buSzPts val="500"/>
              <a:buNone/>
            </a:pPr>
            <a:r>
              <a:t/>
            </a:r>
            <a:endParaRPr sz="38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b2404de6bb_0_9"/>
          <p:cNvSpPr txBox="1"/>
          <p:nvPr>
            <p:ph type="title"/>
          </p:nvPr>
        </p:nvSpPr>
        <p:spPr>
          <a:xfrm>
            <a:off x="548640" y="990600"/>
            <a:ext cx="10805100" cy="70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C0C0C"/>
              </a:buClr>
              <a:buSzPts val="4000"/>
              <a:buFont typeface="Twentieth Century"/>
              <a:buNone/>
            </a:pPr>
            <a:r>
              <a:rPr lang="en-US"/>
              <a:t>SYSTEM ARCHITECTURE</a:t>
            </a:r>
            <a:endParaRPr/>
          </a:p>
        </p:txBody>
      </p:sp>
      <p:sp>
        <p:nvSpPr>
          <p:cNvPr id="596" name="Google Shape;596;gb2404de6bb_0_9"/>
          <p:cNvSpPr txBox="1"/>
          <p:nvPr>
            <p:ph idx="1" type="body"/>
          </p:nvPr>
        </p:nvSpPr>
        <p:spPr>
          <a:xfrm>
            <a:off x="533400" y="2232000"/>
            <a:ext cx="10288800" cy="4295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US" sz="1800">
                <a:latin typeface="Arial"/>
                <a:ea typeface="Arial"/>
                <a:cs typeface="Arial"/>
                <a:sym typeface="Arial"/>
              </a:rPr>
              <a:t>One of the concepts of cloud computing is </a:t>
            </a:r>
            <a:r>
              <a:rPr lang="en-US" sz="1800">
                <a:highlight>
                  <a:srgbClr val="FBF9F8"/>
                </a:highlight>
                <a:latin typeface="Arial"/>
                <a:ea typeface="Arial"/>
                <a:cs typeface="Arial"/>
                <a:sym typeface="Arial"/>
              </a:rPr>
              <a:t>Software-as-a-Service (SaaS);  a Web-based software services model that provides underlying and infrastructure support for various applications including the completion of service initialization and the maintenance of the operating environment for instance data backup services. </a:t>
            </a:r>
            <a:endParaRPr sz="1800">
              <a:highlight>
                <a:srgbClr val="FBF9F8"/>
              </a:highlight>
              <a:latin typeface="Arial"/>
              <a:ea typeface="Arial"/>
              <a:cs typeface="Arial"/>
              <a:sym typeface="Arial"/>
            </a:endParaRPr>
          </a:p>
          <a:p>
            <a:pPr indent="0" lvl="0" marL="0" rtl="0" algn="l">
              <a:lnSpc>
                <a:spcPct val="115000"/>
              </a:lnSpc>
              <a:spcBef>
                <a:spcPts val="0"/>
              </a:spcBef>
              <a:spcAft>
                <a:spcPts val="0"/>
              </a:spcAft>
              <a:buSzPts val="1800"/>
              <a:buNone/>
            </a:pPr>
            <a:r>
              <a:rPr lang="en-US" sz="1800">
                <a:highlight>
                  <a:srgbClr val="FBF9F8"/>
                </a:highlight>
                <a:latin typeface="Arial"/>
                <a:ea typeface="Arial"/>
                <a:cs typeface="Arial"/>
                <a:sym typeface="Arial"/>
              </a:rPr>
              <a:t>The advantages of SaaS are as follows:</a:t>
            </a:r>
            <a:endParaRPr sz="1800">
              <a:highlight>
                <a:srgbClr val="FBF9F8"/>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1800">
              <a:highlight>
                <a:srgbClr val="FBF9F8"/>
              </a:highlight>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AutoNum type="arabicPeriod"/>
            </a:pPr>
            <a:r>
              <a:rPr lang="en-US" sz="1800">
                <a:highlight>
                  <a:srgbClr val="FBF9F8"/>
                </a:highlight>
                <a:latin typeface="Arial"/>
                <a:ea typeface="Arial"/>
                <a:cs typeface="Arial"/>
                <a:sym typeface="Arial"/>
              </a:rPr>
              <a:t>Support for accessibility</a:t>
            </a:r>
            <a:endParaRPr sz="1800">
              <a:highlight>
                <a:srgbClr val="FBF9F8"/>
              </a:highlight>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highlight>
                <a:srgbClr val="FBF9F8"/>
              </a:highlight>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startAt="2"/>
            </a:pPr>
            <a:r>
              <a:rPr lang="en-US" sz="1800">
                <a:highlight>
                  <a:srgbClr val="FBF9F8"/>
                </a:highlight>
                <a:latin typeface="Arial"/>
                <a:ea typeface="Arial"/>
                <a:cs typeface="Arial"/>
                <a:sym typeface="Arial"/>
              </a:rPr>
              <a:t>Reliable data backups</a:t>
            </a:r>
            <a:endParaRPr sz="1800">
              <a:highlight>
                <a:srgbClr val="FBF9F8"/>
              </a:highlight>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highlight>
                <a:srgbClr val="FBF9F8"/>
              </a:highlight>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AutoNum type="arabicPeriod" startAt="3"/>
            </a:pPr>
            <a:r>
              <a:rPr lang="en-US" sz="1800">
                <a:highlight>
                  <a:srgbClr val="FBF9F8"/>
                </a:highlight>
                <a:latin typeface="Arial"/>
                <a:ea typeface="Arial"/>
                <a:cs typeface="Arial"/>
                <a:sym typeface="Arial"/>
              </a:rPr>
              <a:t>Reduce cost for the company</a:t>
            </a:r>
            <a:endParaRPr sz="1800">
              <a:highlight>
                <a:srgbClr val="FBF9F8"/>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latin typeface="Arial"/>
              <a:ea typeface="Arial"/>
              <a:cs typeface="Arial"/>
              <a:sym typeface="Arial"/>
            </a:endParaRPr>
          </a:p>
        </p:txBody>
      </p:sp>
      <p:sp>
        <p:nvSpPr>
          <p:cNvPr id="597" name="Google Shape;597;gb2404de6bb_0_9"/>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598" name="Google Shape;598;gb2404de6bb_0_9"/>
          <p:cNvSpPr txBox="1"/>
          <p:nvPr>
            <p:ph idx="3" type="body"/>
          </p:nvPr>
        </p:nvSpPr>
        <p:spPr>
          <a:xfrm>
            <a:off x="-1" y="1676400"/>
            <a:ext cx="10837200" cy="424800"/>
          </a:xfrm>
          <a:prstGeom prst="rect">
            <a:avLst/>
          </a:prstGeom>
          <a:solidFill>
            <a:schemeClr val="accent1"/>
          </a:solidFill>
          <a:ln>
            <a:noFill/>
          </a:ln>
        </p:spPr>
        <p:txBody>
          <a:bodyPr anchorCtr="0" anchor="t" bIns="45700" lIns="64007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rgbClr val="292929"/>
                </a:solidFill>
                <a:highlight>
                  <a:srgbClr val="FFFFFF"/>
                </a:highlight>
                <a:latin typeface="Arial"/>
                <a:ea typeface="Arial"/>
                <a:cs typeface="Arial"/>
                <a:sym typeface="Arial"/>
              </a:rPr>
              <a:t>Technology</a:t>
            </a:r>
            <a:r>
              <a:rPr b="1" lang="en-US" sz="1800">
                <a:solidFill>
                  <a:schemeClr val="dk1"/>
                </a:solidFill>
                <a:highlight>
                  <a:srgbClr val="FFFFFF"/>
                </a:highlight>
                <a:latin typeface="Arial"/>
                <a:ea typeface="Arial"/>
                <a:cs typeface="Arial"/>
                <a:sym typeface="Arial"/>
              </a:rPr>
              <a:t>: </a:t>
            </a:r>
            <a:r>
              <a:rPr lang="en-US" sz="1800">
                <a:solidFill>
                  <a:schemeClr val="dk1"/>
                </a:solidFill>
                <a:highlight>
                  <a:srgbClr val="FFFFFF"/>
                </a:highlight>
                <a:latin typeface="Arial"/>
                <a:ea typeface="Arial"/>
                <a:cs typeface="Arial"/>
                <a:sym typeface="Arial"/>
              </a:rPr>
              <a:t>Cloud computing</a:t>
            </a:r>
            <a:endParaRPr sz="2900">
              <a:highlight>
                <a:srgbClr val="FFFFFF"/>
              </a:highlight>
            </a:endParaRPr>
          </a:p>
        </p:txBody>
      </p:sp>
      <p:sp>
        <p:nvSpPr>
          <p:cNvPr id="599" name="Google Shape;599;gb2404de6bb_0_9"/>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
          <p:cNvSpPr txBox="1"/>
          <p:nvPr>
            <p:ph type="title"/>
          </p:nvPr>
        </p:nvSpPr>
        <p:spPr>
          <a:xfrm>
            <a:off x="533390" y="402650"/>
            <a:ext cx="10805100" cy="70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DEPLOYMENT DIAGRAM</a:t>
            </a:r>
            <a:endParaRPr/>
          </a:p>
        </p:txBody>
      </p:sp>
      <p:sp>
        <p:nvSpPr>
          <p:cNvPr id="605" name="Google Shape;605;p10"/>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606" name="Google Shape;606;p10"/>
          <p:cNvPicPr preferRelativeResize="0"/>
          <p:nvPr/>
        </p:nvPicPr>
        <p:blipFill rotWithShape="1">
          <a:blip r:embed="rId3">
            <a:alphaModFix/>
          </a:blip>
          <a:srcRect b="3893" l="9206" r="11989" t="6073"/>
          <a:stretch/>
        </p:blipFill>
        <p:spPr>
          <a:xfrm>
            <a:off x="1534324" y="1143000"/>
            <a:ext cx="9559658" cy="571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612" name="Google Shape;612;p7"/>
          <p:cNvPicPr preferRelativeResize="0"/>
          <p:nvPr/>
        </p:nvPicPr>
        <p:blipFill rotWithShape="1">
          <a:blip r:embed="rId3">
            <a:alphaModFix/>
          </a:blip>
          <a:srcRect b="0" l="0" r="0" t="0"/>
          <a:stretch/>
        </p:blipFill>
        <p:spPr>
          <a:xfrm>
            <a:off x="2465917" y="1243891"/>
            <a:ext cx="7410816" cy="5461709"/>
          </a:xfrm>
          <a:prstGeom prst="rect">
            <a:avLst/>
          </a:prstGeom>
          <a:noFill/>
          <a:ln>
            <a:noFill/>
          </a:ln>
        </p:spPr>
      </p:pic>
      <p:sp>
        <p:nvSpPr>
          <p:cNvPr id="613" name="Google Shape;613;p7"/>
          <p:cNvSpPr txBox="1"/>
          <p:nvPr>
            <p:ph type="title"/>
          </p:nvPr>
        </p:nvSpPr>
        <p:spPr>
          <a:xfrm>
            <a:off x="533390" y="402650"/>
            <a:ext cx="10805100" cy="70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PACKAGE DIAGRAM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2"/>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619" name="Google Shape;619;p12"/>
          <p:cNvPicPr preferRelativeResize="0"/>
          <p:nvPr/>
        </p:nvPicPr>
        <p:blipFill rotWithShape="1">
          <a:blip r:embed="rId3">
            <a:alphaModFix/>
          </a:blip>
          <a:srcRect b="0" l="0" r="0" t="0"/>
          <a:stretch/>
        </p:blipFill>
        <p:spPr>
          <a:xfrm>
            <a:off x="1498036" y="1223889"/>
            <a:ext cx="8931372" cy="5481711"/>
          </a:xfrm>
          <a:prstGeom prst="rect">
            <a:avLst/>
          </a:prstGeom>
          <a:noFill/>
          <a:ln>
            <a:noFill/>
          </a:ln>
        </p:spPr>
      </p:pic>
      <p:sp>
        <p:nvSpPr>
          <p:cNvPr id="620" name="Google Shape;620;p12"/>
          <p:cNvSpPr txBox="1"/>
          <p:nvPr>
            <p:ph type="title"/>
          </p:nvPr>
        </p:nvSpPr>
        <p:spPr>
          <a:xfrm>
            <a:off x="533390" y="402650"/>
            <a:ext cx="10805100" cy="70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COMPONENT DIAGRAM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1"/>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BENEFIT OF THE PROJECT TO HILTI</a:t>
            </a:r>
            <a:endParaRPr/>
          </a:p>
        </p:txBody>
      </p:sp>
      <p:sp>
        <p:nvSpPr>
          <p:cNvPr id="626" name="Google Shape;626;p11"/>
          <p:cNvSpPr txBox="1"/>
          <p:nvPr>
            <p:ph idx="1" type="body"/>
          </p:nvPr>
        </p:nvSpPr>
        <p:spPr>
          <a:xfrm>
            <a:off x="548650" y="2188850"/>
            <a:ext cx="10288800" cy="4135800"/>
          </a:xfrm>
          <a:prstGeom prst="rect">
            <a:avLst/>
          </a:prstGeom>
          <a:noFill/>
          <a:ln>
            <a:noFill/>
          </a:ln>
        </p:spPr>
        <p:txBody>
          <a:bodyPr anchorCtr="0" anchor="t" bIns="45700" lIns="91425" spcFirstLastPara="1" rIns="91425" wrap="square" tIns="45700">
            <a:normAutofit/>
          </a:bodyPr>
          <a:lstStyle/>
          <a:p>
            <a:pPr indent="-323850" lvl="0" marL="457200" rtl="0" algn="l">
              <a:lnSpc>
                <a:spcPct val="105000"/>
              </a:lnSpc>
              <a:spcBef>
                <a:spcPts val="0"/>
              </a:spcBef>
              <a:spcAft>
                <a:spcPts val="0"/>
              </a:spcAft>
              <a:buSzPts val="1500"/>
              <a:buFont typeface="Arial"/>
              <a:buChar char="•"/>
            </a:pPr>
            <a:r>
              <a:rPr lang="en-US" sz="1500">
                <a:latin typeface="Arial"/>
                <a:ea typeface="Arial"/>
                <a:cs typeface="Arial"/>
                <a:sym typeface="Arial"/>
              </a:rPr>
              <a:t>The system acts as the standardised platform or hub for all HILTI staffs to generate creative ideas, communicate ideas and changes, perform design activities for HILTI tools and services, monitor progress of other team members and track history of progress of the staff.</a:t>
            </a:r>
            <a:endParaRPr sz="1500">
              <a:latin typeface="Arial"/>
              <a:ea typeface="Arial"/>
              <a:cs typeface="Arial"/>
              <a:sym typeface="Arial"/>
            </a:endParaRPr>
          </a:p>
          <a:p>
            <a:pPr indent="0" lvl="0" marL="914400" rtl="0" algn="l">
              <a:lnSpc>
                <a:spcPct val="105000"/>
              </a:lnSpc>
              <a:spcBef>
                <a:spcPts val="0"/>
              </a:spcBef>
              <a:spcAft>
                <a:spcPts val="0"/>
              </a:spcAft>
              <a:buNone/>
            </a:pPr>
            <a:r>
              <a:t/>
            </a:r>
            <a:endParaRPr sz="1500">
              <a:latin typeface="Arial"/>
              <a:ea typeface="Arial"/>
              <a:cs typeface="Arial"/>
              <a:sym typeface="Arial"/>
            </a:endParaRPr>
          </a:p>
          <a:p>
            <a:pPr indent="-323850" lvl="0" marL="457200" rtl="0" algn="l">
              <a:lnSpc>
                <a:spcPct val="105000"/>
              </a:lnSpc>
              <a:spcBef>
                <a:spcPts val="0"/>
              </a:spcBef>
              <a:spcAft>
                <a:spcPts val="0"/>
              </a:spcAft>
              <a:buSzPts val="1500"/>
              <a:buChar char="•"/>
            </a:pPr>
            <a:r>
              <a:rPr lang="en-US" sz="1500">
                <a:latin typeface="Arial"/>
                <a:ea typeface="Arial"/>
                <a:cs typeface="Arial"/>
                <a:sym typeface="Arial"/>
              </a:rPr>
              <a:t>The system shall increase the productivity between HILTI staffs as it allows staff to work at their own pace anywhere and everywhere with easier access to communicate efficiently. It promotes working flexibility that would further encourage the staff to be more motivated, less stressful and create a happier working environment despite having to work from home. </a:t>
            </a:r>
            <a:endParaRPr sz="1500">
              <a:latin typeface="Arial"/>
              <a:ea typeface="Arial"/>
              <a:cs typeface="Arial"/>
              <a:sym typeface="Arial"/>
            </a:endParaRPr>
          </a:p>
          <a:p>
            <a:pPr indent="0" lvl="0" marL="457200" rtl="0" algn="l">
              <a:lnSpc>
                <a:spcPct val="105000"/>
              </a:lnSpc>
              <a:spcBef>
                <a:spcPts val="0"/>
              </a:spcBef>
              <a:spcAft>
                <a:spcPts val="0"/>
              </a:spcAft>
              <a:buNone/>
            </a:pPr>
            <a:r>
              <a:t/>
            </a:r>
            <a:endParaRPr sz="1500">
              <a:latin typeface="Arial"/>
              <a:ea typeface="Arial"/>
              <a:cs typeface="Arial"/>
              <a:sym typeface="Arial"/>
            </a:endParaRPr>
          </a:p>
          <a:p>
            <a:pPr indent="-323850" lvl="0" marL="457200" rtl="0" algn="l">
              <a:lnSpc>
                <a:spcPct val="105000"/>
              </a:lnSpc>
              <a:spcBef>
                <a:spcPts val="0"/>
              </a:spcBef>
              <a:spcAft>
                <a:spcPts val="0"/>
              </a:spcAft>
              <a:buSzPts val="1500"/>
              <a:buChar char="•"/>
            </a:pPr>
            <a:r>
              <a:rPr lang="en-US" sz="1500">
                <a:latin typeface="Arial"/>
                <a:ea typeface="Arial"/>
                <a:cs typeface="Arial"/>
                <a:sym typeface="Arial"/>
              </a:rPr>
              <a:t>The system shall demolish the perception of working for HILTI staffs and the company should be based solely inside the office and promote Work-From-Anywhere(WFA) instead to further evolve according to the everchanging Industrial Revolution (IR) 4.0.</a:t>
            </a:r>
            <a:endParaRPr sz="1500">
              <a:latin typeface="Arial"/>
              <a:ea typeface="Arial"/>
              <a:cs typeface="Arial"/>
              <a:sym typeface="Arial"/>
            </a:endParaRPr>
          </a:p>
          <a:p>
            <a:pPr indent="0" lvl="0" marL="914400" rtl="0" algn="l">
              <a:lnSpc>
                <a:spcPct val="105000"/>
              </a:lnSpc>
              <a:spcBef>
                <a:spcPts val="0"/>
              </a:spcBef>
              <a:spcAft>
                <a:spcPts val="0"/>
              </a:spcAft>
              <a:buNone/>
            </a:pPr>
            <a:r>
              <a:t/>
            </a:r>
            <a:endParaRPr sz="1500">
              <a:latin typeface="Arial"/>
              <a:ea typeface="Arial"/>
              <a:cs typeface="Arial"/>
              <a:sym typeface="Arial"/>
            </a:endParaRPr>
          </a:p>
          <a:p>
            <a:pPr indent="-323850" lvl="0" marL="457200" rtl="0" algn="l">
              <a:lnSpc>
                <a:spcPct val="105000"/>
              </a:lnSpc>
              <a:spcBef>
                <a:spcPts val="0"/>
              </a:spcBef>
              <a:spcAft>
                <a:spcPts val="0"/>
              </a:spcAft>
              <a:buSzPts val="1500"/>
              <a:buChar char="•"/>
            </a:pPr>
            <a:r>
              <a:rPr lang="en-US" sz="1500">
                <a:latin typeface="Arial"/>
                <a:ea typeface="Arial"/>
                <a:cs typeface="Arial"/>
                <a:sym typeface="Arial"/>
              </a:rPr>
              <a:t>The system will help to cut the cost of the HILTI company in the long run as it provides multiple services, promotes effective communication and increases collaboration among staffs under just one standardised platform, which is the MAYA system.</a:t>
            </a:r>
            <a:endParaRPr sz="1500">
              <a:latin typeface="Arial"/>
              <a:ea typeface="Arial"/>
              <a:cs typeface="Arial"/>
              <a:sym typeface="Arial"/>
            </a:endParaRPr>
          </a:p>
          <a:p>
            <a:pPr indent="-101600" lvl="0" marL="228600" rtl="0" algn="l">
              <a:lnSpc>
                <a:spcPct val="80000"/>
              </a:lnSpc>
              <a:spcBef>
                <a:spcPts val="0"/>
              </a:spcBef>
              <a:spcAft>
                <a:spcPts val="0"/>
              </a:spcAft>
              <a:buSzPts val="2000"/>
              <a:buNone/>
            </a:pPr>
            <a:r>
              <a:t/>
            </a:r>
            <a:endParaRPr sz="1500">
              <a:latin typeface="Arial"/>
              <a:ea typeface="Arial"/>
              <a:cs typeface="Arial"/>
              <a:sym typeface="Arial"/>
            </a:endParaRPr>
          </a:p>
        </p:txBody>
      </p:sp>
      <p:sp>
        <p:nvSpPr>
          <p:cNvPr id="627" name="Google Shape;627;p11"/>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628" name="Google Shape;628;p11"/>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629" name="Google Shape;629;p11"/>
          <p:cNvSpPr txBox="1"/>
          <p:nvPr>
            <p:ph idx="3" type="body"/>
          </p:nvPr>
        </p:nvSpPr>
        <p:spPr>
          <a:xfrm>
            <a:off x="0" y="1676400"/>
            <a:ext cx="10837200" cy="206100"/>
          </a:xfrm>
          <a:prstGeom prst="rect">
            <a:avLst/>
          </a:prstGeom>
          <a:solidFill>
            <a:schemeClr val="accent1"/>
          </a:solidFill>
          <a:ln>
            <a:noFill/>
          </a:ln>
        </p:spPr>
        <p:txBody>
          <a:bodyPr anchorCtr="0" anchor="t" bIns="45700" lIns="640075" spcFirstLastPara="1" rIns="91425" wrap="square" tIns="45700">
            <a:noAutofit/>
          </a:bodyPr>
          <a:lstStyle/>
          <a:p>
            <a:pPr indent="0" lvl="0" marL="0" rtl="0" algn="l">
              <a:lnSpc>
                <a:spcPct val="90000"/>
              </a:lnSpc>
              <a:spcBef>
                <a:spcPts val="1200"/>
              </a:spcBef>
              <a:spcAft>
                <a:spcPts val="200"/>
              </a:spcAft>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b2404de6bb_0_176"/>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636" name="Google Shape;636;gb2404de6bb_0_176"/>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637" name="Google Shape;637;gb2404de6bb_0_176"/>
          <p:cNvSpPr/>
          <p:nvPr/>
        </p:nvSpPr>
        <p:spPr>
          <a:xfrm>
            <a:off x="2704350" y="926350"/>
            <a:ext cx="6932700" cy="5483400"/>
          </a:xfrm>
          <a:prstGeom prst="ellipse">
            <a:avLst/>
          </a:prstGeom>
          <a:solidFill>
            <a:srgbClr val="FCE5CD"/>
          </a:solid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b2404de6bb_0_176"/>
          <p:cNvSpPr txBox="1"/>
          <p:nvPr/>
        </p:nvSpPr>
        <p:spPr>
          <a:xfrm>
            <a:off x="3690475" y="2076825"/>
            <a:ext cx="5094900" cy="349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600"/>
              <a:buFont typeface="Arial"/>
              <a:buNone/>
            </a:pPr>
            <a:r>
              <a:rPr b="0" i="0" lang="en-US" sz="7600" u="none" cap="none" strike="noStrike">
                <a:solidFill>
                  <a:srgbClr val="1C4587"/>
                </a:solidFill>
                <a:latin typeface="Twentieth Century"/>
                <a:ea typeface="Twentieth Century"/>
                <a:cs typeface="Twentieth Century"/>
                <a:sym typeface="Twentieth Century"/>
              </a:rPr>
              <a:t>USER</a:t>
            </a:r>
            <a:endParaRPr b="0" i="0" sz="7600" u="none" cap="none" strike="noStrike">
              <a:solidFill>
                <a:srgbClr val="1C4587"/>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000000"/>
              </a:buClr>
              <a:buSzPts val="7600"/>
              <a:buFont typeface="Arial"/>
              <a:buNone/>
            </a:pPr>
            <a:r>
              <a:rPr b="0" i="0" lang="en-US" sz="7600" u="none" cap="none" strike="noStrike">
                <a:solidFill>
                  <a:srgbClr val="1C4587"/>
                </a:solidFill>
                <a:latin typeface="Twentieth Century"/>
                <a:ea typeface="Twentieth Century"/>
                <a:cs typeface="Twentieth Century"/>
                <a:sym typeface="Twentieth Century"/>
              </a:rPr>
              <a:t>INTERFACE</a:t>
            </a:r>
            <a:endParaRPr b="0" i="0" sz="1400" u="none" cap="none" strike="noStrike">
              <a:solidFill>
                <a:srgbClr val="1C4587"/>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gb2404de6bb_0_48"/>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645" name="Google Shape;645;gb2404de6bb_0_48"/>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646" name="Google Shape;646;gb2404de6bb_0_48"/>
          <p:cNvPicPr preferRelativeResize="0"/>
          <p:nvPr/>
        </p:nvPicPr>
        <p:blipFill rotWithShape="1">
          <a:blip r:embed="rId3">
            <a:alphaModFix/>
          </a:blip>
          <a:srcRect b="0" l="0" r="0" t="0"/>
          <a:stretch/>
        </p:blipFill>
        <p:spPr>
          <a:xfrm>
            <a:off x="396913" y="1738138"/>
            <a:ext cx="5076825" cy="4352925"/>
          </a:xfrm>
          <a:prstGeom prst="rect">
            <a:avLst/>
          </a:prstGeom>
          <a:noFill/>
          <a:ln>
            <a:noFill/>
          </a:ln>
        </p:spPr>
      </p:pic>
      <p:pic>
        <p:nvPicPr>
          <p:cNvPr id="647" name="Google Shape;647;gb2404de6bb_0_48"/>
          <p:cNvPicPr preferRelativeResize="0"/>
          <p:nvPr/>
        </p:nvPicPr>
        <p:blipFill rotWithShape="1">
          <a:blip r:embed="rId4">
            <a:alphaModFix/>
          </a:blip>
          <a:srcRect b="0" l="0" r="0" t="0"/>
          <a:stretch/>
        </p:blipFill>
        <p:spPr>
          <a:xfrm>
            <a:off x="6487775" y="1738150"/>
            <a:ext cx="4895850" cy="4352926"/>
          </a:xfrm>
          <a:prstGeom prst="rect">
            <a:avLst/>
          </a:prstGeom>
          <a:noFill/>
          <a:ln>
            <a:noFill/>
          </a:ln>
        </p:spPr>
      </p:pic>
      <p:sp>
        <p:nvSpPr>
          <p:cNvPr id="648" name="Google Shape;648;gb2404de6bb_0_48"/>
          <p:cNvSpPr txBox="1"/>
          <p:nvPr/>
        </p:nvSpPr>
        <p:spPr>
          <a:xfrm>
            <a:off x="2345750" y="1212150"/>
            <a:ext cx="1748100" cy="4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Twentieth Century"/>
                <a:ea typeface="Twentieth Century"/>
                <a:cs typeface="Twentieth Century"/>
                <a:sym typeface="Twentieth Century"/>
              </a:rPr>
              <a:t>SIGN UP</a:t>
            </a:r>
            <a:endParaRPr b="1" i="0" sz="2100" u="none" cap="none" strike="noStrike">
              <a:solidFill>
                <a:srgbClr val="000000"/>
              </a:solidFill>
              <a:latin typeface="Twentieth Century"/>
              <a:ea typeface="Twentieth Century"/>
              <a:cs typeface="Twentieth Century"/>
              <a:sym typeface="Twentieth Century"/>
            </a:endParaRPr>
          </a:p>
        </p:txBody>
      </p:sp>
      <p:sp>
        <p:nvSpPr>
          <p:cNvPr id="649" name="Google Shape;649;gb2404de6bb_0_48"/>
          <p:cNvSpPr txBox="1"/>
          <p:nvPr/>
        </p:nvSpPr>
        <p:spPr>
          <a:xfrm>
            <a:off x="8329200" y="1212150"/>
            <a:ext cx="1748100" cy="4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Twentieth Century"/>
                <a:ea typeface="Twentieth Century"/>
                <a:cs typeface="Twentieth Century"/>
                <a:sym typeface="Twentieth Century"/>
              </a:rPr>
              <a:t>SIGN IN</a:t>
            </a:r>
            <a:endParaRPr b="1" i="0" sz="21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b2404de6bb_0_57"/>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656" name="Google Shape;656;gb2404de6bb_0_57"/>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657" name="Google Shape;657;gb2404de6bb_0_57"/>
          <p:cNvPicPr preferRelativeResize="0"/>
          <p:nvPr/>
        </p:nvPicPr>
        <p:blipFill rotWithShape="1">
          <a:blip r:embed="rId3">
            <a:alphaModFix/>
          </a:blip>
          <a:srcRect b="0" l="0" r="0" t="0"/>
          <a:stretch/>
        </p:blipFill>
        <p:spPr>
          <a:xfrm>
            <a:off x="0" y="990600"/>
            <a:ext cx="5510650" cy="4723414"/>
          </a:xfrm>
          <a:prstGeom prst="rect">
            <a:avLst/>
          </a:prstGeom>
          <a:noFill/>
          <a:ln>
            <a:noFill/>
          </a:ln>
        </p:spPr>
      </p:pic>
      <p:pic>
        <p:nvPicPr>
          <p:cNvPr id="658" name="Google Shape;658;gb2404de6bb_0_57"/>
          <p:cNvPicPr preferRelativeResize="0"/>
          <p:nvPr/>
        </p:nvPicPr>
        <p:blipFill rotWithShape="1">
          <a:blip r:embed="rId4">
            <a:alphaModFix/>
          </a:blip>
          <a:srcRect b="0" l="0" r="0" t="0"/>
          <a:stretch/>
        </p:blipFill>
        <p:spPr>
          <a:xfrm>
            <a:off x="6681350" y="990600"/>
            <a:ext cx="5510650" cy="4723418"/>
          </a:xfrm>
          <a:prstGeom prst="rect">
            <a:avLst/>
          </a:prstGeom>
          <a:noFill/>
          <a:ln>
            <a:noFill/>
          </a:ln>
        </p:spPr>
      </p:pic>
      <p:pic>
        <p:nvPicPr>
          <p:cNvPr id="659" name="Google Shape;659;gb2404de6bb_0_57"/>
          <p:cNvPicPr preferRelativeResize="0"/>
          <p:nvPr/>
        </p:nvPicPr>
        <p:blipFill rotWithShape="1">
          <a:blip r:embed="rId5">
            <a:alphaModFix/>
          </a:blip>
          <a:srcRect b="0" l="0" r="0" t="0"/>
          <a:stretch/>
        </p:blipFill>
        <p:spPr>
          <a:xfrm>
            <a:off x="5000550" y="1698600"/>
            <a:ext cx="656156" cy="708000"/>
          </a:xfrm>
          <a:prstGeom prst="rect">
            <a:avLst/>
          </a:prstGeom>
          <a:noFill/>
          <a:ln>
            <a:noFill/>
          </a:ln>
        </p:spPr>
      </p:pic>
      <p:sp>
        <p:nvSpPr>
          <p:cNvPr id="660" name="Google Shape;660;gb2404de6bb_0_57"/>
          <p:cNvSpPr/>
          <p:nvPr/>
        </p:nvSpPr>
        <p:spPr>
          <a:xfrm>
            <a:off x="5584188" y="2968400"/>
            <a:ext cx="1023600" cy="36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gb2404de6bb_0_84"/>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667" name="Google Shape;667;gb2404de6bb_0_84"/>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668" name="Google Shape;668;gb2404de6bb_0_84"/>
          <p:cNvPicPr preferRelativeResize="0"/>
          <p:nvPr/>
        </p:nvPicPr>
        <p:blipFill rotWithShape="1">
          <a:blip r:embed="rId3">
            <a:alphaModFix/>
          </a:blip>
          <a:srcRect b="0" l="0" r="0" t="0"/>
          <a:stretch/>
        </p:blipFill>
        <p:spPr>
          <a:xfrm>
            <a:off x="6681350" y="990600"/>
            <a:ext cx="5510650" cy="4723414"/>
          </a:xfrm>
          <a:prstGeom prst="rect">
            <a:avLst/>
          </a:prstGeom>
          <a:noFill/>
          <a:ln>
            <a:noFill/>
          </a:ln>
        </p:spPr>
      </p:pic>
      <p:pic>
        <p:nvPicPr>
          <p:cNvPr id="669" name="Google Shape;669;gb2404de6bb_0_84"/>
          <p:cNvPicPr preferRelativeResize="0"/>
          <p:nvPr/>
        </p:nvPicPr>
        <p:blipFill rotWithShape="1">
          <a:blip r:embed="rId4">
            <a:alphaModFix/>
          </a:blip>
          <a:srcRect b="0" l="0" r="0" t="0"/>
          <a:stretch/>
        </p:blipFill>
        <p:spPr>
          <a:xfrm>
            <a:off x="0" y="990600"/>
            <a:ext cx="5510650" cy="4723414"/>
          </a:xfrm>
          <a:prstGeom prst="rect">
            <a:avLst/>
          </a:prstGeom>
          <a:noFill/>
          <a:ln>
            <a:noFill/>
          </a:ln>
        </p:spPr>
      </p:pic>
      <p:pic>
        <p:nvPicPr>
          <p:cNvPr id="670" name="Google Shape;670;gb2404de6bb_0_84"/>
          <p:cNvPicPr preferRelativeResize="0"/>
          <p:nvPr/>
        </p:nvPicPr>
        <p:blipFill rotWithShape="1">
          <a:blip r:embed="rId5">
            <a:alphaModFix/>
          </a:blip>
          <a:srcRect b="0" l="0" r="0" t="0"/>
          <a:stretch/>
        </p:blipFill>
        <p:spPr>
          <a:xfrm>
            <a:off x="2595125" y="2721000"/>
            <a:ext cx="656156" cy="708000"/>
          </a:xfrm>
          <a:prstGeom prst="rect">
            <a:avLst/>
          </a:prstGeom>
          <a:noFill/>
          <a:ln>
            <a:noFill/>
          </a:ln>
        </p:spPr>
      </p:pic>
      <p:pic>
        <p:nvPicPr>
          <p:cNvPr id="671" name="Google Shape;671;gb2404de6bb_0_84"/>
          <p:cNvPicPr preferRelativeResize="0"/>
          <p:nvPr/>
        </p:nvPicPr>
        <p:blipFill rotWithShape="1">
          <a:blip r:embed="rId5">
            <a:alphaModFix/>
          </a:blip>
          <a:srcRect b="0" l="0" r="0" t="0"/>
          <a:stretch/>
        </p:blipFill>
        <p:spPr>
          <a:xfrm>
            <a:off x="7217150" y="1828800"/>
            <a:ext cx="656156" cy="708000"/>
          </a:xfrm>
          <a:prstGeom prst="rect">
            <a:avLst/>
          </a:prstGeom>
          <a:noFill/>
          <a:ln>
            <a:noFill/>
          </a:ln>
        </p:spPr>
      </p:pic>
      <p:sp>
        <p:nvSpPr>
          <p:cNvPr id="672" name="Google Shape;672;gb2404de6bb_0_84"/>
          <p:cNvSpPr/>
          <p:nvPr/>
        </p:nvSpPr>
        <p:spPr>
          <a:xfrm>
            <a:off x="5581538" y="2968400"/>
            <a:ext cx="1023600" cy="36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gb2404de6bb_0_75"/>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679" name="Google Shape;679;gb2404de6bb_0_75"/>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680" name="Google Shape;680;gb2404de6bb_0_75"/>
          <p:cNvPicPr preferRelativeResize="0"/>
          <p:nvPr/>
        </p:nvPicPr>
        <p:blipFill rotWithShape="1">
          <a:blip r:embed="rId3">
            <a:alphaModFix/>
          </a:blip>
          <a:srcRect b="0" l="0" r="0" t="0"/>
          <a:stretch/>
        </p:blipFill>
        <p:spPr>
          <a:xfrm>
            <a:off x="85275" y="1016275"/>
            <a:ext cx="5508863" cy="4721875"/>
          </a:xfrm>
          <a:prstGeom prst="rect">
            <a:avLst/>
          </a:prstGeom>
          <a:noFill/>
          <a:ln>
            <a:noFill/>
          </a:ln>
        </p:spPr>
      </p:pic>
      <p:pic>
        <p:nvPicPr>
          <p:cNvPr id="681" name="Google Shape;681;gb2404de6bb_0_75"/>
          <p:cNvPicPr preferRelativeResize="0"/>
          <p:nvPr/>
        </p:nvPicPr>
        <p:blipFill rotWithShape="1">
          <a:blip r:embed="rId4">
            <a:alphaModFix/>
          </a:blip>
          <a:srcRect b="4517" l="1299" r="3850" t="2155"/>
          <a:stretch/>
        </p:blipFill>
        <p:spPr>
          <a:xfrm>
            <a:off x="6683125" y="990600"/>
            <a:ext cx="5508876" cy="4700187"/>
          </a:xfrm>
          <a:prstGeom prst="rect">
            <a:avLst/>
          </a:prstGeom>
          <a:noFill/>
          <a:ln>
            <a:noFill/>
          </a:ln>
        </p:spPr>
      </p:pic>
      <p:pic>
        <p:nvPicPr>
          <p:cNvPr id="682" name="Google Shape;682;gb2404de6bb_0_75"/>
          <p:cNvPicPr preferRelativeResize="0"/>
          <p:nvPr/>
        </p:nvPicPr>
        <p:blipFill rotWithShape="1">
          <a:blip r:embed="rId5">
            <a:alphaModFix/>
          </a:blip>
          <a:srcRect b="0" l="0" r="0" t="0"/>
          <a:stretch/>
        </p:blipFill>
        <p:spPr>
          <a:xfrm>
            <a:off x="1622750" y="4398550"/>
            <a:ext cx="656156" cy="708000"/>
          </a:xfrm>
          <a:prstGeom prst="rect">
            <a:avLst/>
          </a:prstGeom>
          <a:noFill/>
          <a:ln>
            <a:noFill/>
          </a:ln>
        </p:spPr>
      </p:pic>
      <p:sp>
        <p:nvSpPr>
          <p:cNvPr id="683" name="Google Shape;683;gb2404de6bb_0_75"/>
          <p:cNvSpPr/>
          <p:nvPr/>
        </p:nvSpPr>
        <p:spPr>
          <a:xfrm>
            <a:off x="5657738" y="2968400"/>
            <a:ext cx="1023600" cy="36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4" name="Google Shape;684;gb2404de6bb_0_75"/>
          <p:cNvPicPr preferRelativeResize="0"/>
          <p:nvPr/>
        </p:nvPicPr>
        <p:blipFill rotWithShape="1">
          <a:blip r:embed="rId5">
            <a:alphaModFix/>
          </a:blip>
          <a:srcRect b="0" l="0" r="0" t="0"/>
          <a:stretch/>
        </p:blipFill>
        <p:spPr>
          <a:xfrm>
            <a:off x="7456025" y="1940800"/>
            <a:ext cx="656156" cy="70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ABSTRACT</a:t>
            </a:r>
            <a:endParaRPr/>
          </a:p>
        </p:txBody>
      </p:sp>
      <p:sp>
        <p:nvSpPr>
          <p:cNvPr id="520" name="Google Shape;520;p2"/>
          <p:cNvSpPr txBox="1"/>
          <p:nvPr>
            <p:ph idx="1" type="body"/>
          </p:nvPr>
        </p:nvSpPr>
        <p:spPr>
          <a:xfrm>
            <a:off x="548650" y="2141439"/>
            <a:ext cx="10288800" cy="40569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0"/>
              </a:spcBef>
              <a:spcAft>
                <a:spcPts val="0"/>
              </a:spcAft>
              <a:buNone/>
            </a:pPr>
            <a:r>
              <a:t/>
            </a:r>
            <a:endParaRPr sz="13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a:latin typeface="Arial"/>
                <a:ea typeface="Arial"/>
                <a:cs typeface="Arial"/>
                <a:sym typeface="Arial"/>
              </a:rPr>
              <a:t>MAYA system is an ideation tool that is created to help HILTI employees work remotely. It is a reliable and flexible system that facilitates HILTI employees to share their ideas, thoughts, and projects. </a:t>
            </a:r>
            <a:endParaRPr>
              <a:latin typeface="Arial"/>
              <a:ea typeface="Arial"/>
              <a:cs typeface="Arial"/>
              <a:sym typeface="Arial"/>
            </a:endParaRPr>
          </a:p>
          <a:p>
            <a:pPr indent="0" lvl="0" marL="914400" rtl="0" algn="l">
              <a:lnSpc>
                <a:spcPct val="115000"/>
              </a:lnSpc>
              <a:spcBef>
                <a:spcPts val="0"/>
              </a:spcBef>
              <a:spcAft>
                <a:spcPts val="0"/>
              </a:spcAft>
              <a:buNone/>
            </a:pPr>
            <a:r>
              <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a:latin typeface="Arial"/>
                <a:ea typeface="Arial"/>
                <a:cs typeface="Arial"/>
                <a:sym typeface="Arial"/>
              </a:rPr>
              <a:t>This system helps in improving work efficiency and productivity even though employees cannot communicate directly. </a:t>
            </a:r>
            <a:endParaRPr>
              <a:latin typeface="Arial"/>
              <a:ea typeface="Arial"/>
              <a:cs typeface="Arial"/>
              <a:sym typeface="Arial"/>
            </a:endParaRPr>
          </a:p>
          <a:p>
            <a:pPr indent="0" lvl="0" marL="914400" rtl="0" algn="l">
              <a:lnSpc>
                <a:spcPct val="115000"/>
              </a:lnSpc>
              <a:spcBef>
                <a:spcPts val="0"/>
              </a:spcBef>
              <a:spcAft>
                <a:spcPts val="0"/>
              </a:spcAft>
              <a:buNone/>
            </a:pPr>
            <a:r>
              <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a:latin typeface="Arial"/>
                <a:ea typeface="Arial"/>
                <a:cs typeface="Arial"/>
                <a:sym typeface="Arial"/>
              </a:rPr>
              <a:t>It is developed using java language and Service-Oriented Architecture(SOA). The system integrates with third-party application to help employees organize their work using one application which is the MAYA system.</a:t>
            </a:r>
            <a:endParaRPr sz="2800"/>
          </a:p>
        </p:txBody>
      </p:sp>
      <p:sp>
        <p:nvSpPr>
          <p:cNvPr id="521" name="Google Shape;521;p2"/>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522" name="Google Shape;522;p2"/>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p>
            <a:pPr indent="0" lvl="0" marL="0" marR="0" rtl="0" algn="l">
              <a:lnSpc>
                <a:spcPct val="70000"/>
              </a:lnSpc>
              <a:spcBef>
                <a:spcPts val="0"/>
              </a:spcBef>
              <a:spcAft>
                <a:spcPts val="0"/>
              </a:spcAft>
              <a:buClr>
                <a:schemeClr val="accent1"/>
              </a:buClr>
              <a:buSzPts val="500"/>
              <a:buFont typeface="Arial"/>
              <a:buNone/>
            </a:pPr>
            <a:r>
              <a:t/>
            </a:r>
            <a:endParaRPr b="0" i="0" sz="500" u="none" cap="none" strike="noStrike">
              <a:solidFill>
                <a:schemeClr val="dk1"/>
              </a:solidFill>
              <a:latin typeface="Twentieth Century"/>
              <a:ea typeface="Twentieth Century"/>
              <a:cs typeface="Twentieth Century"/>
              <a:sym typeface="Twentieth Century"/>
            </a:endParaRPr>
          </a:p>
        </p:txBody>
      </p:sp>
      <p:pic>
        <p:nvPicPr>
          <p:cNvPr id="523" name="Google Shape;523;p2"/>
          <p:cNvPicPr preferRelativeResize="0"/>
          <p:nvPr>
            <p:ph idx="2" type="pic"/>
          </p:nvPr>
        </p:nvPicPr>
        <p:blipFill rotWithShape="1">
          <a:blip r:embed="rId3">
            <a:alphaModFix/>
          </a:blip>
          <a:srcRect b="88" l="0" r="0" t="88"/>
          <a:stretch/>
        </p:blipFill>
        <p:spPr>
          <a:xfrm>
            <a:off x="0" y="0"/>
            <a:ext cx="8329613" cy="457200"/>
          </a:xfrm>
          <a:prstGeom prst="rect">
            <a:avLst/>
          </a:prstGeom>
          <a:solidFill>
            <a:schemeClr val="lt1"/>
          </a:solidFill>
          <a:ln>
            <a:noFill/>
          </a:ln>
          <a:effectLst>
            <a:outerShdw blurRad="50800" rotWithShape="0" algn="t" dir="5400000" dist="38100">
              <a:srgbClr val="000000">
                <a:alpha val="40000"/>
              </a:srgbClr>
            </a:outerShdw>
          </a:effectLst>
        </p:spPr>
      </p:pic>
      <p:sp>
        <p:nvSpPr>
          <p:cNvPr id="524" name="Google Shape;524;p2"/>
          <p:cNvSpPr txBox="1"/>
          <p:nvPr>
            <p:ph idx="3" type="body"/>
          </p:nvPr>
        </p:nvSpPr>
        <p:spPr>
          <a:xfrm>
            <a:off x="0" y="1676400"/>
            <a:ext cx="10837200" cy="206100"/>
          </a:xfrm>
          <a:prstGeom prst="rect">
            <a:avLst/>
          </a:prstGeom>
          <a:solidFill>
            <a:schemeClr val="accent1"/>
          </a:solidFill>
          <a:ln>
            <a:noFill/>
          </a:ln>
        </p:spPr>
        <p:txBody>
          <a:bodyPr anchorCtr="0" anchor="t" bIns="45700" lIns="640075" spcFirstLastPara="1" rIns="91425" wrap="square" tIns="45700">
            <a:noAutofit/>
          </a:bodyPr>
          <a:lstStyle/>
          <a:p>
            <a:pPr indent="0" lvl="0" marL="0" rtl="0" algn="l">
              <a:lnSpc>
                <a:spcPct val="90000"/>
              </a:lnSpc>
              <a:spcBef>
                <a:spcPts val="1200"/>
              </a:spcBef>
              <a:spcAft>
                <a:spcPts val="20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gb2404de6bb_0_100"/>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691" name="Google Shape;691;gb2404de6bb_0_100"/>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692" name="Google Shape;692;gb2404de6bb_0_100"/>
          <p:cNvPicPr preferRelativeResize="0"/>
          <p:nvPr/>
        </p:nvPicPr>
        <p:blipFill rotWithShape="1">
          <a:blip r:embed="rId3">
            <a:alphaModFix/>
          </a:blip>
          <a:srcRect b="0" l="0" r="0" t="0"/>
          <a:stretch/>
        </p:blipFill>
        <p:spPr>
          <a:xfrm>
            <a:off x="2508725" y="624850"/>
            <a:ext cx="6667500" cy="5715000"/>
          </a:xfrm>
          <a:prstGeom prst="rect">
            <a:avLst/>
          </a:prstGeom>
          <a:noFill/>
          <a:ln>
            <a:noFill/>
          </a:ln>
        </p:spPr>
      </p:pic>
      <p:pic>
        <p:nvPicPr>
          <p:cNvPr id="693" name="Google Shape;693;gb2404de6bb_0_100"/>
          <p:cNvPicPr preferRelativeResize="0"/>
          <p:nvPr/>
        </p:nvPicPr>
        <p:blipFill rotWithShape="1">
          <a:blip r:embed="rId4">
            <a:alphaModFix/>
          </a:blip>
          <a:srcRect b="0" l="0" r="0" t="0"/>
          <a:stretch/>
        </p:blipFill>
        <p:spPr>
          <a:xfrm>
            <a:off x="3390725" y="2097275"/>
            <a:ext cx="656156" cy="70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gb2404de6bb_0_109"/>
          <p:cNvSpPr txBox="1"/>
          <p:nvPr>
            <p:ph type="title"/>
          </p:nvPr>
        </p:nvSpPr>
        <p:spPr>
          <a:xfrm>
            <a:off x="548640" y="990600"/>
            <a:ext cx="10805100" cy="70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000"/>
              <a:buNone/>
            </a:pPr>
            <a:r>
              <a:t/>
            </a:r>
            <a:endParaRPr/>
          </a:p>
        </p:txBody>
      </p:sp>
      <p:sp>
        <p:nvSpPr>
          <p:cNvPr id="700" name="Google Shape;700;gb2404de6bb_0_109"/>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701" name="Google Shape;701;gb2404de6bb_0_109"/>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702" name="Google Shape;702;gb2404de6bb_0_109"/>
          <p:cNvPicPr preferRelativeResize="0"/>
          <p:nvPr/>
        </p:nvPicPr>
        <p:blipFill rotWithShape="1">
          <a:blip r:embed="rId3">
            <a:alphaModFix/>
          </a:blip>
          <a:srcRect b="4801" l="1830" r="4316" t="2673"/>
          <a:stretch/>
        </p:blipFill>
        <p:spPr>
          <a:xfrm>
            <a:off x="0" y="1074112"/>
            <a:ext cx="5438150" cy="4648826"/>
          </a:xfrm>
          <a:prstGeom prst="rect">
            <a:avLst/>
          </a:prstGeom>
          <a:noFill/>
          <a:ln>
            <a:noFill/>
          </a:ln>
        </p:spPr>
      </p:pic>
      <p:pic>
        <p:nvPicPr>
          <p:cNvPr id="703" name="Google Shape;703;gb2404de6bb_0_109"/>
          <p:cNvPicPr preferRelativeResize="0"/>
          <p:nvPr/>
        </p:nvPicPr>
        <p:blipFill rotWithShape="1">
          <a:blip r:embed="rId4">
            <a:alphaModFix/>
          </a:blip>
          <a:srcRect b="5284" l="2234" r="4245" t="2173"/>
          <a:stretch/>
        </p:blipFill>
        <p:spPr>
          <a:xfrm>
            <a:off x="6737425" y="952200"/>
            <a:ext cx="5438150" cy="4770185"/>
          </a:xfrm>
          <a:prstGeom prst="rect">
            <a:avLst/>
          </a:prstGeom>
          <a:noFill/>
          <a:ln>
            <a:noFill/>
          </a:ln>
        </p:spPr>
      </p:pic>
      <p:pic>
        <p:nvPicPr>
          <p:cNvPr id="704" name="Google Shape;704;gb2404de6bb_0_109"/>
          <p:cNvPicPr preferRelativeResize="0"/>
          <p:nvPr/>
        </p:nvPicPr>
        <p:blipFill rotWithShape="1">
          <a:blip r:embed="rId5">
            <a:alphaModFix/>
          </a:blip>
          <a:srcRect b="0" l="0" r="0" t="0"/>
          <a:stretch/>
        </p:blipFill>
        <p:spPr>
          <a:xfrm>
            <a:off x="275050" y="5405075"/>
            <a:ext cx="656156" cy="708000"/>
          </a:xfrm>
          <a:prstGeom prst="rect">
            <a:avLst/>
          </a:prstGeom>
          <a:noFill/>
          <a:ln>
            <a:noFill/>
          </a:ln>
        </p:spPr>
      </p:pic>
      <p:pic>
        <p:nvPicPr>
          <p:cNvPr id="705" name="Google Shape;705;gb2404de6bb_0_109"/>
          <p:cNvPicPr preferRelativeResize="0"/>
          <p:nvPr/>
        </p:nvPicPr>
        <p:blipFill rotWithShape="1">
          <a:blip r:embed="rId5">
            <a:alphaModFix/>
          </a:blip>
          <a:srcRect b="0" l="0" r="0" t="0"/>
          <a:stretch/>
        </p:blipFill>
        <p:spPr>
          <a:xfrm>
            <a:off x="7200800" y="4909225"/>
            <a:ext cx="656156" cy="708000"/>
          </a:xfrm>
          <a:prstGeom prst="rect">
            <a:avLst/>
          </a:prstGeom>
          <a:noFill/>
          <a:ln>
            <a:noFill/>
          </a:ln>
        </p:spPr>
      </p:pic>
      <p:sp>
        <p:nvSpPr>
          <p:cNvPr id="706" name="Google Shape;706;gb2404de6bb_0_109"/>
          <p:cNvSpPr/>
          <p:nvPr/>
        </p:nvSpPr>
        <p:spPr>
          <a:xfrm>
            <a:off x="5578525" y="2968400"/>
            <a:ext cx="1023600" cy="36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gb2404de6bb_0_118"/>
          <p:cNvSpPr txBox="1"/>
          <p:nvPr>
            <p:ph type="title"/>
          </p:nvPr>
        </p:nvSpPr>
        <p:spPr>
          <a:xfrm>
            <a:off x="548640" y="990600"/>
            <a:ext cx="10805100" cy="70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000"/>
              <a:buNone/>
            </a:pPr>
            <a:r>
              <a:t/>
            </a:r>
            <a:endParaRPr/>
          </a:p>
        </p:txBody>
      </p:sp>
      <p:sp>
        <p:nvSpPr>
          <p:cNvPr id="713" name="Google Shape;713;gb2404de6bb_0_118"/>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714" name="Google Shape;714;gb2404de6bb_0_118"/>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715" name="Google Shape;715;gb2404de6bb_0_118"/>
          <p:cNvPicPr preferRelativeResize="0"/>
          <p:nvPr/>
        </p:nvPicPr>
        <p:blipFill rotWithShape="1">
          <a:blip r:embed="rId3">
            <a:alphaModFix/>
          </a:blip>
          <a:srcRect b="0" l="0" r="0" t="0"/>
          <a:stretch/>
        </p:blipFill>
        <p:spPr>
          <a:xfrm>
            <a:off x="0" y="990600"/>
            <a:ext cx="5332700" cy="4570875"/>
          </a:xfrm>
          <a:prstGeom prst="rect">
            <a:avLst/>
          </a:prstGeom>
          <a:noFill/>
          <a:ln>
            <a:noFill/>
          </a:ln>
        </p:spPr>
      </p:pic>
      <p:pic>
        <p:nvPicPr>
          <p:cNvPr id="716" name="Google Shape;716;gb2404de6bb_0_118"/>
          <p:cNvPicPr preferRelativeResize="0"/>
          <p:nvPr/>
        </p:nvPicPr>
        <p:blipFill rotWithShape="1">
          <a:blip r:embed="rId4">
            <a:alphaModFix/>
          </a:blip>
          <a:srcRect b="4361" l="2332" r="3962" t="3045"/>
          <a:stretch/>
        </p:blipFill>
        <p:spPr>
          <a:xfrm>
            <a:off x="7006375" y="998725"/>
            <a:ext cx="5185624" cy="4443325"/>
          </a:xfrm>
          <a:prstGeom prst="rect">
            <a:avLst/>
          </a:prstGeom>
          <a:noFill/>
          <a:ln>
            <a:noFill/>
          </a:ln>
        </p:spPr>
      </p:pic>
      <p:sp>
        <p:nvSpPr>
          <p:cNvPr id="717" name="Google Shape;717;gb2404de6bb_0_118"/>
          <p:cNvSpPr/>
          <p:nvPr/>
        </p:nvSpPr>
        <p:spPr>
          <a:xfrm>
            <a:off x="5657738" y="2968400"/>
            <a:ext cx="1023600" cy="36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8" name="Google Shape;718;gb2404de6bb_0_118"/>
          <p:cNvPicPr preferRelativeResize="0"/>
          <p:nvPr/>
        </p:nvPicPr>
        <p:blipFill rotWithShape="1">
          <a:blip r:embed="rId5">
            <a:alphaModFix/>
          </a:blip>
          <a:srcRect b="0" l="0" r="0" t="0"/>
          <a:stretch/>
        </p:blipFill>
        <p:spPr>
          <a:xfrm>
            <a:off x="736300" y="5234500"/>
            <a:ext cx="656156" cy="708000"/>
          </a:xfrm>
          <a:prstGeom prst="rect">
            <a:avLst/>
          </a:prstGeom>
          <a:noFill/>
          <a:ln>
            <a:noFill/>
          </a:ln>
        </p:spPr>
      </p:pic>
      <p:pic>
        <p:nvPicPr>
          <p:cNvPr id="719" name="Google Shape;719;gb2404de6bb_0_118"/>
          <p:cNvPicPr preferRelativeResize="0"/>
          <p:nvPr/>
        </p:nvPicPr>
        <p:blipFill rotWithShape="1">
          <a:blip r:embed="rId5">
            <a:alphaModFix/>
          </a:blip>
          <a:srcRect b="0" l="0" r="0" t="0"/>
          <a:stretch/>
        </p:blipFill>
        <p:spPr>
          <a:xfrm>
            <a:off x="9338603" y="3656000"/>
            <a:ext cx="521176" cy="5623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gb2404de6bb_0_136"/>
          <p:cNvSpPr txBox="1"/>
          <p:nvPr>
            <p:ph type="title"/>
          </p:nvPr>
        </p:nvSpPr>
        <p:spPr>
          <a:xfrm>
            <a:off x="548640" y="990600"/>
            <a:ext cx="10805100" cy="70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000"/>
              <a:buNone/>
            </a:pPr>
            <a:r>
              <a:t/>
            </a:r>
            <a:endParaRPr/>
          </a:p>
        </p:txBody>
      </p:sp>
      <p:sp>
        <p:nvSpPr>
          <p:cNvPr id="726" name="Google Shape;726;gb2404de6bb_0_136"/>
          <p:cNvSpPr txBox="1"/>
          <p:nvPr>
            <p:ph idx="1" type="body"/>
          </p:nvPr>
        </p:nvSpPr>
        <p:spPr>
          <a:xfrm>
            <a:off x="548640" y="2667000"/>
            <a:ext cx="10288800" cy="366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200"/>
              </a:spcBef>
              <a:spcAft>
                <a:spcPts val="200"/>
              </a:spcAft>
              <a:buSzPts val="1800"/>
              <a:buNone/>
            </a:pPr>
            <a:r>
              <a:t/>
            </a:r>
            <a:endParaRPr/>
          </a:p>
        </p:txBody>
      </p:sp>
      <p:sp>
        <p:nvSpPr>
          <p:cNvPr id="727" name="Google Shape;727;gb2404de6bb_0_136"/>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728" name="Google Shape;728;gb2404de6bb_0_136"/>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729" name="Google Shape;729;gb2404de6bb_0_136"/>
          <p:cNvPicPr preferRelativeResize="0"/>
          <p:nvPr/>
        </p:nvPicPr>
        <p:blipFill rotWithShape="1">
          <a:blip r:embed="rId3">
            <a:alphaModFix/>
          </a:blip>
          <a:srcRect b="3798" l="0" r="3892" t="0"/>
          <a:stretch/>
        </p:blipFill>
        <p:spPr>
          <a:xfrm>
            <a:off x="85300" y="990600"/>
            <a:ext cx="5493226" cy="4765908"/>
          </a:xfrm>
          <a:prstGeom prst="rect">
            <a:avLst/>
          </a:prstGeom>
          <a:noFill/>
          <a:ln>
            <a:noFill/>
          </a:ln>
        </p:spPr>
      </p:pic>
      <p:pic>
        <p:nvPicPr>
          <p:cNvPr id="730" name="Google Shape;730;gb2404de6bb_0_136"/>
          <p:cNvPicPr preferRelativeResize="0"/>
          <p:nvPr/>
        </p:nvPicPr>
        <p:blipFill rotWithShape="1">
          <a:blip r:embed="rId4">
            <a:alphaModFix/>
          </a:blip>
          <a:srcRect b="3817" l="2526" r="4206" t="1215"/>
          <a:stretch/>
        </p:blipFill>
        <p:spPr>
          <a:xfrm>
            <a:off x="6698775" y="990600"/>
            <a:ext cx="5493224" cy="4694760"/>
          </a:xfrm>
          <a:prstGeom prst="rect">
            <a:avLst/>
          </a:prstGeom>
          <a:noFill/>
          <a:ln>
            <a:noFill/>
          </a:ln>
        </p:spPr>
      </p:pic>
      <p:pic>
        <p:nvPicPr>
          <p:cNvPr id="731" name="Google Shape;731;gb2404de6bb_0_136"/>
          <p:cNvPicPr preferRelativeResize="0"/>
          <p:nvPr/>
        </p:nvPicPr>
        <p:blipFill rotWithShape="1">
          <a:blip r:embed="rId5">
            <a:alphaModFix/>
          </a:blip>
          <a:srcRect b="0" l="0" r="0" t="0"/>
          <a:stretch/>
        </p:blipFill>
        <p:spPr>
          <a:xfrm>
            <a:off x="3546000" y="2232000"/>
            <a:ext cx="656156" cy="708000"/>
          </a:xfrm>
          <a:prstGeom prst="rect">
            <a:avLst/>
          </a:prstGeom>
          <a:noFill/>
          <a:ln>
            <a:noFill/>
          </a:ln>
        </p:spPr>
      </p:pic>
      <p:sp>
        <p:nvSpPr>
          <p:cNvPr id="732" name="Google Shape;732;gb2404de6bb_0_136"/>
          <p:cNvSpPr/>
          <p:nvPr/>
        </p:nvSpPr>
        <p:spPr>
          <a:xfrm>
            <a:off x="5626850" y="2940000"/>
            <a:ext cx="1023600" cy="36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gb2404de6bb_0_127"/>
          <p:cNvSpPr txBox="1"/>
          <p:nvPr>
            <p:ph type="title"/>
          </p:nvPr>
        </p:nvSpPr>
        <p:spPr>
          <a:xfrm>
            <a:off x="548640" y="990600"/>
            <a:ext cx="10805100" cy="70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000"/>
              <a:buNone/>
            </a:pPr>
            <a:r>
              <a:rPr lang="en-US"/>
              <a:t>CONCLUSION</a:t>
            </a:r>
            <a:endParaRPr/>
          </a:p>
        </p:txBody>
      </p:sp>
      <p:sp>
        <p:nvSpPr>
          <p:cNvPr id="739" name="Google Shape;739;gb2404de6bb_0_127"/>
          <p:cNvSpPr txBox="1"/>
          <p:nvPr>
            <p:ph idx="1" type="body"/>
          </p:nvPr>
        </p:nvSpPr>
        <p:spPr>
          <a:xfrm>
            <a:off x="806790" y="2418525"/>
            <a:ext cx="10288800" cy="3660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latin typeface="Arial"/>
                <a:ea typeface="Arial"/>
                <a:cs typeface="Arial"/>
                <a:sym typeface="Arial"/>
              </a:rPr>
              <a:t>MAYA system is a versatile system that is created to cater the needs of HILTI staffs to accomplish a successful remote working environment with an effective collaboration among the staffs. MAYA system delivers all the functionalities needed by the HILTI staffs to work remotely by providing an effective medium for communication, ideation and collaboration with a reliable SOA architecture that integrates with cloud computing SaaS to produce a faster and compatible data and process integration with the third-party applications. MAYA system would be a great addition to the HILTI company and can be further developed into a greater system that brings benefits to HILTI in heterogeneous ways.</a:t>
            </a:r>
            <a:endParaRPr sz="2900"/>
          </a:p>
        </p:txBody>
      </p:sp>
      <p:sp>
        <p:nvSpPr>
          <p:cNvPr id="740" name="Google Shape;740;gb2404de6bb_0_127"/>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741" name="Google Shape;741;gb2404de6bb_0_127"/>
          <p:cNvSpPr txBox="1"/>
          <p:nvPr>
            <p:ph idx="3" type="body"/>
          </p:nvPr>
        </p:nvSpPr>
        <p:spPr>
          <a:xfrm>
            <a:off x="0" y="1676400"/>
            <a:ext cx="10837200" cy="206100"/>
          </a:xfrm>
          <a:prstGeom prst="rect">
            <a:avLst/>
          </a:prstGeom>
          <a:solidFill>
            <a:schemeClr val="accent1"/>
          </a:solidFill>
          <a:ln>
            <a:noFill/>
          </a:ln>
        </p:spPr>
        <p:txBody>
          <a:bodyPr anchorCtr="0" anchor="t" bIns="45700" lIns="640075" spcFirstLastPara="1" rIns="91425" wrap="square" tIns="45700">
            <a:noAutofit/>
          </a:bodyPr>
          <a:lstStyle/>
          <a:p>
            <a:pPr indent="0" lvl="0" marL="0" rtl="0" algn="l">
              <a:lnSpc>
                <a:spcPct val="90000"/>
              </a:lnSpc>
              <a:spcBef>
                <a:spcPts val="1200"/>
              </a:spcBef>
              <a:spcAft>
                <a:spcPts val="200"/>
              </a:spcAft>
              <a:buSzPts val="2400"/>
              <a:buNone/>
            </a:pPr>
            <a:r>
              <a:t/>
            </a:r>
            <a:endParaRPr/>
          </a:p>
        </p:txBody>
      </p:sp>
      <p:sp>
        <p:nvSpPr>
          <p:cNvPr id="742" name="Google Shape;742;gb2404de6bb_0_127"/>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INTRODUCTION</a:t>
            </a:r>
            <a:endParaRPr/>
          </a:p>
        </p:txBody>
      </p:sp>
      <p:sp>
        <p:nvSpPr>
          <p:cNvPr id="531" name="Google Shape;531;p3"/>
          <p:cNvSpPr txBox="1"/>
          <p:nvPr>
            <p:ph idx="1" type="body"/>
          </p:nvPr>
        </p:nvSpPr>
        <p:spPr>
          <a:xfrm>
            <a:off x="806827" y="2339588"/>
            <a:ext cx="10288800" cy="36606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en-US">
                <a:latin typeface="Arial"/>
                <a:ea typeface="Arial"/>
                <a:cs typeface="Arial"/>
                <a:sym typeface="Arial"/>
              </a:rPr>
              <a:t>Remote collaborative work has been redefined and becomes the ideal way of working after the world has been shocked with the Covid-19 storm. Even though this was not very common in most industries before early of the year 2020, remote working has become a significant option compared to the traditional style of working in the office that everyone is familiar and comfortable with. It is during this time of the year the issues of remote collaborative work start to appear and is taken more seriously as it affects both the organization and the employees.</a:t>
            </a:r>
            <a:endParaRPr sz="2800"/>
          </a:p>
        </p:txBody>
      </p:sp>
      <p:sp>
        <p:nvSpPr>
          <p:cNvPr id="532" name="Google Shape;532;p3"/>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533" name="Google Shape;533;p3"/>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p>
            <a:pPr indent="0" lvl="0" marL="0" marR="0" rtl="0" algn="l">
              <a:lnSpc>
                <a:spcPct val="70000"/>
              </a:lnSpc>
              <a:spcBef>
                <a:spcPts val="0"/>
              </a:spcBef>
              <a:spcAft>
                <a:spcPts val="0"/>
              </a:spcAft>
              <a:buClr>
                <a:schemeClr val="accent1"/>
              </a:buClr>
              <a:buSzPts val="500"/>
              <a:buFont typeface="Arial"/>
              <a:buNone/>
            </a:pPr>
            <a:r>
              <a:t/>
            </a:r>
            <a:endParaRPr b="0" i="0" sz="500" u="none" cap="none" strike="noStrike">
              <a:solidFill>
                <a:schemeClr val="dk1"/>
              </a:solidFill>
              <a:latin typeface="Twentieth Century"/>
              <a:ea typeface="Twentieth Century"/>
              <a:cs typeface="Twentieth Century"/>
              <a:sym typeface="Twentieth Century"/>
            </a:endParaRPr>
          </a:p>
        </p:txBody>
      </p:sp>
      <p:pic>
        <p:nvPicPr>
          <p:cNvPr id="534" name="Google Shape;534;p3"/>
          <p:cNvPicPr preferRelativeResize="0"/>
          <p:nvPr>
            <p:ph idx="2" type="pic"/>
          </p:nvPr>
        </p:nvPicPr>
        <p:blipFill rotWithShape="1">
          <a:blip r:embed="rId3">
            <a:alphaModFix/>
          </a:blip>
          <a:srcRect b="88" l="0" r="0" t="88"/>
          <a:stretch/>
        </p:blipFill>
        <p:spPr>
          <a:xfrm>
            <a:off x="0" y="0"/>
            <a:ext cx="8329613" cy="457200"/>
          </a:xfrm>
          <a:prstGeom prst="rect">
            <a:avLst/>
          </a:prstGeom>
          <a:solidFill>
            <a:schemeClr val="lt1"/>
          </a:solidFill>
          <a:ln>
            <a:noFill/>
          </a:ln>
          <a:effectLst>
            <a:outerShdw blurRad="50800" rotWithShape="0" algn="t" dir="5400000" dist="38100">
              <a:srgbClr val="000000">
                <a:alpha val="40000"/>
              </a:srgbClr>
            </a:outerShdw>
          </a:effectLst>
        </p:spPr>
      </p:pic>
      <p:sp>
        <p:nvSpPr>
          <p:cNvPr id="535" name="Google Shape;535;p3"/>
          <p:cNvSpPr txBox="1"/>
          <p:nvPr>
            <p:ph idx="3" type="body"/>
          </p:nvPr>
        </p:nvSpPr>
        <p:spPr>
          <a:xfrm>
            <a:off x="0" y="1676400"/>
            <a:ext cx="10837200" cy="206100"/>
          </a:xfrm>
          <a:prstGeom prst="rect">
            <a:avLst/>
          </a:prstGeom>
          <a:solidFill>
            <a:schemeClr val="accent1"/>
          </a:solidFill>
          <a:ln>
            <a:noFill/>
          </a:ln>
        </p:spPr>
        <p:txBody>
          <a:bodyPr anchorCtr="0" anchor="t" bIns="45700" lIns="640075" spcFirstLastPara="1" rIns="91425" wrap="square" tIns="45700">
            <a:noAutofit/>
          </a:bodyPr>
          <a:lstStyle/>
          <a:p>
            <a:pPr indent="0" lvl="0" marL="0" rtl="0" algn="l">
              <a:lnSpc>
                <a:spcPct val="90000"/>
              </a:lnSpc>
              <a:spcBef>
                <a:spcPts val="1200"/>
              </a:spcBef>
              <a:spcAft>
                <a:spcPts val="20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PROBLEM STATEMENT</a:t>
            </a:r>
            <a:endParaRPr/>
          </a:p>
        </p:txBody>
      </p:sp>
      <p:sp>
        <p:nvSpPr>
          <p:cNvPr id="541" name="Google Shape;541;p4"/>
          <p:cNvSpPr txBox="1"/>
          <p:nvPr>
            <p:ph idx="1" type="body"/>
          </p:nvPr>
        </p:nvSpPr>
        <p:spPr>
          <a:xfrm>
            <a:off x="548650" y="2096103"/>
            <a:ext cx="10288800" cy="4609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Clr>
                <a:srgbClr val="000000"/>
              </a:buClr>
              <a:buSzPts val="2000"/>
              <a:buAutoNum type="arabicPeriod"/>
            </a:pPr>
            <a:r>
              <a:rPr b="1" i="0" lang="en-US" u="none" strike="noStrike">
                <a:solidFill>
                  <a:srgbClr val="000000"/>
                </a:solidFill>
                <a:latin typeface="Arial"/>
                <a:ea typeface="Arial"/>
                <a:cs typeface="Arial"/>
                <a:sym typeface="Arial"/>
              </a:rPr>
              <a:t>Inefficient communication between workers in a team involved in developing new or current projects remotely</a:t>
            </a:r>
            <a:endParaRPr b="1" i="0" u="none" strike="noStrike">
              <a:solidFill>
                <a:srgbClr val="000000"/>
              </a:solidFill>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Char char="•"/>
            </a:pPr>
            <a:r>
              <a:rPr lang="en-US">
                <a:latin typeface="Arial"/>
                <a:ea typeface="Arial"/>
                <a:cs typeface="Arial"/>
                <a:sym typeface="Arial"/>
              </a:rPr>
              <a:t>A</a:t>
            </a:r>
            <a:r>
              <a:rPr lang="en-US">
                <a:latin typeface="Arial"/>
                <a:ea typeface="Arial"/>
                <a:cs typeface="Arial"/>
                <a:sym typeface="Arial"/>
              </a:rPr>
              <a:t>ffect work performance and productivity</a:t>
            </a:r>
            <a:endParaRPr b="1">
              <a:solidFill>
                <a:srgbClr val="000000"/>
              </a:solidFill>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Char char="•"/>
            </a:pPr>
            <a:r>
              <a:rPr lang="en-US">
                <a:latin typeface="Arial"/>
                <a:ea typeface="Arial"/>
                <a:cs typeface="Arial"/>
                <a:sym typeface="Arial"/>
              </a:rPr>
              <a:t>Face difficulties in coping with iterative changes and processes that occur for products or services</a:t>
            </a:r>
            <a:endParaRPr>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Char char="•"/>
            </a:pPr>
            <a:r>
              <a:rPr lang="en-US">
                <a:latin typeface="Arial"/>
                <a:ea typeface="Arial"/>
                <a:cs typeface="Arial"/>
                <a:sym typeface="Arial"/>
              </a:rPr>
              <a:t>Unable to cater the iterative changes in an effective manner</a:t>
            </a:r>
            <a:endParaRPr>
              <a:latin typeface="Arial"/>
              <a:ea typeface="Arial"/>
              <a:cs typeface="Arial"/>
              <a:sym typeface="Arial"/>
            </a:endParaRPr>
          </a:p>
          <a:p>
            <a:pPr indent="0" lvl="0" marL="914400" rtl="0" algn="l">
              <a:lnSpc>
                <a:spcPct val="115000"/>
              </a:lnSpc>
              <a:spcBef>
                <a:spcPts val="0"/>
              </a:spcBef>
              <a:spcAft>
                <a:spcPts val="0"/>
              </a:spcAft>
              <a:buNone/>
            </a:pPr>
            <a:r>
              <a:t/>
            </a:r>
            <a:endParaRPr sz="1000">
              <a:latin typeface="Arial"/>
              <a:ea typeface="Arial"/>
              <a:cs typeface="Arial"/>
              <a:sym typeface="Arial"/>
            </a:endParaRPr>
          </a:p>
          <a:p>
            <a:pPr indent="-355600" lvl="0" marL="457200" rtl="0" algn="l">
              <a:spcBef>
                <a:spcPts val="1400"/>
              </a:spcBef>
              <a:spcAft>
                <a:spcPts val="0"/>
              </a:spcAft>
              <a:buClr>
                <a:srgbClr val="000000"/>
              </a:buClr>
              <a:buSzPts val="2000"/>
              <a:buAutoNum type="arabicPeriod"/>
            </a:pPr>
            <a:r>
              <a:rPr b="1" lang="en-US">
                <a:latin typeface="Arial"/>
                <a:ea typeface="Arial"/>
                <a:cs typeface="Arial"/>
                <a:sym typeface="Arial"/>
              </a:rPr>
              <a:t>Difficulty of interaction between different mediums</a:t>
            </a:r>
            <a:endParaRPr b="1">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a:latin typeface="Arial"/>
                <a:ea typeface="Arial"/>
                <a:cs typeface="Arial"/>
                <a:sym typeface="Arial"/>
              </a:rPr>
              <a:t>Communicating work or changes involving different medium is challenging </a:t>
            </a:r>
            <a:endParaRPr>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a:latin typeface="Arial"/>
                <a:ea typeface="Arial"/>
                <a:cs typeface="Arial"/>
                <a:sym typeface="Arial"/>
              </a:rPr>
              <a:t>L</a:t>
            </a:r>
            <a:r>
              <a:rPr lang="en-US">
                <a:latin typeface="Arial"/>
                <a:ea typeface="Arial"/>
                <a:cs typeface="Arial"/>
                <a:sym typeface="Arial"/>
              </a:rPr>
              <a:t>ead to a disorganized work </a:t>
            </a:r>
            <a:endParaRPr>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a:latin typeface="Arial"/>
                <a:ea typeface="Arial"/>
                <a:cs typeface="Arial"/>
                <a:sym typeface="Arial"/>
              </a:rPr>
              <a:t>Improper management information related to projects</a:t>
            </a:r>
            <a:endParaRPr>
              <a:latin typeface="Arial"/>
              <a:ea typeface="Arial"/>
              <a:cs typeface="Arial"/>
              <a:sym typeface="Arial"/>
            </a:endParaRPr>
          </a:p>
        </p:txBody>
      </p:sp>
      <p:sp>
        <p:nvSpPr>
          <p:cNvPr id="542" name="Google Shape;542;p4"/>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543" name="Google Shape;543;p4"/>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544" name="Google Shape;544;p4"/>
          <p:cNvSpPr txBox="1"/>
          <p:nvPr>
            <p:ph idx="3" type="body"/>
          </p:nvPr>
        </p:nvSpPr>
        <p:spPr>
          <a:xfrm>
            <a:off x="0" y="1676400"/>
            <a:ext cx="10837200" cy="206100"/>
          </a:xfrm>
          <a:prstGeom prst="rect">
            <a:avLst/>
          </a:prstGeom>
          <a:solidFill>
            <a:schemeClr val="accent1"/>
          </a:solidFill>
          <a:ln>
            <a:noFill/>
          </a:ln>
        </p:spPr>
        <p:txBody>
          <a:bodyPr anchorCtr="0" anchor="t" bIns="45700" lIns="640075" spcFirstLastPara="1" rIns="91425" wrap="square" tIns="45700">
            <a:noAutofit/>
          </a:bodyPr>
          <a:lstStyle/>
          <a:p>
            <a:pPr indent="0" lvl="0" marL="0" rtl="0" algn="l">
              <a:lnSpc>
                <a:spcPct val="90000"/>
              </a:lnSpc>
              <a:spcBef>
                <a:spcPts val="1200"/>
              </a:spcBef>
              <a:spcAft>
                <a:spcPts val="20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PURPOSE</a:t>
            </a:r>
            <a:endParaRPr/>
          </a:p>
        </p:txBody>
      </p:sp>
      <p:sp>
        <p:nvSpPr>
          <p:cNvPr id="550" name="Google Shape;550;p5"/>
          <p:cNvSpPr txBox="1"/>
          <p:nvPr>
            <p:ph idx="1" type="body"/>
          </p:nvPr>
        </p:nvSpPr>
        <p:spPr>
          <a:xfrm>
            <a:off x="548650" y="2644876"/>
            <a:ext cx="10288800" cy="3062400"/>
          </a:xfrm>
          <a:prstGeom prst="rect">
            <a:avLst/>
          </a:prstGeom>
          <a:noFill/>
          <a:ln>
            <a:noFill/>
          </a:ln>
        </p:spPr>
        <p:txBody>
          <a:bodyPr anchorCtr="0" anchor="t" bIns="45700" lIns="91425" spcFirstLastPara="1" rIns="91425" wrap="square" tIns="45700">
            <a:normAutofit/>
          </a:bodyPr>
          <a:lstStyle/>
          <a:p>
            <a:pPr indent="-215900" lvl="0" marL="228600" rtl="0" algn="l">
              <a:lnSpc>
                <a:spcPct val="115000"/>
              </a:lnSpc>
              <a:spcBef>
                <a:spcPts val="0"/>
              </a:spcBef>
              <a:spcAft>
                <a:spcPts val="0"/>
              </a:spcAft>
              <a:buSzPts val="1800"/>
              <a:buChar char="•"/>
            </a:pPr>
            <a:r>
              <a:rPr lang="en-US" sz="1800">
                <a:latin typeface="Arial"/>
                <a:ea typeface="Arial"/>
                <a:cs typeface="Arial"/>
                <a:sym typeface="Arial"/>
              </a:rPr>
              <a:t>T</a:t>
            </a:r>
            <a:r>
              <a:rPr lang="en-US" sz="1800">
                <a:latin typeface="Arial"/>
                <a:ea typeface="Arial"/>
                <a:cs typeface="Arial"/>
                <a:sym typeface="Arial"/>
              </a:rPr>
              <a:t>his system is designed to allow the possibility to collaborate with other experts of HILTI from across the country despite the differences of background, knowledge or even timezone.</a:t>
            </a:r>
            <a:endParaRPr sz="1800">
              <a:latin typeface="Arial"/>
              <a:ea typeface="Arial"/>
              <a:cs typeface="Arial"/>
              <a:sym typeface="Arial"/>
            </a:endParaRPr>
          </a:p>
          <a:p>
            <a:pPr indent="0" lvl="0" marL="228600" rtl="0" algn="l">
              <a:lnSpc>
                <a:spcPct val="115000"/>
              </a:lnSpc>
              <a:spcBef>
                <a:spcPts val="0"/>
              </a:spcBef>
              <a:spcAft>
                <a:spcPts val="0"/>
              </a:spcAft>
              <a:buSzPts val="1800"/>
              <a:buNone/>
            </a:pPr>
            <a:r>
              <a:t/>
            </a:r>
            <a:endParaRPr sz="1800">
              <a:latin typeface="Arial"/>
              <a:ea typeface="Arial"/>
              <a:cs typeface="Arial"/>
              <a:sym typeface="Arial"/>
            </a:endParaRPr>
          </a:p>
          <a:p>
            <a:pPr indent="-215900" lvl="0" marL="228600" rtl="0" algn="l">
              <a:lnSpc>
                <a:spcPct val="115000"/>
              </a:lnSpc>
              <a:spcBef>
                <a:spcPts val="0"/>
              </a:spcBef>
              <a:spcAft>
                <a:spcPts val="0"/>
              </a:spcAft>
              <a:buSzPts val="1800"/>
              <a:buChar char="•"/>
            </a:pPr>
            <a:r>
              <a:rPr lang="en-US" sz="1800">
                <a:latin typeface="Arial"/>
                <a:ea typeface="Arial"/>
                <a:cs typeface="Arial"/>
                <a:sym typeface="Arial"/>
              </a:rPr>
              <a:t>To allow workers who work remotely to be able to follow and keep updated with the workflow. </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215900" lvl="0" marL="228600" rtl="0" algn="l">
              <a:lnSpc>
                <a:spcPct val="115000"/>
              </a:lnSpc>
              <a:spcBef>
                <a:spcPts val="0"/>
              </a:spcBef>
              <a:spcAft>
                <a:spcPts val="0"/>
              </a:spcAft>
              <a:buSzPts val="1800"/>
              <a:buChar char="•"/>
            </a:pPr>
            <a:r>
              <a:rPr lang="en-US" sz="1800">
                <a:latin typeface="Arial"/>
                <a:ea typeface="Arial"/>
                <a:cs typeface="Arial"/>
                <a:sym typeface="Arial"/>
              </a:rPr>
              <a:t>To</a:t>
            </a:r>
            <a:r>
              <a:rPr lang="en-US" sz="1800">
                <a:latin typeface="Arial"/>
                <a:ea typeface="Arial"/>
                <a:cs typeface="Arial"/>
                <a:sym typeface="Arial"/>
              </a:rPr>
              <a:t> </a:t>
            </a:r>
            <a:r>
              <a:rPr lang="en-US" sz="1800">
                <a:latin typeface="Arial"/>
                <a:ea typeface="Arial"/>
                <a:cs typeface="Arial"/>
                <a:sym typeface="Arial"/>
              </a:rPr>
              <a:t>increase flexibility among HILTI workers</a:t>
            </a:r>
            <a:r>
              <a:rPr lang="en-US" sz="1800">
                <a:latin typeface="Arial"/>
                <a:ea typeface="Arial"/>
                <a:cs typeface="Arial"/>
                <a:sym typeface="Arial"/>
              </a:rPr>
              <a:t> which allow them to work at their own pace and time by using one standardized platform. </a:t>
            </a:r>
            <a:endParaRPr sz="1800">
              <a:solidFill>
                <a:srgbClr val="000000"/>
              </a:solidFill>
              <a:latin typeface="Arial"/>
              <a:ea typeface="Arial"/>
              <a:cs typeface="Arial"/>
              <a:sym typeface="Arial"/>
            </a:endParaRPr>
          </a:p>
          <a:p>
            <a:pPr indent="0" lvl="0" marL="0" rtl="0" algn="l">
              <a:lnSpc>
                <a:spcPct val="70000"/>
              </a:lnSpc>
              <a:spcBef>
                <a:spcPts val="1200"/>
              </a:spcBef>
              <a:spcAft>
                <a:spcPts val="0"/>
              </a:spcAft>
              <a:buSzPts val="500"/>
              <a:buNone/>
            </a:pPr>
            <a:br>
              <a:rPr lang="en-US" sz="1800">
                <a:latin typeface="Arial"/>
                <a:ea typeface="Arial"/>
                <a:cs typeface="Arial"/>
                <a:sym typeface="Arial"/>
              </a:rPr>
            </a:br>
            <a:endParaRPr sz="1800">
              <a:latin typeface="Arial"/>
              <a:ea typeface="Arial"/>
              <a:cs typeface="Arial"/>
              <a:sym typeface="Arial"/>
            </a:endParaRPr>
          </a:p>
        </p:txBody>
      </p:sp>
      <p:sp>
        <p:nvSpPr>
          <p:cNvPr id="551" name="Google Shape;551;p5"/>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552" name="Google Shape;552;p5"/>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553" name="Google Shape;553;p5"/>
          <p:cNvSpPr txBox="1"/>
          <p:nvPr>
            <p:ph idx="3" type="body"/>
          </p:nvPr>
        </p:nvSpPr>
        <p:spPr>
          <a:xfrm>
            <a:off x="0" y="1676400"/>
            <a:ext cx="10837200" cy="206100"/>
          </a:xfrm>
          <a:prstGeom prst="rect">
            <a:avLst/>
          </a:prstGeom>
          <a:solidFill>
            <a:schemeClr val="accent1"/>
          </a:solidFill>
          <a:ln>
            <a:noFill/>
          </a:ln>
        </p:spPr>
        <p:txBody>
          <a:bodyPr anchorCtr="0" anchor="t" bIns="45700" lIns="640075" spcFirstLastPara="1" rIns="91425" wrap="square" tIns="45700">
            <a:noAutofit/>
          </a:bodyPr>
          <a:lstStyle/>
          <a:p>
            <a:pPr indent="0" lvl="0" marL="0" rtl="0" algn="l">
              <a:lnSpc>
                <a:spcPct val="90000"/>
              </a:lnSpc>
              <a:spcBef>
                <a:spcPts val="1200"/>
              </a:spcBef>
              <a:spcAft>
                <a:spcPts val="200"/>
              </a:spcAft>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SCOPE</a:t>
            </a:r>
            <a:endParaRPr/>
          </a:p>
        </p:txBody>
      </p:sp>
      <p:sp>
        <p:nvSpPr>
          <p:cNvPr id="559" name="Google Shape;559;p6"/>
          <p:cNvSpPr txBox="1"/>
          <p:nvPr>
            <p:ph idx="1" type="body"/>
          </p:nvPr>
        </p:nvSpPr>
        <p:spPr>
          <a:xfrm>
            <a:off x="637475" y="2867750"/>
            <a:ext cx="10627500" cy="3327900"/>
          </a:xfrm>
          <a:prstGeom prst="rect">
            <a:avLst/>
          </a:prstGeom>
          <a:noFill/>
          <a:ln>
            <a:noFill/>
          </a:ln>
        </p:spPr>
        <p:txBody>
          <a:bodyPr anchorCtr="0" anchor="t" bIns="45700" lIns="91425" spcFirstLastPara="1" rIns="91425" wrap="square" tIns="45700">
            <a:normAutofit/>
          </a:bodyPr>
          <a:lstStyle/>
          <a:p>
            <a:pPr indent="-381000" lvl="0" marL="457200" rtl="0" algn="l">
              <a:lnSpc>
                <a:spcPct val="80000"/>
              </a:lnSpc>
              <a:spcBef>
                <a:spcPts val="0"/>
              </a:spcBef>
              <a:spcAft>
                <a:spcPts val="0"/>
              </a:spcAft>
              <a:buClr>
                <a:srgbClr val="000000"/>
              </a:buClr>
              <a:buSzPts val="2400"/>
              <a:buAutoNum type="arabicParenR"/>
            </a:pPr>
            <a:r>
              <a:rPr b="1" i="0" lang="en-US" sz="2400" u="none" strike="noStrike">
                <a:solidFill>
                  <a:srgbClr val="000000"/>
                </a:solidFill>
                <a:latin typeface="Arial"/>
                <a:ea typeface="Arial"/>
                <a:cs typeface="Arial"/>
                <a:sym typeface="Arial"/>
              </a:rPr>
              <a:t>Developing new and secure remote work and collaboration solutions</a:t>
            </a:r>
            <a:endParaRPr b="1" i="0" sz="2400" u="none" strike="noStrike">
              <a:solidFill>
                <a:srgbClr val="000000"/>
              </a:solidFill>
              <a:latin typeface="Arial"/>
              <a:ea typeface="Arial"/>
              <a:cs typeface="Arial"/>
              <a:sym typeface="Arial"/>
            </a:endParaRPr>
          </a:p>
          <a:p>
            <a:pPr indent="0" lvl="0" marL="457200" rtl="0" algn="l">
              <a:lnSpc>
                <a:spcPct val="80000"/>
              </a:lnSpc>
              <a:spcBef>
                <a:spcPts val="0"/>
              </a:spcBef>
              <a:spcAft>
                <a:spcPts val="0"/>
              </a:spcAft>
              <a:buNone/>
            </a:pPr>
            <a:r>
              <a:t/>
            </a:r>
            <a:endParaRPr b="1" sz="2400">
              <a:solidFill>
                <a:srgbClr val="000000"/>
              </a:solidFill>
              <a:latin typeface="Arial"/>
              <a:ea typeface="Arial"/>
              <a:cs typeface="Arial"/>
              <a:sym typeface="Arial"/>
            </a:endParaRPr>
          </a:p>
          <a:p>
            <a:pPr indent="0" lvl="0" marL="457200" rtl="0" algn="l">
              <a:lnSpc>
                <a:spcPct val="80000"/>
              </a:lnSpc>
              <a:spcBef>
                <a:spcPts val="0"/>
              </a:spcBef>
              <a:spcAft>
                <a:spcPts val="0"/>
              </a:spcAft>
              <a:buSzPts val="1800"/>
              <a:buNone/>
            </a:pPr>
            <a:r>
              <a:t/>
            </a:r>
            <a:endParaRPr b="1" sz="2400">
              <a:solidFill>
                <a:srgbClr val="000000"/>
              </a:solidFill>
              <a:latin typeface="Arial"/>
              <a:ea typeface="Arial"/>
              <a:cs typeface="Arial"/>
              <a:sym typeface="Arial"/>
            </a:endParaRPr>
          </a:p>
          <a:p>
            <a:pPr indent="0" lvl="0" marL="457200" rtl="0" algn="l">
              <a:lnSpc>
                <a:spcPct val="80000"/>
              </a:lnSpc>
              <a:spcBef>
                <a:spcPts val="0"/>
              </a:spcBef>
              <a:spcAft>
                <a:spcPts val="0"/>
              </a:spcAft>
              <a:buSzPts val="1800"/>
              <a:buNone/>
            </a:pPr>
            <a:r>
              <a:t/>
            </a:r>
            <a:endParaRPr b="1" sz="2400">
              <a:solidFill>
                <a:srgbClr val="000000"/>
              </a:solidFill>
              <a:latin typeface="Arial"/>
              <a:ea typeface="Arial"/>
              <a:cs typeface="Arial"/>
              <a:sym typeface="Arial"/>
            </a:endParaRPr>
          </a:p>
          <a:p>
            <a:pPr indent="-381000" lvl="0" marL="457200" rtl="0" algn="l">
              <a:lnSpc>
                <a:spcPct val="80000"/>
              </a:lnSpc>
              <a:spcBef>
                <a:spcPts val="0"/>
              </a:spcBef>
              <a:spcAft>
                <a:spcPts val="0"/>
              </a:spcAft>
              <a:buClr>
                <a:srgbClr val="000000"/>
              </a:buClr>
              <a:buSzPts val="2400"/>
              <a:buAutoNum type="arabicParenR"/>
            </a:pPr>
            <a:r>
              <a:rPr b="1" lang="en-US" sz="2400">
                <a:latin typeface="Arial"/>
                <a:ea typeface="Arial"/>
                <a:cs typeface="Arial"/>
                <a:sym typeface="Arial"/>
              </a:rPr>
              <a:t>Overcoming the problems of remote work and collaboration</a:t>
            </a:r>
            <a:endParaRPr b="1" sz="2400">
              <a:solidFill>
                <a:srgbClr val="000000"/>
              </a:solidFill>
              <a:latin typeface="Arial"/>
              <a:ea typeface="Arial"/>
              <a:cs typeface="Arial"/>
              <a:sym typeface="Arial"/>
            </a:endParaRPr>
          </a:p>
          <a:p>
            <a:pPr indent="0" lvl="0" marL="228600" rtl="0" algn="l">
              <a:lnSpc>
                <a:spcPct val="80000"/>
              </a:lnSpc>
              <a:spcBef>
                <a:spcPts val="0"/>
              </a:spcBef>
              <a:spcAft>
                <a:spcPts val="0"/>
              </a:spcAft>
              <a:buSzPts val="1800"/>
              <a:buNone/>
            </a:pPr>
            <a:r>
              <a:t/>
            </a:r>
            <a:endParaRPr b="1" i="0" sz="2400" u="none" strike="noStrike">
              <a:solidFill>
                <a:srgbClr val="000000"/>
              </a:solidFill>
              <a:latin typeface="Arial"/>
              <a:ea typeface="Arial"/>
              <a:cs typeface="Arial"/>
              <a:sym typeface="Arial"/>
            </a:endParaRPr>
          </a:p>
          <a:p>
            <a:pPr indent="0" lvl="0" marL="0" rtl="0" algn="l">
              <a:lnSpc>
                <a:spcPct val="80000"/>
              </a:lnSpc>
              <a:spcBef>
                <a:spcPts val="1200"/>
              </a:spcBef>
              <a:spcAft>
                <a:spcPts val="0"/>
              </a:spcAft>
              <a:buSzPts val="1850"/>
              <a:buNone/>
            </a:pPr>
            <a:r>
              <a:t/>
            </a:r>
            <a:endParaRPr b="1" sz="2400"/>
          </a:p>
        </p:txBody>
      </p:sp>
      <p:sp>
        <p:nvSpPr>
          <p:cNvPr id="560" name="Google Shape;560;p6"/>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561" name="Google Shape;561;p6"/>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562" name="Google Shape;562;p6"/>
          <p:cNvSpPr txBox="1"/>
          <p:nvPr>
            <p:ph idx="3" type="body"/>
          </p:nvPr>
        </p:nvSpPr>
        <p:spPr>
          <a:xfrm>
            <a:off x="0" y="1676400"/>
            <a:ext cx="10837200" cy="206100"/>
          </a:xfrm>
          <a:prstGeom prst="rect">
            <a:avLst/>
          </a:prstGeom>
          <a:solidFill>
            <a:schemeClr val="accent1"/>
          </a:solidFill>
          <a:ln>
            <a:noFill/>
          </a:ln>
        </p:spPr>
        <p:txBody>
          <a:bodyPr anchorCtr="0" anchor="t" bIns="45700" lIns="640075" spcFirstLastPara="1" rIns="91425" wrap="square" tIns="45700">
            <a:noAutofit/>
          </a:bodyPr>
          <a:lstStyle/>
          <a:p>
            <a:pPr indent="0" lvl="0" marL="0" rtl="0" algn="l">
              <a:lnSpc>
                <a:spcPct val="90000"/>
              </a:lnSpc>
              <a:spcBef>
                <a:spcPts val="1200"/>
              </a:spcBef>
              <a:spcAft>
                <a:spcPts val="200"/>
              </a:spcAft>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
          <p:cNvSpPr txBox="1"/>
          <p:nvPr>
            <p:ph type="title"/>
          </p:nvPr>
        </p:nvSpPr>
        <p:spPr>
          <a:xfrm>
            <a:off x="230920" y="179400"/>
            <a:ext cx="4997700" cy="70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USE CASES DIAGRAM</a:t>
            </a:r>
            <a:endParaRPr/>
          </a:p>
        </p:txBody>
      </p:sp>
      <p:sp>
        <p:nvSpPr>
          <p:cNvPr id="568" name="Google Shape;568;p8"/>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569" name="Google Shape;569;p8"/>
          <p:cNvPicPr preferRelativeResize="0"/>
          <p:nvPr>
            <p:ph idx="1" type="body"/>
          </p:nvPr>
        </p:nvPicPr>
        <p:blipFill rotWithShape="1">
          <a:blip r:embed="rId3">
            <a:alphaModFix/>
          </a:blip>
          <a:srcRect b="0" l="0" r="0" t="0"/>
          <a:stretch/>
        </p:blipFill>
        <p:spPr>
          <a:xfrm>
            <a:off x="4970360" y="406050"/>
            <a:ext cx="7028400" cy="6045900"/>
          </a:xfrm>
          <a:prstGeom prst="rect">
            <a:avLst/>
          </a:prstGeom>
          <a:noFill/>
          <a:ln>
            <a:noFill/>
          </a:ln>
        </p:spPr>
      </p:pic>
      <p:sp>
        <p:nvSpPr>
          <p:cNvPr id="570" name="Google Shape;570;p8"/>
          <p:cNvSpPr txBox="1"/>
          <p:nvPr>
            <p:ph idx="3" type="body"/>
          </p:nvPr>
        </p:nvSpPr>
        <p:spPr>
          <a:xfrm>
            <a:off x="0" y="887400"/>
            <a:ext cx="4885800" cy="206100"/>
          </a:xfrm>
          <a:prstGeom prst="rect">
            <a:avLst/>
          </a:prstGeom>
          <a:solidFill>
            <a:schemeClr val="accent1"/>
          </a:solidFill>
          <a:ln>
            <a:noFill/>
          </a:ln>
        </p:spPr>
        <p:txBody>
          <a:bodyPr anchorCtr="0" anchor="t" bIns="45700" lIns="640075" spcFirstLastPara="1" rIns="91425" wrap="square" tIns="45700">
            <a:noAutofit/>
          </a:bodyPr>
          <a:lstStyle/>
          <a:p>
            <a:pPr indent="0" lvl="0" marL="0" rtl="0" algn="l">
              <a:lnSpc>
                <a:spcPct val="90000"/>
              </a:lnSpc>
              <a:spcBef>
                <a:spcPts val="1200"/>
              </a:spcBef>
              <a:spcAft>
                <a:spcPts val="200"/>
              </a:spcAft>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SYSTEM ARCHITECTURE</a:t>
            </a:r>
            <a:endParaRPr/>
          </a:p>
        </p:txBody>
      </p:sp>
      <p:sp>
        <p:nvSpPr>
          <p:cNvPr id="576" name="Google Shape;576;p9"/>
          <p:cNvSpPr txBox="1"/>
          <p:nvPr>
            <p:ph idx="1" type="body"/>
          </p:nvPr>
        </p:nvSpPr>
        <p:spPr>
          <a:xfrm>
            <a:off x="548650" y="2384274"/>
            <a:ext cx="10424100" cy="3648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400"/>
              </a:spcBef>
              <a:spcAft>
                <a:spcPts val="0"/>
              </a:spcAft>
              <a:buSzPts val="1870"/>
              <a:buNone/>
            </a:pPr>
            <a:r>
              <a:rPr lang="en-US" sz="1800">
                <a:latin typeface="Arial"/>
                <a:ea typeface="Arial"/>
                <a:cs typeface="Arial"/>
                <a:sym typeface="Arial"/>
              </a:rPr>
              <a:t>The benefits of Object-Oriented Language (OOP) are:</a:t>
            </a:r>
            <a:endParaRPr sz="1800">
              <a:latin typeface="Arial"/>
              <a:ea typeface="Arial"/>
              <a:cs typeface="Arial"/>
              <a:sym typeface="Arial"/>
            </a:endParaRPr>
          </a:p>
          <a:p>
            <a:pPr indent="0" lvl="0" marL="0" rtl="0" algn="l">
              <a:lnSpc>
                <a:spcPct val="115000"/>
              </a:lnSpc>
              <a:spcBef>
                <a:spcPts val="1400"/>
              </a:spcBef>
              <a:spcAft>
                <a:spcPts val="0"/>
              </a:spcAft>
              <a:buSzPts val="1870"/>
              <a:buNone/>
            </a:pPr>
            <a:r>
              <a:t/>
            </a:r>
            <a:endParaRPr sz="1800">
              <a:latin typeface="Arial"/>
              <a:ea typeface="Arial"/>
              <a:cs typeface="Arial"/>
              <a:sym typeface="Arial"/>
            </a:endParaRPr>
          </a:p>
          <a:p>
            <a:pPr indent="-239395" lvl="0" marL="228600" rtl="0" algn="l">
              <a:lnSpc>
                <a:spcPct val="115000"/>
              </a:lnSpc>
              <a:spcBef>
                <a:spcPts val="200"/>
              </a:spcBef>
              <a:spcAft>
                <a:spcPts val="0"/>
              </a:spcAft>
              <a:buSzPts val="1800"/>
              <a:buAutoNum type="arabicPeriod"/>
            </a:pPr>
            <a:r>
              <a:rPr i="0" lang="en-US" sz="1800" strike="noStrike">
                <a:solidFill>
                  <a:srgbClr val="000000"/>
                </a:solidFill>
                <a:latin typeface="Arial"/>
                <a:ea typeface="Arial"/>
                <a:cs typeface="Arial"/>
                <a:sym typeface="Arial"/>
              </a:rPr>
              <a:t>Encapsulation of data</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i="0" sz="1800" u="none" strike="noStrike">
              <a:solidFill>
                <a:srgbClr val="000000"/>
              </a:solidFill>
              <a:latin typeface="Arial"/>
              <a:ea typeface="Arial"/>
              <a:cs typeface="Arial"/>
              <a:sym typeface="Arial"/>
            </a:endParaRPr>
          </a:p>
          <a:p>
            <a:pPr indent="-239395" lvl="0" marL="228600" rtl="0" algn="l">
              <a:lnSpc>
                <a:spcPct val="115000"/>
              </a:lnSpc>
              <a:spcBef>
                <a:spcPts val="0"/>
              </a:spcBef>
              <a:spcAft>
                <a:spcPts val="0"/>
              </a:spcAft>
              <a:buSzPts val="1800"/>
              <a:buAutoNum type="arabicPeriod"/>
            </a:pPr>
            <a:r>
              <a:rPr i="0" lang="en-US" sz="1800" strike="noStrike">
                <a:solidFill>
                  <a:srgbClr val="000000"/>
                </a:solidFill>
                <a:latin typeface="Arial"/>
                <a:ea typeface="Arial"/>
                <a:cs typeface="Arial"/>
                <a:sym typeface="Arial"/>
              </a:rPr>
              <a:t>Reduce code redundancy by reusability</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i="0" sz="1800" u="sng" strike="noStrike">
              <a:solidFill>
                <a:srgbClr val="000000"/>
              </a:solidFill>
              <a:latin typeface="Arial"/>
              <a:ea typeface="Arial"/>
              <a:cs typeface="Arial"/>
              <a:sym typeface="Arial"/>
            </a:endParaRPr>
          </a:p>
          <a:p>
            <a:pPr indent="-239395" lvl="0" marL="228600" rtl="0" algn="l">
              <a:lnSpc>
                <a:spcPct val="115000"/>
              </a:lnSpc>
              <a:spcBef>
                <a:spcPts val="0"/>
              </a:spcBef>
              <a:spcAft>
                <a:spcPts val="0"/>
              </a:spcAft>
              <a:buSzPts val="1800"/>
              <a:buAutoNum type="arabicPeriod"/>
            </a:pPr>
            <a:r>
              <a:rPr i="0" lang="en-US" sz="1800" strike="noStrike">
                <a:solidFill>
                  <a:srgbClr val="000000"/>
                </a:solidFill>
                <a:latin typeface="Arial"/>
                <a:ea typeface="Arial"/>
                <a:cs typeface="Arial"/>
                <a:sym typeface="Arial"/>
              </a:rPr>
              <a:t>Easy to be upgraded</a:t>
            </a:r>
            <a:endParaRPr sz="1800">
              <a:latin typeface="Arial"/>
              <a:ea typeface="Arial"/>
              <a:cs typeface="Arial"/>
              <a:sym typeface="Arial"/>
            </a:endParaRPr>
          </a:p>
          <a:p>
            <a:pPr indent="-131445" lvl="0" marL="228600" rtl="0" algn="l">
              <a:lnSpc>
                <a:spcPct val="150000"/>
              </a:lnSpc>
              <a:spcBef>
                <a:spcPts val="0"/>
              </a:spcBef>
              <a:spcAft>
                <a:spcPts val="0"/>
              </a:spcAft>
              <a:buSzPts val="1530"/>
              <a:buNone/>
            </a:pPr>
            <a:r>
              <a:t/>
            </a:r>
            <a:endParaRPr i="0" sz="1800" u="none" strike="noStrike">
              <a:solidFill>
                <a:srgbClr val="000000"/>
              </a:solidFill>
              <a:latin typeface="Arial"/>
              <a:ea typeface="Arial"/>
              <a:cs typeface="Arial"/>
              <a:sym typeface="Arial"/>
            </a:endParaRPr>
          </a:p>
          <a:p>
            <a:pPr indent="0" lvl="0" marL="0" rtl="0" algn="l">
              <a:lnSpc>
                <a:spcPct val="150000"/>
              </a:lnSpc>
              <a:spcBef>
                <a:spcPts val="1200"/>
              </a:spcBef>
              <a:spcAft>
                <a:spcPts val="0"/>
              </a:spcAft>
              <a:buSzPts val="1700"/>
              <a:buNone/>
            </a:pPr>
            <a:r>
              <a:t/>
            </a:r>
            <a:endParaRPr sz="1800">
              <a:latin typeface="Arial"/>
              <a:ea typeface="Arial"/>
              <a:cs typeface="Arial"/>
              <a:sym typeface="Arial"/>
            </a:endParaRPr>
          </a:p>
        </p:txBody>
      </p:sp>
      <p:sp>
        <p:nvSpPr>
          <p:cNvPr id="577" name="Google Shape;577;p9"/>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578" name="Google Shape;578;p9"/>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highlight>
                  <a:srgbClr val="FFFFFF"/>
                </a:highlight>
                <a:latin typeface="Arial"/>
                <a:ea typeface="Arial"/>
                <a:cs typeface="Arial"/>
                <a:sym typeface="Arial"/>
              </a:rPr>
              <a:t>Language:</a:t>
            </a:r>
            <a:r>
              <a:rPr lang="en-US" sz="1800">
                <a:solidFill>
                  <a:schemeClr val="dk1"/>
                </a:solidFill>
                <a:highlight>
                  <a:srgbClr val="FFFFFF"/>
                </a:highlight>
                <a:latin typeface="Arial"/>
                <a:ea typeface="Arial"/>
                <a:cs typeface="Arial"/>
                <a:sym typeface="Arial"/>
              </a:rPr>
              <a:t> Java - Object-Oriented language.</a:t>
            </a:r>
            <a:endParaRPr sz="2600">
              <a:highlight>
                <a:srgbClr val="FFFFFF"/>
              </a:highlight>
            </a:endParaRPr>
          </a:p>
        </p:txBody>
      </p:sp>
      <p:sp>
        <p:nvSpPr>
          <p:cNvPr id="579" name="Google Shape;579;p9"/>
          <p:cNvSpPr txBox="1"/>
          <p:nvPr>
            <p:ph idx="12" type="sldNum"/>
          </p:nvPr>
        </p:nvSpPr>
        <p:spPr>
          <a:xfrm>
            <a:off x="628788" y="6339840"/>
            <a:ext cx="302281" cy="36576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b2404de6bb_0_18"/>
          <p:cNvSpPr txBox="1"/>
          <p:nvPr>
            <p:ph type="title"/>
          </p:nvPr>
        </p:nvSpPr>
        <p:spPr>
          <a:xfrm>
            <a:off x="548640" y="990600"/>
            <a:ext cx="10805100" cy="70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C0C0C"/>
              </a:buClr>
              <a:buSzPts val="4000"/>
              <a:buFont typeface="Twentieth Century"/>
              <a:buNone/>
            </a:pPr>
            <a:r>
              <a:rPr lang="en-US"/>
              <a:t>SYSTEM ARCHITECTURE</a:t>
            </a:r>
            <a:endParaRPr/>
          </a:p>
        </p:txBody>
      </p:sp>
      <p:sp>
        <p:nvSpPr>
          <p:cNvPr id="586" name="Google Shape;586;gb2404de6bb_0_18"/>
          <p:cNvSpPr txBox="1"/>
          <p:nvPr>
            <p:ph idx="1" type="body"/>
          </p:nvPr>
        </p:nvSpPr>
        <p:spPr>
          <a:xfrm>
            <a:off x="548640" y="2390225"/>
            <a:ext cx="10288800" cy="366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US" sz="1800">
                <a:solidFill>
                  <a:srgbClr val="000000"/>
                </a:solidFill>
                <a:latin typeface="Arial"/>
                <a:ea typeface="Arial"/>
                <a:cs typeface="Arial"/>
                <a:sym typeface="Arial"/>
              </a:rPr>
              <a:t>Service Oriented Architecture(SOA) is a software development model based on a contract between a consumer, which is the client and a provider, which is the server through a communication protocol over a network.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n-US" sz="1800">
                <a:solidFill>
                  <a:srgbClr val="000000"/>
                </a:solidFill>
                <a:highlight>
                  <a:srgbClr val="FFFFFF"/>
                </a:highlight>
                <a:latin typeface="Arial"/>
                <a:ea typeface="Arial"/>
                <a:cs typeface="Arial"/>
                <a:sym typeface="Arial"/>
              </a:rPr>
              <a:t>The benefits of SOA are as follows:</a:t>
            </a:r>
            <a:endParaRPr sz="18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000000"/>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AutoNum type="arabicPeriod"/>
            </a:pPr>
            <a:r>
              <a:rPr lang="en-US" sz="1800">
                <a:solidFill>
                  <a:srgbClr val="000000"/>
                </a:solidFill>
                <a:highlight>
                  <a:srgbClr val="FFFFFF"/>
                </a:highlight>
                <a:latin typeface="Arial"/>
                <a:ea typeface="Arial"/>
                <a:cs typeface="Arial"/>
                <a:sym typeface="Arial"/>
              </a:rPr>
              <a:t>Promotes reusability of codes</a:t>
            </a:r>
            <a:endParaRPr sz="1800">
              <a:solidFill>
                <a:srgbClr val="000000"/>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800">
              <a:solidFill>
                <a:srgbClr val="000000"/>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AutoNum type="arabicPeriod" startAt="2"/>
            </a:pPr>
            <a:r>
              <a:rPr lang="en-US" sz="1800">
                <a:solidFill>
                  <a:srgbClr val="000000"/>
                </a:solidFill>
                <a:highlight>
                  <a:srgbClr val="FFFFFF"/>
                </a:highlight>
                <a:latin typeface="Arial"/>
                <a:ea typeface="Arial"/>
                <a:cs typeface="Arial"/>
                <a:sym typeface="Arial"/>
              </a:rPr>
              <a:t>Supports maintainability</a:t>
            </a:r>
            <a:endParaRPr sz="1800">
              <a:solidFill>
                <a:srgbClr val="000000"/>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800">
              <a:solidFill>
                <a:srgbClr val="000000"/>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AutoNum type="arabicPeriod" startAt="3"/>
            </a:pPr>
            <a:r>
              <a:rPr lang="en-US" sz="1800">
                <a:solidFill>
                  <a:srgbClr val="000000"/>
                </a:solidFill>
                <a:highlight>
                  <a:srgbClr val="FFFFFF"/>
                </a:highlight>
                <a:latin typeface="Arial"/>
                <a:ea typeface="Arial"/>
                <a:cs typeface="Arial"/>
                <a:sym typeface="Arial"/>
              </a:rPr>
              <a:t>Reduces Cost</a:t>
            </a:r>
            <a:endParaRPr sz="18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000000"/>
              </a:solidFill>
              <a:latin typeface="Arial"/>
              <a:ea typeface="Arial"/>
              <a:cs typeface="Arial"/>
              <a:sym typeface="Arial"/>
            </a:endParaRPr>
          </a:p>
        </p:txBody>
      </p:sp>
      <p:sp>
        <p:nvSpPr>
          <p:cNvPr id="587" name="Google Shape;587;gb2404de6bb_0_18"/>
          <p:cNvSpPr/>
          <p:nvPr>
            <p:ph idx="2" type="pic"/>
          </p:nvPr>
        </p:nvSpPr>
        <p:spPr>
          <a:xfrm>
            <a:off x="0" y="0"/>
            <a:ext cx="8329200"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marR="0" rtl="0" algn="ctr">
              <a:lnSpc>
                <a:spcPct val="90000"/>
              </a:lnSpc>
              <a:spcBef>
                <a:spcPts val="1200"/>
              </a:spcBef>
              <a:spcAft>
                <a:spcPts val="200"/>
              </a:spcAft>
              <a:buClr>
                <a:schemeClr val="accent1"/>
              </a:buClr>
              <a:buSzPts val="1600"/>
              <a:buFont typeface="Arial"/>
              <a:buNone/>
            </a:pPr>
            <a:r>
              <a:t/>
            </a:r>
            <a:endParaRPr b="0" i="0" sz="1600" u="none" cap="none" strike="noStrike">
              <a:solidFill>
                <a:srgbClr val="BFBFBF"/>
              </a:solidFill>
              <a:latin typeface="Twentieth Century"/>
              <a:ea typeface="Twentieth Century"/>
              <a:cs typeface="Twentieth Century"/>
              <a:sym typeface="Twentieth Century"/>
            </a:endParaRPr>
          </a:p>
        </p:txBody>
      </p:sp>
      <p:sp>
        <p:nvSpPr>
          <p:cNvPr id="588" name="Google Shape;588;gb2404de6bb_0_18"/>
          <p:cNvSpPr txBox="1"/>
          <p:nvPr>
            <p:ph idx="3" type="body"/>
          </p:nvPr>
        </p:nvSpPr>
        <p:spPr>
          <a:xfrm>
            <a:off x="-1" y="1676400"/>
            <a:ext cx="10837200" cy="424800"/>
          </a:xfrm>
          <a:prstGeom prst="rect">
            <a:avLst/>
          </a:prstGeom>
          <a:solidFill>
            <a:schemeClr val="accent1"/>
          </a:solidFill>
          <a:ln>
            <a:noFill/>
          </a:ln>
        </p:spPr>
        <p:txBody>
          <a:bodyPr anchorCtr="0" anchor="t" bIns="45700" lIns="64007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highlight>
                  <a:srgbClr val="FFFFFF"/>
                </a:highlight>
                <a:latin typeface="Arial"/>
                <a:ea typeface="Arial"/>
                <a:cs typeface="Arial"/>
                <a:sym typeface="Arial"/>
              </a:rPr>
              <a:t>Architecture: </a:t>
            </a:r>
            <a:r>
              <a:rPr lang="en-US" sz="1800">
                <a:solidFill>
                  <a:schemeClr val="dk1"/>
                </a:solidFill>
                <a:highlight>
                  <a:srgbClr val="FFFFFF"/>
                </a:highlight>
                <a:latin typeface="Arial"/>
                <a:ea typeface="Arial"/>
                <a:cs typeface="Arial"/>
                <a:sym typeface="Arial"/>
              </a:rPr>
              <a:t>Service Oriented Architecture(SOA)</a:t>
            </a:r>
            <a:endParaRPr sz="2800">
              <a:highlight>
                <a:srgbClr val="FFFFFF"/>
              </a:highlight>
            </a:endParaRPr>
          </a:p>
        </p:txBody>
      </p:sp>
      <p:sp>
        <p:nvSpPr>
          <p:cNvPr id="589" name="Google Shape;589;gb2404de6bb_0_18"/>
          <p:cNvSpPr txBox="1"/>
          <p:nvPr>
            <p:ph idx="12" type="sldNum"/>
          </p:nvPr>
        </p:nvSpPr>
        <p:spPr>
          <a:xfrm>
            <a:off x="628788" y="6339840"/>
            <a:ext cx="302400" cy="365700"/>
          </a:xfrm>
          <a:prstGeom prst="rect">
            <a:avLst/>
          </a:prstGeom>
          <a:solidFill>
            <a:schemeClr val="lt1">
              <a:alpha val="81568"/>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ClassicBlock-3">
  <a:themeElements>
    <a:clrScheme name="MSFT_ELT_ModernClassicBlock_03">
      <a:dk1>
        <a:srgbClr val="000000"/>
      </a:dk1>
      <a:lt1>
        <a:srgbClr val="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2020-12-20T12:49:52Z</dcterms:created>
  <dc:creator>Aina Farisha Jaffar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0x010100AD7DA2A88835B044BA1F68EB2A54E8A2</vt:lpwstr>
  </property>
</Properties>
</file>