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k3fR5C4jLGUHTYjD8dMfJ8Nan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BRITISH AIRWAYS CUSTOMER REVIEW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BY IYOBOSA IBUDE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3925"/>
            <a:ext cx="5912926" cy="33116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8179100" y="244125"/>
            <a:ext cx="70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875" y="2993925"/>
            <a:ext cx="7187599" cy="35147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610275" y="542475"/>
            <a:ext cx="20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1200" y="244125"/>
            <a:ext cx="5327898" cy="27497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0" y="6508625"/>
            <a:ext cx="52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Most customers give BA a low overall rating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5180575" y="6508625"/>
            <a:ext cx="68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Most customers who fly economy and business class do not recommend BA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286225" y="366175"/>
            <a:ext cx="341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Most customers have found BA services to be on the decline since 2015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</cp:coreProperties>
</file>