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8QUo0AFvFr82e0N0HewpAO3A1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CUSTOMER BUYING BEHAVIOUR PREDICTION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IYOBOSA IBUDE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550"/>
            <a:ext cx="7201274" cy="23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625" y="2820850"/>
            <a:ext cx="8295598" cy="38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44100" y="3498925"/>
            <a:ext cx="334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Booking_origin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has the most contribution out of all 19 features to the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74300" y="827275"/>
            <a:ext cx="375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Random Forest Classifier was used for our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Our model accuracy was </a:t>
            </a: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91%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