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65" r:id="rId3"/>
    <p:sldId id="270" r:id="rId4"/>
    <p:sldId id="266" r:id="rId5"/>
    <p:sldId id="261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</p:sldIdLst>
  <p:sldSz cx="9144000" cy="5143500" type="screen16x9"/>
  <p:notesSz cx="6858000" cy="9144000"/>
  <p:embeddedFontLst>
    <p:embeddedFont>
      <p:font typeface="Lexend Deca" panose="020B0604020202020204" charset="0"/>
      <p:regular r:id="rId19"/>
      <p:bold r:id="rId20"/>
    </p:embeddedFont>
    <p:embeddedFont>
      <p:font typeface="Lexend Deca Medium" panose="020B0604020202020204" charset="0"/>
      <p:regular r:id="rId21"/>
      <p:bold r:id="rId22"/>
    </p:embeddedFont>
    <p:embeddedFont>
      <p:font typeface="Metrophobic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72F21E-8B9E-4D51-BA64-C6D348D7CE61}">
  <a:tblStyle styleId="{4D72F21E-8B9E-4D51-BA64-C6D348D7C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d64e80a0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d64e80a0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d64e80a0f_0_28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d64e80a0f_0_28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a27d405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a27d405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5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7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9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3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4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5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24" hasCustomPrompt="1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5" hasCustomPrompt="1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 idx="26" hasCustomPrompt="1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27" hasCustomPrompt="1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28" hasCustomPrompt="1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29" hasCustomPrompt="1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30" hasCustomPrompt="1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31" hasCustomPrompt="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32" hasCustomPrompt="1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 idx="33" hasCustomPrompt="1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SECTION_TITLE_AND_DESCRIPTION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5" r:id="rId11"/>
    <p:sldLayoutId id="2147483667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254990" y="1148456"/>
            <a:ext cx="6102300" cy="104819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dk2"/>
                </a:solidFill>
              </a:rPr>
              <a:t>Muzix App</a:t>
            </a:r>
            <a:endParaRPr sz="5400" b="1" dirty="0">
              <a:solidFill>
                <a:schemeClr val="dk2"/>
              </a:solidFill>
            </a:endParaRPr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916480" y="2620624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60401" y="2452649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" name="Google Shape;245;p28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E65FA-B93C-09B0-B542-F8ED81C92024}"/>
              </a:ext>
            </a:extLst>
          </p:cNvPr>
          <p:cNvSpPr txBox="1"/>
          <p:nvPr/>
        </p:nvSpPr>
        <p:spPr>
          <a:xfrm>
            <a:off x="6365358" y="3565451"/>
            <a:ext cx="2126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By-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Mrityunjai Singh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Ishvinder Chhabra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Richa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E1E06-9B57-9BEF-99E9-58626163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5607" y="2124891"/>
            <a:ext cx="4355100" cy="1100318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A registered user can also recommend songs to his/her fellow users. The most recommended songs can be seen along with the number of recommendations.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6FA82-9848-D240-8D67-2CF2429F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the songs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1614D9-D30C-A4FD-8C76-C48FE102A44F}"/>
              </a:ext>
            </a:extLst>
          </p:cNvPr>
          <p:cNvCxnSpPr>
            <a:cxnSpLocks/>
          </p:cNvCxnSpPr>
          <p:nvPr/>
        </p:nvCxnSpPr>
        <p:spPr>
          <a:xfrm>
            <a:off x="3480391" y="1017600"/>
            <a:ext cx="30621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5A6561-BD42-A049-0E18-BDF381EB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1920803"/>
            <a:ext cx="2858840" cy="15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8C50CE-700C-6CBC-B321-C7CA758B2A3C}"/>
              </a:ext>
            </a:extLst>
          </p:cNvPr>
          <p:cNvSpPr/>
          <p:nvPr/>
        </p:nvSpPr>
        <p:spPr>
          <a:xfrm>
            <a:off x="3108252" y="1687034"/>
            <a:ext cx="3324446" cy="16657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E8D6C-1A15-E8B5-F6AF-26D80EB5DABF}"/>
              </a:ext>
            </a:extLst>
          </p:cNvPr>
          <p:cNvSpPr txBox="1"/>
          <p:nvPr/>
        </p:nvSpPr>
        <p:spPr>
          <a:xfrm>
            <a:off x="3239386" y="2258307"/>
            <a:ext cx="332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TECHNOLOGIES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896E41F-1387-F378-4361-77CAF6F3233E}"/>
              </a:ext>
            </a:extLst>
          </p:cNvPr>
          <p:cNvSpPr/>
          <p:nvPr/>
        </p:nvSpPr>
        <p:spPr>
          <a:xfrm>
            <a:off x="4253022" y="567070"/>
            <a:ext cx="1318437" cy="84351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Angular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6D41D0C-10D4-8BD2-3477-F189D1A4EC27}"/>
              </a:ext>
            </a:extLst>
          </p:cNvPr>
          <p:cNvSpPr/>
          <p:nvPr/>
        </p:nvSpPr>
        <p:spPr>
          <a:xfrm>
            <a:off x="1275908" y="1233377"/>
            <a:ext cx="1963478" cy="123337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Microservices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41AF587-C8A5-72AC-AE98-FE154E84F6B8}"/>
              </a:ext>
            </a:extLst>
          </p:cNvPr>
          <p:cNvSpPr/>
          <p:nvPr/>
        </p:nvSpPr>
        <p:spPr>
          <a:xfrm>
            <a:off x="2530548" y="3352799"/>
            <a:ext cx="1127052" cy="92857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Spring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0CF5731-FE7B-C75E-614D-1DE6752D59B7}"/>
              </a:ext>
            </a:extLst>
          </p:cNvPr>
          <p:cNvSpPr/>
          <p:nvPr/>
        </p:nvSpPr>
        <p:spPr>
          <a:xfrm>
            <a:off x="6765849" y="1938011"/>
            <a:ext cx="1272365" cy="84351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B8A01A6-6273-7D62-6F73-E78E8F3A737C}"/>
              </a:ext>
            </a:extLst>
          </p:cNvPr>
          <p:cNvSpPr/>
          <p:nvPr/>
        </p:nvSpPr>
        <p:spPr>
          <a:xfrm>
            <a:off x="5280837" y="3473302"/>
            <a:ext cx="1485012" cy="110312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MongoDB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4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2FCDE-A04F-4891-6DB1-B3FD4E4C43B0}"/>
              </a:ext>
            </a:extLst>
          </p:cNvPr>
          <p:cNvSpPr txBox="1"/>
          <p:nvPr/>
        </p:nvSpPr>
        <p:spPr>
          <a:xfrm>
            <a:off x="1460205" y="545804"/>
            <a:ext cx="4947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Lexend Deca Medium" panose="020B0604020202020204" charset="0"/>
              </a:rPr>
              <a:t>OVERALL DESIGN OVERVIEW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Lexend Deca Medium" panose="020B0604020202020204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62DFE0E7-7262-A5A1-AC37-4AA84A6615E5}"/>
              </a:ext>
            </a:extLst>
          </p:cNvPr>
          <p:cNvSpPr/>
          <p:nvPr/>
        </p:nvSpPr>
        <p:spPr>
          <a:xfrm>
            <a:off x="1359877" y="2544550"/>
            <a:ext cx="768952" cy="446743"/>
          </a:xfrm>
          <a:prstGeom prst="flowChartProcess">
            <a:avLst/>
          </a:prstGeom>
          <a:solidFill>
            <a:schemeClr val="accent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1A104EE-AB9E-CBC5-95C7-3E4867EA9919}"/>
              </a:ext>
            </a:extLst>
          </p:cNvPr>
          <p:cNvSpPr/>
          <p:nvPr/>
        </p:nvSpPr>
        <p:spPr>
          <a:xfrm>
            <a:off x="2690447" y="1646769"/>
            <a:ext cx="1254368" cy="78544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EC4B7AC-2B29-A020-69D3-5D8AFF9F7080}"/>
              </a:ext>
            </a:extLst>
          </p:cNvPr>
          <p:cNvSpPr/>
          <p:nvPr/>
        </p:nvSpPr>
        <p:spPr>
          <a:xfrm>
            <a:off x="2690447" y="2480978"/>
            <a:ext cx="1254369" cy="78544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2B8DA83-77C5-2540-42A1-4D2AD0D32054}"/>
              </a:ext>
            </a:extLst>
          </p:cNvPr>
          <p:cNvSpPr/>
          <p:nvPr/>
        </p:nvSpPr>
        <p:spPr>
          <a:xfrm>
            <a:off x="2690447" y="3364523"/>
            <a:ext cx="1254368" cy="78544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BF84BE-7D46-C9B1-8EFA-7486E8EA18BF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2128829" y="2039493"/>
            <a:ext cx="561618" cy="728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FD07D4-7922-8C62-C96F-E4DA2B650BE0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2128829" y="2767922"/>
            <a:ext cx="561618" cy="105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27C6D-FB19-88C0-69AD-5C517D81571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128829" y="2767922"/>
            <a:ext cx="561618" cy="989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12E4F0CC-518B-A7E9-E362-A47649EEA9A8}"/>
              </a:ext>
            </a:extLst>
          </p:cNvPr>
          <p:cNvSpPr/>
          <p:nvPr/>
        </p:nvSpPr>
        <p:spPr>
          <a:xfrm>
            <a:off x="4662379" y="1022857"/>
            <a:ext cx="1395045" cy="1846385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Authentication</a:t>
            </a:r>
          </a:p>
          <a:p>
            <a:pPr algn="ctr"/>
            <a:r>
              <a:rPr lang="en-US" sz="1100" dirty="0"/>
              <a:t>API</a:t>
            </a:r>
            <a:endParaRPr lang="en-IN" sz="1100" dirty="0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FC39BD4A-6D50-4D26-AC6F-3EEC9CB31CA1}"/>
              </a:ext>
            </a:extLst>
          </p:cNvPr>
          <p:cNvSpPr/>
          <p:nvPr/>
        </p:nvSpPr>
        <p:spPr>
          <a:xfrm>
            <a:off x="5892621" y="1022856"/>
            <a:ext cx="1312848" cy="1846385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Favorite </a:t>
            </a:r>
            <a:br>
              <a:rPr lang="en-US" sz="1100" dirty="0"/>
            </a:br>
            <a:r>
              <a:rPr lang="en-US" sz="1100" dirty="0"/>
              <a:t>API</a:t>
            </a:r>
            <a:endParaRPr lang="en-IN" sz="1100" dirty="0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BE607F11-2771-3CEE-B80F-8631CFBDF9A3}"/>
              </a:ext>
            </a:extLst>
          </p:cNvPr>
          <p:cNvSpPr/>
          <p:nvPr/>
        </p:nvSpPr>
        <p:spPr>
          <a:xfrm>
            <a:off x="7040666" y="1022855"/>
            <a:ext cx="1395045" cy="1846386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Recommendation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1100" dirty="0"/>
              <a:t>API</a:t>
            </a:r>
            <a:endParaRPr lang="en-IN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4BD85B-CC17-964F-D175-E89DEA42BEB0}"/>
              </a:ext>
            </a:extLst>
          </p:cNvPr>
          <p:cNvCxnSpPr>
            <a:stCxn id="16" idx="3"/>
          </p:cNvCxnSpPr>
          <p:nvPr/>
        </p:nvCxnSpPr>
        <p:spPr>
          <a:xfrm flipH="1">
            <a:off x="5169877" y="2869242"/>
            <a:ext cx="50520" cy="495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617A44-227F-4B17-3998-5661D5703A34}"/>
              </a:ext>
            </a:extLst>
          </p:cNvPr>
          <p:cNvCxnSpPr/>
          <p:nvPr/>
        </p:nvCxnSpPr>
        <p:spPr>
          <a:xfrm flipH="1">
            <a:off x="6365630" y="2869242"/>
            <a:ext cx="50520" cy="495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59AA2-3A8B-F726-A467-34F10D3C2E25}"/>
              </a:ext>
            </a:extLst>
          </p:cNvPr>
          <p:cNvCxnSpPr/>
          <p:nvPr/>
        </p:nvCxnSpPr>
        <p:spPr>
          <a:xfrm flipH="1">
            <a:off x="7549662" y="2886182"/>
            <a:ext cx="50520" cy="495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4B1B5AC1-7D33-4875-9D90-325272EC5099}"/>
              </a:ext>
            </a:extLst>
          </p:cNvPr>
          <p:cNvSpPr/>
          <p:nvPr/>
        </p:nvSpPr>
        <p:spPr>
          <a:xfrm>
            <a:off x="4759569" y="3622431"/>
            <a:ext cx="879231" cy="97526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SQL </a:t>
            </a:r>
            <a:b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3F6F0D5F-7D00-73C9-164A-9AC130207898}"/>
              </a:ext>
            </a:extLst>
          </p:cNvPr>
          <p:cNvSpPr/>
          <p:nvPr/>
        </p:nvSpPr>
        <p:spPr>
          <a:xfrm>
            <a:off x="5925539" y="3610709"/>
            <a:ext cx="879231" cy="97526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Mongo</a:t>
            </a:r>
            <a:b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DB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D65D7638-F141-D5A1-42D4-C0249DA519FF}"/>
              </a:ext>
            </a:extLst>
          </p:cNvPr>
          <p:cNvSpPr/>
          <p:nvPr/>
        </p:nvSpPr>
        <p:spPr>
          <a:xfrm>
            <a:off x="7110046" y="3601897"/>
            <a:ext cx="879231" cy="97526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Mongo</a:t>
            </a:r>
            <a:b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DB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F414E-03DD-ACD8-82B3-0301DB37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74438" y="149717"/>
            <a:ext cx="4727239" cy="3660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Flow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8A77-DF7C-88D0-EFCF-2D403AB2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8" y="133456"/>
            <a:ext cx="705662" cy="705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EFE0B-8D6F-471E-7A0C-9B91CC9EC3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35139" y="839118"/>
            <a:ext cx="0" cy="29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D17C9E8-A9A2-32E9-A10E-4A80A77EF072}"/>
              </a:ext>
            </a:extLst>
          </p:cNvPr>
          <p:cNvSpPr/>
          <p:nvPr/>
        </p:nvSpPr>
        <p:spPr>
          <a:xfrm>
            <a:off x="2390369" y="1146381"/>
            <a:ext cx="1289539" cy="52261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  <a:endParaRPr lang="en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1CA74F-0396-FC2E-ECA6-8AF0781CFE0D}"/>
              </a:ext>
            </a:extLst>
          </p:cNvPr>
          <p:cNvCxnSpPr>
            <a:stCxn id="9" idx="2"/>
          </p:cNvCxnSpPr>
          <p:nvPr/>
        </p:nvCxnSpPr>
        <p:spPr>
          <a:xfrm>
            <a:off x="3035139" y="1668993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6BA70D-DA32-A05D-4188-A2B271CA5723}"/>
              </a:ext>
            </a:extLst>
          </p:cNvPr>
          <p:cNvCxnSpPr/>
          <p:nvPr/>
        </p:nvCxnSpPr>
        <p:spPr>
          <a:xfrm>
            <a:off x="1242646" y="1908381"/>
            <a:ext cx="59201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07B042-8D4B-E7A0-671F-0D0FD53C594E}"/>
              </a:ext>
            </a:extLst>
          </p:cNvPr>
          <p:cNvCxnSpPr/>
          <p:nvPr/>
        </p:nvCxnSpPr>
        <p:spPr>
          <a:xfrm>
            <a:off x="1739739" y="1908382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210ADB-0AB7-6EEF-DA48-B421C6D90C38}"/>
              </a:ext>
            </a:extLst>
          </p:cNvPr>
          <p:cNvCxnSpPr>
            <a:cxnSpLocks/>
          </p:cNvCxnSpPr>
          <p:nvPr/>
        </p:nvCxnSpPr>
        <p:spPr>
          <a:xfrm>
            <a:off x="4202723" y="1908381"/>
            <a:ext cx="0" cy="23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F58F4-922A-A484-5EF5-C2A097204C4D}"/>
              </a:ext>
            </a:extLst>
          </p:cNvPr>
          <p:cNvCxnSpPr/>
          <p:nvPr/>
        </p:nvCxnSpPr>
        <p:spPr>
          <a:xfrm>
            <a:off x="6518030" y="1901584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C42E537-FC48-E1C2-EC87-CFF7488608F5}"/>
              </a:ext>
            </a:extLst>
          </p:cNvPr>
          <p:cNvSpPr/>
          <p:nvPr/>
        </p:nvSpPr>
        <p:spPr>
          <a:xfrm>
            <a:off x="5883845" y="2125851"/>
            <a:ext cx="1289539" cy="52261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</a:t>
            </a:r>
            <a:endParaRPr lang="en-IN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8BB88EC-15E2-44A6-1007-295B2FD37FA5}"/>
              </a:ext>
            </a:extLst>
          </p:cNvPr>
          <p:cNvSpPr/>
          <p:nvPr/>
        </p:nvSpPr>
        <p:spPr>
          <a:xfrm>
            <a:off x="3557953" y="2137574"/>
            <a:ext cx="1289539" cy="52261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Register</a:t>
            </a:r>
            <a:endParaRPr lang="en-IN" b="1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09A05D4-E37F-B940-8422-DCA650AAA1DD}"/>
              </a:ext>
            </a:extLst>
          </p:cNvPr>
          <p:cNvSpPr/>
          <p:nvPr/>
        </p:nvSpPr>
        <p:spPr>
          <a:xfrm>
            <a:off x="1105554" y="2137574"/>
            <a:ext cx="1289539" cy="52261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</a:t>
            </a:r>
            <a:endParaRPr lang="en-IN" b="1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F49C765-BE99-532B-2D1E-E9FBE3EE3162}"/>
              </a:ext>
            </a:extLst>
          </p:cNvPr>
          <p:cNvSpPr/>
          <p:nvPr/>
        </p:nvSpPr>
        <p:spPr>
          <a:xfrm>
            <a:off x="5883845" y="2865931"/>
            <a:ext cx="1302395" cy="60730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to Favorites</a:t>
            </a:r>
            <a:endParaRPr lang="en-IN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D7B94E-A176-D2D4-8295-D4B01246B3E2}"/>
              </a:ext>
            </a:extLst>
          </p:cNvPr>
          <p:cNvCxnSpPr/>
          <p:nvPr/>
        </p:nvCxnSpPr>
        <p:spPr>
          <a:xfrm>
            <a:off x="6507445" y="2637504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D0344E-5D42-CB2F-1A17-DB24C7A5E07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1922585" y="3127238"/>
            <a:ext cx="3961260" cy="423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A47B7C-3A8D-4673-1EC4-E7F0428FB2D0}"/>
              </a:ext>
            </a:extLst>
          </p:cNvPr>
          <p:cNvCxnSpPr/>
          <p:nvPr/>
        </p:nvCxnSpPr>
        <p:spPr>
          <a:xfrm flipV="1">
            <a:off x="1957754" y="2660186"/>
            <a:ext cx="0" cy="4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1DBB12-BF21-D41A-7BC8-5E8E0C02CB24}"/>
              </a:ext>
            </a:extLst>
          </p:cNvPr>
          <p:cNvCxnSpPr>
            <a:cxnSpLocks/>
          </p:cNvCxnSpPr>
          <p:nvPr/>
        </p:nvCxnSpPr>
        <p:spPr>
          <a:xfrm>
            <a:off x="1465385" y="2648463"/>
            <a:ext cx="0" cy="107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3B813F-BF1A-7E4E-44D7-75DEBA28CDD9}"/>
              </a:ext>
            </a:extLst>
          </p:cNvPr>
          <p:cNvCxnSpPr/>
          <p:nvPr/>
        </p:nvCxnSpPr>
        <p:spPr>
          <a:xfrm>
            <a:off x="785446" y="3723589"/>
            <a:ext cx="70690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AC36C9-CE8C-3566-714F-773BD17A5989}"/>
              </a:ext>
            </a:extLst>
          </p:cNvPr>
          <p:cNvCxnSpPr/>
          <p:nvPr/>
        </p:nvCxnSpPr>
        <p:spPr>
          <a:xfrm>
            <a:off x="1232061" y="3743925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F8F882-AD8B-A71F-849C-1755C4FDAD8B}"/>
              </a:ext>
            </a:extLst>
          </p:cNvPr>
          <p:cNvCxnSpPr/>
          <p:nvPr/>
        </p:nvCxnSpPr>
        <p:spPr>
          <a:xfrm>
            <a:off x="6674016" y="3730993"/>
            <a:ext cx="10585" cy="2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92B3A36E-FEE8-07BB-A9E9-B704426E9CC3}"/>
              </a:ext>
            </a:extLst>
          </p:cNvPr>
          <p:cNvSpPr/>
          <p:nvPr/>
        </p:nvSpPr>
        <p:spPr>
          <a:xfrm>
            <a:off x="5761409" y="3970381"/>
            <a:ext cx="1825214" cy="522611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Recommendations</a:t>
            </a:r>
            <a:endParaRPr lang="en-IN" b="1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8E592B24-E25C-773E-DEE3-8788129F7E05}"/>
              </a:ext>
            </a:extLst>
          </p:cNvPr>
          <p:cNvSpPr/>
          <p:nvPr/>
        </p:nvSpPr>
        <p:spPr>
          <a:xfrm>
            <a:off x="633046" y="3970381"/>
            <a:ext cx="1289539" cy="52261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Favorites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91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127F-3A3C-7A7A-C845-0E637779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350" y="606732"/>
            <a:ext cx="6425700" cy="477600"/>
          </a:xfrm>
        </p:spPr>
        <p:txBody>
          <a:bodyPr/>
          <a:lstStyle/>
          <a:p>
            <a:r>
              <a:rPr lang="en-US" dirty="0"/>
              <a:t>TECHNOLOGIES AND TOOLS USED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02B49-4435-31B9-1CA8-B1E6C6D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49" y="1571210"/>
            <a:ext cx="1967895" cy="983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076CE-8D8D-46E2-55D0-0799AB6A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2" y="1547605"/>
            <a:ext cx="1888938" cy="98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FFB5B-D892-5AD9-DC23-2F920B78A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299" y="1359026"/>
            <a:ext cx="1172527" cy="117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C312D-7285-765A-DB40-AD2017BE9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622" y="1314174"/>
            <a:ext cx="1217379" cy="121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02B3A-76FE-9133-E004-7E4701E84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317" y="2809128"/>
            <a:ext cx="2882865" cy="1217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AA66C-6D04-AD4E-BFE7-1A36BA7FA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034" y="2809128"/>
            <a:ext cx="2122255" cy="119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55B96-8F6E-F7D7-FAD8-EC09E6D76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913" y="2828127"/>
            <a:ext cx="1638137" cy="11674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7AF4EF-F84D-729E-0170-B93EF115C016}"/>
              </a:ext>
            </a:extLst>
          </p:cNvPr>
          <p:cNvCxnSpPr>
            <a:cxnSpLocks/>
          </p:cNvCxnSpPr>
          <p:nvPr/>
        </p:nvCxnSpPr>
        <p:spPr>
          <a:xfrm>
            <a:off x="4375188" y="1123107"/>
            <a:ext cx="431776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0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793F-F0CA-FA6A-00C4-1337A3E2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68" y="1568057"/>
            <a:ext cx="3992727" cy="89009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BCEB2-E627-EF70-434A-03C1B51E6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6" t="17877" r="25897"/>
          <a:stretch/>
        </p:blipFill>
        <p:spPr>
          <a:xfrm>
            <a:off x="2332894" y="1551075"/>
            <a:ext cx="2350544" cy="2041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E45E8-6204-29D2-CF19-B688444BE9A6}"/>
              </a:ext>
            </a:extLst>
          </p:cNvPr>
          <p:cNvSpPr txBox="1"/>
          <p:nvPr/>
        </p:nvSpPr>
        <p:spPr>
          <a:xfrm>
            <a:off x="5151273" y="2685349"/>
            <a:ext cx="399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application in whole encompasses these elements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2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1EE3-F7FD-755F-D184-3936D457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256" y="1849503"/>
            <a:ext cx="3972600" cy="9147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5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11" name="Google Shape;711;p37"/>
          <p:cNvSpPr txBox="1">
            <a:spLocks noGrp="1"/>
          </p:cNvSpPr>
          <p:nvPr>
            <p:ph type="subTitle" idx="2"/>
          </p:nvPr>
        </p:nvSpPr>
        <p:spPr>
          <a:xfrm>
            <a:off x="6027300" y="1460346"/>
            <a:ext cx="2396700" cy="70744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DESIGN-OVERVIEW</a:t>
            </a:r>
            <a:endParaRPr dirty="0"/>
          </a:p>
        </p:txBody>
      </p:sp>
      <p:sp>
        <p:nvSpPr>
          <p:cNvPr id="712" name="Google Shape;712;p37"/>
          <p:cNvSpPr txBox="1">
            <a:spLocks noGrp="1"/>
          </p:cNvSpPr>
          <p:nvPr>
            <p:ph type="subTitle" idx="4"/>
          </p:nvPr>
        </p:nvSpPr>
        <p:spPr>
          <a:xfrm>
            <a:off x="6086848" y="2533335"/>
            <a:ext cx="2396700" cy="784929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716" name="Google Shape;716;p37"/>
          <p:cNvSpPr txBox="1">
            <a:spLocks noGrp="1"/>
          </p:cNvSpPr>
          <p:nvPr>
            <p:ph type="subTitle" idx="8"/>
          </p:nvPr>
        </p:nvSpPr>
        <p:spPr>
          <a:xfrm>
            <a:off x="2465577" y="1601628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8" name="Google Shape;718;p37"/>
          <p:cNvSpPr txBox="1">
            <a:spLocks noGrp="1"/>
          </p:cNvSpPr>
          <p:nvPr>
            <p:ph type="subTitle" idx="13"/>
          </p:nvPr>
        </p:nvSpPr>
        <p:spPr>
          <a:xfrm>
            <a:off x="2523016" y="2620087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sp>
        <p:nvSpPr>
          <p:cNvPr id="720" name="Google Shape;720;p37"/>
          <p:cNvSpPr txBox="1">
            <a:spLocks noGrp="1"/>
          </p:cNvSpPr>
          <p:nvPr>
            <p:ph type="subTitle" idx="15"/>
          </p:nvPr>
        </p:nvSpPr>
        <p:spPr>
          <a:xfrm>
            <a:off x="2523016" y="3697547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721" name="Google Shape;721;p3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722" name="Google Shape;722;p3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" name="Google Shape;727;p3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29" name="Google Shape;729;p3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733" name="Google Shape;733;p3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3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737" name="Google Shape;737;p3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45" name="Google Shape;745;p3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E7C1CA6-0938-6504-3CAF-58FD2EA3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72" y="1286805"/>
            <a:ext cx="1194920" cy="10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F4713-6D61-828C-9D47-BD0D2595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83" y="2319470"/>
            <a:ext cx="1207113" cy="1072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06A97-5C52-2681-9783-24E35C35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884" y="3383725"/>
            <a:ext cx="1213209" cy="107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CB555-B062-A96E-7718-BF94F57BD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365" y="1308647"/>
            <a:ext cx="1255885" cy="1072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4C04A-6AF5-A9A4-82FF-E858782AD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282" y="2387442"/>
            <a:ext cx="1225402" cy="10729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A10614-B61B-6D7F-E5F9-10F0354D8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473" y="3469260"/>
            <a:ext cx="1097375" cy="9693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332ED1-054C-1174-56FD-0F72A13ADCE5}"/>
              </a:ext>
            </a:extLst>
          </p:cNvPr>
          <p:cNvSpPr txBox="1"/>
          <p:nvPr/>
        </p:nvSpPr>
        <p:spPr>
          <a:xfrm>
            <a:off x="6086848" y="3721087"/>
            <a:ext cx="203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exend Deca Medium" panose="020B0604020202020204" charset="0"/>
              </a:rPr>
              <a:t>CONCLUSION</a:t>
            </a:r>
            <a:endParaRPr lang="en-IN" sz="2000" dirty="0">
              <a:solidFill>
                <a:schemeClr val="tx1"/>
              </a:solidFill>
              <a:latin typeface="Lexend Deca Mediu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2"/>
          <p:cNvSpPr txBox="1">
            <a:spLocks noGrp="1"/>
          </p:cNvSpPr>
          <p:nvPr>
            <p:ph type="subTitle" idx="1"/>
          </p:nvPr>
        </p:nvSpPr>
        <p:spPr>
          <a:xfrm>
            <a:off x="4361666" y="2396110"/>
            <a:ext cx="4349262" cy="17890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Muzix app is a platform where you can browse through the tunes from across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platform is very simple to use for people from all walks of the life and of any age.</a:t>
            </a:r>
            <a:endParaRPr dirty="0"/>
          </a:p>
        </p:txBody>
      </p:sp>
      <p:sp>
        <p:nvSpPr>
          <p:cNvPr id="1093" name="Google Shape;1093;p42"/>
          <p:cNvSpPr txBox="1">
            <a:spLocks noGrp="1"/>
          </p:cNvSpPr>
          <p:nvPr>
            <p:ph type="title"/>
          </p:nvPr>
        </p:nvSpPr>
        <p:spPr>
          <a:xfrm>
            <a:off x="4204876" y="1428683"/>
            <a:ext cx="4614588" cy="87323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94" name="Google Shape;1094;p4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95" name="Google Shape;1095;p4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99" name="Google Shape;1099;p4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06" name="Google Shape;1106;p4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4" name="Google Shape;1114;p4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17" name="Google Shape;1117;p4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9" name="Google Shape;1119;p4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20" name="Google Shape;1120;p42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2" name="Google Shape;1122;p4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4" name="Google Shape;1124;p42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25" name="Google Shape;1125;p42"/>
          <p:cNvPicPr preferRelativeResize="0"/>
          <p:nvPr/>
        </p:nvPicPr>
        <p:blipFill rotWithShape="1">
          <a:blip r:embed="rId3">
            <a:alphaModFix/>
          </a:blip>
          <a:srcRect l="37211" t="9926" r="12666"/>
          <a:stretch/>
        </p:blipFill>
        <p:spPr>
          <a:xfrm>
            <a:off x="2179027" y="1598768"/>
            <a:ext cx="2074103" cy="2199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7341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OUR MODEL</a:t>
            </a:r>
            <a:br>
              <a:rPr lang="en" dirty="0"/>
            </a:br>
            <a:r>
              <a:rPr lang="en" sz="1400" dirty="0"/>
              <a:t>These are the features our users can access-</a:t>
            </a:r>
            <a:endParaRPr sz="1400"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2094221" y="1359719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Register &amp; Log-in</a:t>
            </a:r>
            <a:endParaRPr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4"/>
          </p:nvPr>
        </p:nvSpPr>
        <p:spPr>
          <a:xfrm>
            <a:off x="5717021" y="1359719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Save Favourites</a:t>
            </a:r>
            <a:endParaRPr dirty="0"/>
          </a:p>
        </p:txBody>
      </p:sp>
      <p:sp>
        <p:nvSpPr>
          <p:cNvPr id="840" name="Google Shape;840;p38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Continue without logging in </a:t>
            </a:r>
            <a:endParaRPr dirty="0"/>
          </a:p>
        </p:txBody>
      </p:sp>
      <p:sp>
        <p:nvSpPr>
          <p:cNvPr id="842" name="Google Shape;842;p38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Recommend the songs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Search by artist/album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15"/>
          </p:nvPr>
        </p:nvSpPr>
        <p:spPr>
          <a:xfrm>
            <a:off x="5717021" y="2765424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Add Comments</a:t>
            </a:r>
            <a:endParaRPr dirty="0"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Search country-wise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24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25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26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title" idx="27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860" name="Google Shape;860;p38"/>
          <p:cNvSpPr txBox="1">
            <a:spLocks noGrp="1"/>
          </p:cNvSpPr>
          <p:nvPr>
            <p:ph type="title" idx="29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861" name="Google Shape;861;p38"/>
          <p:cNvSpPr txBox="1">
            <a:spLocks noGrp="1"/>
          </p:cNvSpPr>
          <p:nvPr>
            <p:ph type="title" idx="30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862" name="Google Shape;862;p38"/>
          <p:cNvSpPr txBox="1">
            <a:spLocks noGrp="1"/>
          </p:cNvSpPr>
          <p:nvPr>
            <p:ph type="title" idx="3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grpSp>
        <p:nvGrpSpPr>
          <p:cNvPr id="865" name="Google Shape;865;p3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866" name="Google Shape;866;p3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1" name="Google Shape;871;p3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3" name="Google Shape;873;p3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874" name="Google Shape;874;p3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877" name="Google Shape;877;p3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3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9" name="Google Shape;889;p3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3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21" name="Google Shape;921;p38"/>
          <p:cNvCxnSpPr/>
          <p:nvPr/>
        </p:nvCxnSpPr>
        <p:spPr>
          <a:xfrm>
            <a:off x="1327675" y="1891775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8"/>
          <p:cNvCxnSpPr/>
          <p:nvPr/>
        </p:nvCxnSpPr>
        <p:spPr>
          <a:xfrm>
            <a:off x="1327675" y="2588633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8"/>
          <p:cNvCxnSpPr/>
          <p:nvPr/>
        </p:nvCxnSpPr>
        <p:spPr>
          <a:xfrm>
            <a:off x="1327675" y="3285492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8"/>
          <p:cNvCxnSpPr/>
          <p:nvPr/>
        </p:nvCxnSpPr>
        <p:spPr>
          <a:xfrm>
            <a:off x="1327675" y="3982350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 and Log-in</a:t>
            </a:r>
            <a:endParaRPr dirty="0"/>
          </a:p>
        </p:txBody>
      </p:sp>
      <p:sp>
        <p:nvSpPr>
          <p:cNvPr id="473" name="Google Shape;473;p33"/>
          <p:cNvSpPr txBox="1">
            <a:spLocks noGrp="1"/>
          </p:cNvSpPr>
          <p:nvPr>
            <p:ph type="subTitle" idx="1"/>
          </p:nvPr>
        </p:nvSpPr>
        <p:spPr>
          <a:xfrm>
            <a:off x="1408500" y="3160972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/>
              <a:t>We used JWT token service to authorize the user.</a:t>
            </a:r>
            <a:endParaRPr dirty="0"/>
          </a:p>
        </p:txBody>
      </p:sp>
      <p:sp>
        <p:nvSpPr>
          <p:cNvPr id="474" name="Google Shape;474;p33"/>
          <p:cNvSpPr txBox="1">
            <a:spLocks noGrp="1"/>
          </p:cNvSpPr>
          <p:nvPr>
            <p:ph type="subTitle" idx="2"/>
          </p:nvPr>
        </p:nvSpPr>
        <p:spPr>
          <a:xfrm>
            <a:off x="5113089" y="3160972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/>
              <a:t>Registered User can access additional features of the platform.</a:t>
            </a:r>
            <a:endParaRPr dirty="0"/>
          </a:p>
        </p:txBody>
      </p:sp>
      <p:grpSp>
        <p:nvGrpSpPr>
          <p:cNvPr id="477" name="Google Shape;477;p33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78" name="Google Shape;478;p3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3" name="Google Shape;483;p3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85" name="Google Shape;485;p3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3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89" name="Google Shape;489;p3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3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93" name="Google Shape;493;p3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1" name="Google Shape;501;p3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705B08-BEE9-F891-6314-27459473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48" y="1355100"/>
            <a:ext cx="1430394" cy="1430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504C2-01CE-C0B6-9FBC-C94ED601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8123" y="3140401"/>
            <a:ext cx="4355100" cy="1320057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User can play the music of his/her choice with no sign up and sign-in formalities, thus making it more accessible and simple to use.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84FBA-577F-6B56-C31A-68FB4566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without Logging in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7A0551-4CA6-F594-A274-3144BD8F9C42}"/>
              </a:ext>
            </a:extLst>
          </p:cNvPr>
          <p:cNvCxnSpPr>
            <a:cxnSpLocks/>
          </p:cNvCxnSpPr>
          <p:nvPr/>
        </p:nvCxnSpPr>
        <p:spPr>
          <a:xfrm>
            <a:off x="4495673" y="1105787"/>
            <a:ext cx="263522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B0844-87BF-259F-B34C-7475E1F63773}"/>
              </a:ext>
            </a:extLst>
          </p:cNvPr>
          <p:cNvCxnSpPr>
            <a:cxnSpLocks/>
          </p:cNvCxnSpPr>
          <p:nvPr/>
        </p:nvCxnSpPr>
        <p:spPr>
          <a:xfrm>
            <a:off x="1998350" y="2853071"/>
            <a:ext cx="263522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01EAFC-3B83-4AA8-F220-38FC7309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37" y="1286665"/>
            <a:ext cx="2845484" cy="14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1729-6188-89EC-88C5-22B150FD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553600"/>
            <a:ext cx="3972600" cy="914700"/>
          </a:xfrm>
        </p:spPr>
        <p:txBody>
          <a:bodyPr/>
          <a:lstStyle/>
          <a:p>
            <a:r>
              <a:rPr lang="en-US" dirty="0"/>
              <a:t>Search by artist/album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59C2-2234-973E-2525-372D929F4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can simply search for</a:t>
            </a:r>
          </a:p>
          <a:p>
            <a:r>
              <a:rPr lang="en-US" dirty="0"/>
              <a:t>an artist/album and he is</a:t>
            </a:r>
          </a:p>
          <a:p>
            <a:r>
              <a:rPr lang="en-US" dirty="0"/>
              <a:t>provided with all the relevant</a:t>
            </a:r>
          </a:p>
          <a:p>
            <a:r>
              <a:rPr lang="en-US" dirty="0"/>
              <a:t>searches.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97E12-8625-88AD-83C6-4168A227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9" y="1863149"/>
            <a:ext cx="2887291" cy="16241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52CC6-5FF8-01EB-EA6B-7C25DC26CD7F}"/>
              </a:ext>
            </a:extLst>
          </p:cNvPr>
          <p:cNvCxnSpPr>
            <a:cxnSpLocks/>
          </p:cNvCxnSpPr>
          <p:nvPr/>
        </p:nvCxnSpPr>
        <p:spPr>
          <a:xfrm>
            <a:off x="4443046" y="1553600"/>
            <a:ext cx="0" cy="223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0A07-DF86-3A2D-96BB-B95A0AD6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Search country-wise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3782A-4082-891A-0A5B-BB5592B9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940" y="1258801"/>
            <a:ext cx="5090492" cy="99530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Music from all over the world is presented at the finger tips of the user.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DF355-0C8D-F0DB-2908-BA5CC728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47" y="2080438"/>
            <a:ext cx="3667913" cy="2442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44619F-6DEF-EBEB-A8F4-E42AEDAF325C}"/>
              </a:ext>
            </a:extLst>
          </p:cNvPr>
          <p:cNvCxnSpPr>
            <a:cxnSpLocks/>
          </p:cNvCxnSpPr>
          <p:nvPr/>
        </p:nvCxnSpPr>
        <p:spPr>
          <a:xfrm>
            <a:off x="4004930" y="1899683"/>
            <a:ext cx="33173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528A-98FA-1E93-3723-7E530782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27" y="2672788"/>
            <a:ext cx="4170300" cy="616200"/>
          </a:xfrm>
        </p:spPr>
        <p:txBody>
          <a:bodyPr/>
          <a:lstStyle/>
          <a:p>
            <a:r>
              <a:rPr lang="en-US" dirty="0"/>
              <a:t>Save Favorites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70E33EA-1ED0-9D6E-62FF-28471998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627" y="3288988"/>
            <a:ext cx="4170300" cy="1094774"/>
          </a:xfrm>
        </p:spPr>
        <p:txBody>
          <a:bodyPr/>
          <a:lstStyle/>
          <a:p>
            <a:r>
              <a:rPr lang="en-US" dirty="0"/>
              <a:t>User can save his/her favorites and play it later.</a:t>
            </a:r>
          </a:p>
          <a:p>
            <a:r>
              <a:rPr lang="en-US" dirty="0"/>
              <a:t>This feature is made accessible to registered users.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46390-F503-3960-3EC2-AC79376DFE89}"/>
              </a:ext>
            </a:extLst>
          </p:cNvPr>
          <p:cNvCxnSpPr>
            <a:cxnSpLocks/>
          </p:cNvCxnSpPr>
          <p:nvPr/>
        </p:nvCxnSpPr>
        <p:spPr>
          <a:xfrm flipH="1">
            <a:off x="4160874" y="3268194"/>
            <a:ext cx="250219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FFDDC-F84B-9B09-9435-B90551FC9D9E}"/>
              </a:ext>
            </a:extLst>
          </p:cNvPr>
          <p:cNvCxnSpPr>
            <a:cxnSpLocks/>
          </p:cNvCxnSpPr>
          <p:nvPr/>
        </p:nvCxnSpPr>
        <p:spPr>
          <a:xfrm flipH="1">
            <a:off x="2250557" y="2669715"/>
            <a:ext cx="191031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7B1546-270B-C3D9-E922-1B26D2DD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18" y="732669"/>
            <a:ext cx="2468509" cy="16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4020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317</Words>
  <Application>Microsoft Office PowerPoint</Application>
  <PresentationFormat>On-screen Show (16:9)</PresentationFormat>
  <Paragraphs>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Metrophobic</vt:lpstr>
      <vt:lpstr>Lexend Deca Medium</vt:lpstr>
      <vt:lpstr>Lexend Deca</vt:lpstr>
      <vt:lpstr>Arial</vt:lpstr>
      <vt:lpstr>Wingdings</vt:lpstr>
      <vt:lpstr>Music Subject for High School: Sharing Our Music Playlists! by Slidesgo</vt:lpstr>
      <vt:lpstr>Muzix App</vt:lpstr>
      <vt:lpstr>Table of Contents</vt:lpstr>
      <vt:lpstr>INTRODUCTION</vt:lpstr>
      <vt:lpstr>OUR MODEL These are the features our users can access-</vt:lpstr>
      <vt:lpstr>Register and Log-in</vt:lpstr>
      <vt:lpstr>Continue without Logging in</vt:lpstr>
      <vt:lpstr>Search by artist/album</vt:lpstr>
      <vt:lpstr>Search country-wise</vt:lpstr>
      <vt:lpstr>Save Favorites</vt:lpstr>
      <vt:lpstr>Recommend the songs</vt:lpstr>
      <vt:lpstr>PowerPoint Presentation</vt:lpstr>
      <vt:lpstr>PowerPoint Presentation</vt:lpstr>
      <vt:lpstr>PowerPoint Presentation</vt:lpstr>
      <vt:lpstr>TECHNOLOGIES AND TOOLS USED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Muzix App</dc:title>
  <cp:lastModifiedBy>Richa Gupta</cp:lastModifiedBy>
  <cp:revision>4</cp:revision>
  <dcterms:modified xsi:type="dcterms:W3CDTF">2022-06-17T05:50:55Z</dcterms:modified>
</cp:coreProperties>
</file>