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7" r:id="rId4"/>
    <p:sldId id="259" r:id="rId5"/>
    <p:sldId id="257" r:id="rId6"/>
    <p:sldId id="266" r:id="rId7"/>
    <p:sldId id="260" r:id="rId8"/>
    <p:sldId id="261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1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0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7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A2E8-4172-4404-92AE-00E24C98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Brick Breaker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11E4-3B32-416D-94A8-9170FE123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SUBMITTED BY,</a:t>
            </a:r>
          </a:p>
          <a:p>
            <a:r>
              <a:rPr lang="en-US" dirty="0"/>
              <a:t>                                                                                     IYSWARIYA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2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FBBC8F-E3EE-4620-8CCF-23252BE5A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869" y="1614196"/>
            <a:ext cx="5365102" cy="4525347"/>
          </a:xfrm>
        </p:spPr>
      </p:pic>
    </p:spTree>
    <p:extLst>
      <p:ext uri="{BB962C8B-B14F-4D97-AF65-F5344CB8AC3E}">
        <p14:creationId xmlns:p14="http://schemas.microsoft.com/office/powerpoint/2010/main" val="256557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A9CA-72C5-4511-A471-DD46E3BA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66D0-6058-4EAC-8791-9B74804A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levels of the Brick Breaker game are different from each </a:t>
            </a:r>
            <a:r>
              <a:rPr lang="en-US" dirty="0" err="1"/>
              <a:t>other.Once</a:t>
            </a:r>
            <a:r>
              <a:rPr lang="en-US" dirty="0"/>
              <a:t> you start playing Brick Breaker </a:t>
            </a:r>
            <a:r>
              <a:rPr lang="en-US" dirty="0" err="1"/>
              <a:t>game,</a:t>
            </a:r>
            <a:r>
              <a:rPr lang="en-US" b="1" dirty="0" err="1"/>
              <a:t>you</a:t>
            </a:r>
            <a:r>
              <a:rPr lang="en-US" b="1" dirty="0"/>
              <a:t> will love playing </a:t>
            </a:r>
            <a:r>
              <a:rPr lang="en-US" dirty="0"/>
              <a:t>it again and </a:t>
            </a:r>
            <a:r>
              <a:rPr lang="en-US" dirty="0" err="1"/>
              <a:t>again.You</a:t>
            </a:r>
            <a:r>
              <a:rPr lang="en-US" dirty="0"/>
              <a:t> can also share this game to your </a:t>
            </a:r>
            <a:r>
              <a:rPr lang="en-US" b="1" dirty="0"/>
              <a:t>friends and family </a:t>
            </a:r>
            <a:r>
              <a:rPr lang="en-US" dirty="0" err="1"/>
              <a:t>members.People</a:t>
            </a:r>
            <a:r>
              <a:rPr lang="en-US" dirty="0"/>
              <a:t> enjoy a lot playing Brick Breaker.</a:t>
            </a:r>
          </a:p>
          <a:p>
            <a:r>
              <a:rPr lang="en-US" dirty="0"/>
              <a:t>They feel refreshed after playing this game.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591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B1737-F316-4121-9F9C-9046F28F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537" y="2197767"/>
            <a:ext cx="7170821" cy="3954379"/>
          </a:xfrm>
        </p:spPr>
      </p:pic>
    </p:spTree>
    <p:extLst>
      <p:ext uri="{BB962C8B-B14F-4D97-AF65-F5344CB8AC3E}">
        <p14:creationId xmlns:p14="http://schemas.microsoft.com/office/powerpoint/2010/main" val="41645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AB26-A6FB-4D1D-8A3F-CC96FE6E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1C3B-1AAB-40B6-9004-CDAEAB62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Software Requirements</a:t>
            </a:r>
          </a:p>
          <a:p>
            <a:r>
              <a:rPr lang="en-US" dirty="0"/>
              <a:t>High Level Approach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Visual Representations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84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8185-3D9F-4919-8DC0-C223831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FDD7-2FD3-4222-8F53-445C1794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bricks and disappear after hitting the ball.</a:t>
            </a:r>
          </a:p>
          <a:p>
            <a:r>
              <a:rPr lang="en-US" dirty="0"/>
              <a:t>Small platform moving left and right.</a:t>
            </a:r>
          </a:p>
          <a:p>
            <a:r>
              <a:rPr lang="en-US" dirty="0"/>
              <a:t>The ball must bounce after hitting brick and platform at the bottom.</a:t>
            </a:r>
          </a:p>
          <a:p>
            <a:r>
              <a:rPr lang="en-US" dirty="0"/>
              <a:t>Score display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CECF-0240-49C0-9EA2-78AA7F7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FC48-EB92-4017-9E74-14E6438A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Brickbreaker</a:t>
            </a:r>
            <a:r>
              <a:rPr lang="en-IN" dirty="0"/>
              <a:t> game is </a:t>
            </a:r>
            <a:r>
              <a:rPr lang="en-IN" b="1" dirty="0"/>
              <a:t>a widely used game which was developed in the 1970s</a:t>
            </a:r>
            <a:r>
              <a:rPr lang="en-IN" dirty="0"/>
              <a:t>.</a:t>
            </a:r>
          </a:p>
          <a:p>
            <a:r>
              <a:rPr lang="en-IN" dirty="0"/>
              <a:t> In Brick Breaker, a layer of bricks lines the top third of the screen and the goal is to destroy them all.</a:t>
            </a:r>
          </a:p>
          <a:p>
            <a:r>
              <a:rPr lang="en-IN" dirty="0"/>
              <a:t> A ball moves straight around the screen, bouncing off the top and two sides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10252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69CE-0C93-4CDE-AD9F-3C8BDCF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8020-5217-4AD1-9C20-0B39EAD5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CONCEPTS USED:</a:t>
            </a:r>
          </a:p>
          <a:p>
            <a:pPr marL="0" indent="0">
              <a:buNone/>
            </a:pPr>
            <a:r>
              <a:rPr lang="en-US" dirty="0"/>
              <a:t>        a)Eclipse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OPERATING SYSTEM:</a:t>
            </a:r>
          </a:p>
          <a:p>
            <a:pPr marL="0" indent="0">
              <a:buNone/>
            </a:pPr>
            <a:r>
              <a:rPr lang="en-US" dirty="0"/>
              <a:t>         a)</a:t>
            </a:r>
            <a:r>
              <a:rPr lang="en-US"/>
              <a:t>Windows  </a:t>
            </a:r>
            <a:r>
              <a:rPr lang="en-US" dirty="0"/>
              <a:t>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BE-35A6-453A-B83D-AA632AA1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7D12-8FAA-4FA3-B2E6-EEA51C64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window where the game needs to be framed.</a:t>
            </a:r>
          </a:p>
          <a:p>
            <a:r>
              <a:rPr lang="en-US" dirty="0"/>
              <a:t>Design the entire gameplay(</a:t>
            </a:r>
            <a:r>
              <a:rPr lang="en-US" b="1" dirty="0" err="1"/>
              <a:t>background,bricks,ball,paddle</a:t>
            </a:r>
            <a:r>
              <a:rPr lang="en-US" dirty="0"/>
              <a:t>).</a:t>
            </a:r>
          </a:p>
          <a:p>
            <a:r>
              <a:rPr lang="en-US" dirty="0"/>
              <a:t>Implement the actions of the keys (</a:t>
            </a:r>
            <a:r>
              <a:rPr lang="en-US" b="1" dirty="0"/>
              <a:t>to move the paddle sideways</a:t>
            </a:r>
            <a:r>
              <a:rPr lang="en-US" dirty="0"/>
              <a:t>).</a:t>
            </a:r>
          </a:p>
          <a:p>
            <a:r>
              <a:rPr lang="en-US" dirty="0"/>
              <a:t>Implement the action performed by the ball on the bricks and paddle.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90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F069-8221-4FD1-9180-99A9EB3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630-765D-4740-B0A3-3BA7318C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en-US" dirty="0" err="1"/>
              <a:t>game,has</a:t>
            </a:r>
            <a:r>
              <a:rPr lang="en-US" dirty="0"/>
              <a:t> one </a:t>
            </a:r>
            <a:r>
              <a:rPr lang="en-US" dirty="0" err="1"/>
              <a:t>paddle,one</a:t>
            </a:r>
            <a:r>
              <a:rPr lang="en-US" dirty="0"/>
              <a:t> ball and some </a:t>
            </a:r>
            <a:r>
              <a:rPr lang="en-US" dirty="0" err="1"/>
              <a:t>bricks.I</a:t>
            </a:r>
            <a:r>
              <a:rPr lang="en-US" dirty="0"/>
              <a:t> have created an image for a </a:t>
            </a:r>
            <a:r>
              <a:rPr lang="en-US" dirty="0" err="1"/>
              <a:t>ball,paddle</a:t>
            </a:r>
            <a:r>
              <a:rPr lang="en-US" dirty="0"/>
              <a:t> and a brick using java </a:t>
            </a:r>
            <a:r>
              <a:rPr lang="en-US" dirty="0" err="1"/>
              <a:t>program.I</a:t>
            </a:r>
            <a:r>
              <a:rPr lang="en-US" dirty="0"/>
              <a:t> use a timer to create a game cycle.</a:t>
            </a:r>
          </a:p>
          <a:p>
            <a:r>
              <a:rPr lang="en-US" dirty="0"/>
              <a:t>We do not work with </a:t>
            </a:r>
            <a:r>
              <a:rPr lang="en-US" dirty="0" err="1"/>
              <a:t>angles,we</a:t>
            </a:r>
            <a:r>
              <a:rPr lang="en-US" dirty="0"/>
              <a:t> simply change </a:t>
            </a:r>
            <a:r>
              <a:rPr lang="en-US" dirty="0" err="1"/>
              <a:t>directions.Top,bottom,left</a:t>
            </a:r>
            <a:r>
              <a:rPr lang="en-US" dirty="0"/>
              <a:t> and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4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BD51-AEE2-4B2B-A973-ECB30D66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58596-D01D-4879-9A13-BAE75AF7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05" y="2342242"/>
            <a:ext cx="3954988" cy="3416300"/>
          </a:xfrm>
        </p:spPr>
      </p:pic>
    </p:spTree>
    <p:extLst>
      <p:ext uri="{BB962C8B-B14F-4D97-AF65-F5344CB8AC3E}">
        <p14:creationId xmlns:p14="http://schemas.microsoft.com/office/powerpoint/2010/main" val="46670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FE63D-DD31-4191-ABD9-80FD382C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76" y="1720850"/>
            <a:ext cx="5896946" cy="4045468"/>
          </a:xfrm>
        </p:spPr>
      </p:pic>
    </p:spTree>
    <p:extLst>
      <p:ext uri="{BB962C8B-B14F-4D97-AF65-F5344CB8AC3E}">
        <p14:creationId xmlns:p14="http://schemas.microsoft.com/office/powerpoint/2010/main" val="78888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311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Brick Breaker Game</vt:lpstr>
      <vt:lpstr>AGENDA</vt:lpstr>
      <vt:lpstr>PROJECT DESCRIPTION</vt:lpstr>
      <vt:lpstr>INTRODUCTION</vt:lpstr>
      <vt:lpstr>SOFTWARE REQUIREMENTS</vt:lpstr>
      <vt:lpstr>HIGH LEVEL APPROACH</vt:lpstr>
      <vt:lpstr>Functions</vt:lpstr>
      <vt:lpstr>VISUAL REPRESENTATION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 Game</dc:title>
  <dc:creator>91957</dc:creator>
  <cp:lastModifiedBy>91957</cp:lastModifiedBy>
  <cp:revision>10</cp:revision>
  <dcterms:created xsi:type="dcterms:W3CDTF">2022-11-14T02:36:48Z</dcterms:created>
  <dcterms:modified xsi:type="dcterms:W3CDTF">2022-11-14T06:37:06Z</dcterms:modified>
</cp:coreProperties>
</file>