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notes'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F13F08F-8E4F-47AA-8455-6190048F14FE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360" cy="23130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040" cy="26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1920" cy="3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257ED9-15AF-4ADB-996A-4A2CBE300460}" type="slidenum"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7160" cy="6852240"/>
          </a:xfrm>
          <a:custGeom>
            <a:avLst/>
            <a:gdLst>
              <a:gd name="textAreaLeft" fmla="*/ 0 w 1217160"/>
              <a:gd name="textAreaRight" fmla="*/ 1218600 w 1217160"/>
              <a:gd name="textAreaTop" fmla="*/ 0 h 6852240"/>
              <a:gd name="textAreaBottom" fmla="*/ 6853680 h 685224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>
              <a:gd name="textAreaLeft" fmla="*/ 0 w 4741920"/>
              <a:gd name="textAreaRight" fmla="*/ 4743360 w 4741920"/>
              <a:gd name="textAreaTop" fmla="*/ 0 h 3162240"/>
              <a:gd name="textAreaBottom" fmla="*/ 3163680 h 316224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8520" cy="6856560"/>
          </a:xfrm>
          <a:custGeom>
            <a:avLst/>
            <a:gdLst>
              <a:gd name="textAreaLeft" fmla="*/ 0 w 3008520"/>
              <a:gd name="textAreaRight" fmla="*/ 3009960 w 300852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8040" cy="6856560"/>
          </a:xfrm>
          <a:custGeom>
            <a:avLst/>
            <a:gdLst>
              <a:gd name="textAreaLeft" fmla="*/ 0 w 2588040"/>
              <a:gd name="textAreaRight" fmla="*/ 2589480 w 25880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>
              <a:gd name="textAreaLeft" fmla="*/ 0 w 3256200"/>
              <a:gd name="textAreaRight" fmla="*/ 3257640 w 3256200"/>
              <a:gd name="textAreaTop" fmla="*/ 0 h 3808440"/>
              <a:gd name="textAreaBottom" fmla="*/ 3809880 h 380844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3000" cy="6856560"/>
          </a:xfrm>
          <a:custGeom>
            <a:avLst/>
            <a:gdLst>
              <a:gd name="textAreaLeft" fmla="*/ 0 w 2853000"/>
              <a:gd name="textAreaRight" fmla="*/ 2854440 w 28530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3840" cy="6856560"/>
          </a:xfrm>
          <a:custGeom>
            <a:avLst/>
            <a:gdLst>
              <a:gd name="textAreaLeft" fmla="*/ 0 w 1293840"/>
              <a:gd name="textAreaRight" fmla="*/ 1295280 w 12938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4600" cy="6856560"/>
          </a:xfrm>
          <a:custGeom>
            <a:avLst/>
            <a:gdLst>
              <a:gd name="textAreaLeft" fmla="*/ 0 w 1254600"/>
              <a:gd name="textAreaRight" fmla="*/ 1256040 w 12546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>
              <a:gd name="textAreaLeft" fmla="*/ 0 w 1818000"/>
              <a:gd name="textAreaRight" fmla="*/ 1819440 w 1818000"/>
              <a:gd name="textAreaTop" fmla="*/ 0 h 3265560"/>
              <a:gd name="textAreaBottom" fmla="*/ 3267000 h 326556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799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49760" cy="1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573F9182-069D-4EA6-B7BC-59B2195C8780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1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7160" cy="6852240"/>
          </a:xfrm>
          <a:custGeom>
            <a:avLst/>
            <a:gdLst>
              <a:gd name="textAreaLeft" fmla="*/ 0 w 1217160"/>
              <a:gd name="textAreaRight" fmla="*/ 1218600 w 1217160"/>
              <a:gd name="textAreaTop" fmla="*/ 0 h 6852240"/>
              <a:gd name="textAreaBottom" fmla="*/ 6853680 h 685224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bg object 17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>
              <a:gd name="textAreaLeft" fmla="*/ 0 w 4741920"/>
              <a:gd name="textAreaRight" fmla="*/ 4743360 w 4741920"/>
              <a:gd name="textAreaTop" fmla="*/ 0 h 3162240"/>
              <a:gd name="textAreaBottom" fmla="*/ 3163680 h 316224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bg object 18"/>
          <p:cNvSpPr/>
          <p:nvPr/>
        </p:nvSpPr>
        <p:spPr>
          <a:xfrm>
            <a:off x="9182160" y="0"/>
            <a:ext cx="3008520" cy="6856560"/>
          </a:xfrm>
          <a:custGeom>
            <a:avLst/>
            <a:gdLst>
              <a:gd name="textAreaLeft" fmla="*/ 0 w 3008520"/>
              <a:gd name="textAreaRight" fmla="*/ 3009960 w 300852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bg object 19"/>
          <p:cNvSpPr/>
          <p:nvPr/>
        </p:nvSpPr>
        <p:spPr>
          <a:xfrm>
            <a:off x="9603000" y="0"/>
            <a:ext cx="2588040" cy="6856560"/>
          </a:xfrm>
          <a:custGeom>
            <a:avLst/>
            <a:gdLst>
              <a:gd name="textAreaLeft" fmla="*/ 0 w 2588040"/>
              <a:gd name="textAreaRight" fmla="*/ 2589480 w 25880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bg object 20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>
              <a:gd name="textAreaLeft" fmla="*/ 0 w 3256200"/>
              <a:gd name="textAreaRight" fmla="*/ 3257640 w 3256200"/>
              <a:gd name="textAreaTop" fmla="*/ 0 h 3808440"/>
              <a:gd name="textAreaBottom" fmla="*/ 3809880 h 380844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bg object 21"/>
          <p:cNvSpPr/>
          <p:nvPr/>
        </p:nvSpPr>
        <p:spPr>
          <a:xfrm>
            <a:off x="9338040" y="0"/>
            <a:ext cx="2853000" cy="6856560"/>
          </a:xfrm>
          <a:custGeom>
            <a:avLst/>
            <a:gdLst>
              <a:gd name="textAreaLeft" fmla="*/ 0 w 2853000"/>
              <a:gd name="textAreaRight" fmla="*/ 2854440 w 28530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bg object 22"/>
          <p:cNvSpPr/>
          <p:nvPr/>
        </p:nvSpPr>
        <p:spPr>
          <a:xfrm>
            <a:off x="10896480" y="0"/>
            <a:ext cx="1293840" cy="6856560"/>
          </a:xfrm>
          <a:custGeom>
            <a:avLst/>
            <a:gdLst>
              <a:gd name="textAreaLeft" fmla="*/ 0 w 1293840"/>
              <a:gd name="textAreaRight" fmla="*/ 1295280 w 12938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bg object 23"/>
          <p:cNvSpPr/>
          <p:nvPr/>
        </p:nvSpPr>
        <p:spPr>
          <a:xfrm>
            <a:off x="10936080" y="0"/>
            <a:ext cx="1254600" cy="6856560"/>
          </a:xfrm>
          <a:custGeom>
            <a:avLst/>
            <a:gdLst>
              <a:gd name="textAreaLeft" fmla="*/ 0 w 1254600"/>
              <a:gd name="textAreaRight" fmla="*/ 1256040 w 12546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bg object 24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>
              <a:gd name="textAreaLeft" fmla="*/ 0 w 1818000"/>
              <a:gd name="textAreaRight" fmla="*/ 1819440 w 1818000"/>
              <a:gd name="textAreaTop" fmla="*/ 0 h 3265560"/>
              <a:gd name="textAreaBottom" fmla="*/ 3267000 h 326556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bg object 25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136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49760" cy="1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56649D7F-DBCF-4CB6-A6AE-3981C73A28D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g object 16"/>
          <p:cNvSpPr/>
          <p:nvPr/>
        </p:nvSpPr>
        <p:spPr>
          <a:xfrm>
            <a:off x="9377280" y="4680"/>
            <a:ext cx="1217160" cy="6852240"/>
          </a:xfrm>
          <a:custGeom>
            <a:avLst/>
            <a:gdLst>
              <a:gd name="textAreaLeft" fmla="*/ 0 w 1217160"/>
              <a:gd name="textAreaRight" fmla="*/ 1218600 w 1217160"/>
              <a:gd name="textAreaTop" fmla="*/ 0 h 6852240"/>
              <a:gd name="textAreaBottom" fmla="*/ 6853680 h 685224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bg object 17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>
              <a:gd name="textAreaLeft" fmla="*/ 0 w 4741920"/>
              <a:gd name="textAreaRight" fmla="*/ 4743360 w 4741920"/>
              <a:gd name="textAreaTop" fmla="*/ 0 h 3162240"/>
              <a:gd name="textAreaBottom" fmla="*/ 3163680 h 316224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bg object 18"/>
          <p:cNvSpPr/>
          <p:nvPr/>
        </p:nvSpPr>
        <p:spPr>
          <a:xfrm>
            <a:off x="9182160" y="0"/>
            <a:ext cx="3008520" cy="6856560"/>
          </a:xfrm>
          <a:custGeom>
            <a:avLst/>
            <a:gdLst>
              <a:gd name="textAreaLeft" fmla="*/ 0 w 3008520"/>
              <a:gd name="textAreaRight" fmla="*/ 3009960 w 300852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bg object 19"/>
          <p:cNvSpPr/>
          <p:nvPr/>
        </p:nvSpPr>
        <p:spPr>
          <a:xfrm>
            <a:off x="9603000" y="0"/>
            <a:ext cx="2588040" cy="6856560"/>
          </a:xfrm>
          <a:custGeom>
            <a:avLst/>
            <a:gdLst>
              <a:gd name="textAreaLeft" fmla="*/ 0 w 2588040"/>
              <a:gd name="textAreaRight" fmla="*/ 2589480 w 25880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bg object 20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>
              <a:gd name="textAreaLeft" fmla="*/ 0 w 3256200"/>
              <a:gd name="textAreaRight" fmla="*/ 3257640 w 3256200"/>
              <a:gd name="textAreaTop" fmla="*/ 0 h 3808440"/>
              <a:gd name="textAreaBottom" fmla="*/ 3809880 h 380844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bg object 21"/>
          <p:cNvSpPr/>
          <p:nvPr/>
        </p:nvSpPr>
        <p:spPr>
          <a:xfrm>
            <a:off x="9338040" y="0"/>
            <a:ext cx="2853000" cy="6856560"/>
          </a:xfrm>
          <a:custGeom>
            <a:avLst/>
            <a:gdLst>
              <a:gd name="textAreaLeft" fmla="*/ 0 w 2853000"/>
              <a:gd name="textAreaRight" fmla="*/ 2854440 w 28530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bg object 22"/>
          <p:cNvSpPr/>
          <p:nvPr/>
        </p:nvSpPr>
        <p:spPr>
          <a:xfrm>
            <a:off x="10896480" y="0"/>
            <a:ext cx="1293840" cy="6856560"/>
          </a:xfrm>
          <a:custGeom>
            <a:avLst/>
            <a:gdLst>
              <a:gd name="textAreaLeft" fmla="*/ 0 w 1293840"/>
              <a:gd name="textAreaRight" fmla="*/ 1295280 w 12938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bg object 23"/>
          <p:cNvSpPr/>
          <p:nvPr/>
        </p:nvSpPr>
        <p:spPr>
          <a:xfrm>
            <a:off x="10936080" y="0"/>
            <a:ext cx="1254600" cy="6856560"/>
          </a:xfrm>
          <a:custGeom>
            <a:avLst/>
            <a:gdLst>
              <a:gd name="textAreaLeft" fmla="*/ 0 w 1254600"/>
              <a:gd name="textAreaRight" fmla="*/ 1256040 w 12546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bg object 24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>
              <a:gd name="textAreaLeft" fmla="*/ 0 w 1818000"/>
              <a:gd name="textAreaRight" fmla="*/ 1819440 w 1818000"/>
              <a:gd name="textAreaTop" fmla="*/ 0 h 3265560"/>
              <a:gd name="textAreaBottom" fmla="*/ 3267000 h 326556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bg object 25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20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20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49760" cy="1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AEB6486A-B6F9-452A-A022-4C0274A59272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g object 16"/>
          <p:cNvSpPr/>
          <p:nvPr/>
        </p:nvSpPr>
        <p:spPr>
          <a:xfrm>
            <a:off x="9377280" y="4680"/>
            <a:ext cx="1217160" cy="6852240"/>
          </a:xfrm>
          <a:custGeom>
            <a:avLst/>
            <a:gdLst>
              <a:gd name="textAreaLeft" fmla="*/ 0 w 1217160"/>
              <a:gd name="textAreaRight" fmla="*/ 1218600 w 1217160"/>
              <a:gd name="textAreaTop" fmla="*/ 0 h 6852240"/>
              <a:gd name="textAreaBottom" fmla="*/ 6853680 h 685224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bg object 17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>
              <a:gd name="textAreaLeft" fmla="*/ 0 w 4741920"/>
              <a:gd name="textAreaRight" fmla="*/ 4743360 w 4741920"/>
              <a:gd name="textAreaTop" fmla="*/ 0 h 3162240"/>
              <a:gd name="textAreaBottom" fmla="*/ 3163680 h 316224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bg object 18"/>
          <p:cNvSpPr/>
          <p:nvPr/>
        </p:nvSpPr>
        <p:spPr>
          <a:xfrm>
            <a:off x="9182160" y="0"/>
            <a:ext cx="3008520" cy="6856560"/>
          </a:xfrm>
          <a:custGeom>
            <a:avLst/>
            <a:gdLst>
              <a:gd name="textAreaLeft" fmla="*/ 0 w 3008520"/>
              <a:gd name="textAreaRight" fmla="*/ 3009960 w 300852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bg object 19"/>
          <p:cNvSpPr/>
          <p:nvPr/>
        </p:nvSpPr>
        <p:spPr>
          <a:xfrm>
            <a:off x="9603000" y="0"/>
            <a:ext cx="2588040" cy="6856560"/>
          </a:xfrm>
          <a:custGeom>
            <a:avLst/>
            <a:gdLst>
              <a:gd name="textAreaLeft" fmla="*/ 0 w 2588040"/>
              <a:gd name="textAreaRight" fmla="*/ 2589480 w 25880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bg object 20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>
              <a:gd name="textAreaLeft" fmla="*/ 0 w 3256200"/>
              <a:gd name="textAreaRight" fmla="*/ 3257640 w 3256200"/>
              <a:gd name="textAreaTop" fmla="*/ 0 h 3808440"/>
              <a:gd name="textAreaBottom" fmla="*/ 3809880 h 380844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bg object 21"/>
          <p:cNvSpPr/>
          <p:nvPr/>
        </p:nvSpPr>
        <p:spPr>
          <a:xfrm>
            <a:off x="9338040" y="0"/>
            <a:ext cx="2853000" cy="6856560"/>
          </a:xfrm>
          <a:custGeom>
            <a:avLst/>
            <a:gdLst>
              <a:gd name="textAreaLeft" fmla="*/ 0 w 2853000"/>
              <a:gd name="textAreaRight" fmla="*/ 2854440 w 28530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bg object 22"/>
          <p:cNvSpPr/>
          <p:nvPr/>
        </p:nvSpPr>
        <p:spPr>
          <a:xfrm>
            <a:off x="10896480" y="0"/>
            <a:ext cx="1293840" cy="6856560"/>
          </a:xfrm>
          <a:custGeom>
            <a:avLst/>
            <a:gdLst>
              <a:gd name="textAreaLeft" fmla="*/ 0 w 1293840"/>
              <a:gd name="textAreaRight" fmla="*/ 1295280 w 12938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bg object 23"/>
          <p:cNvSpPr/>
          <p:nvPr/>
        </p:nvSpPr>
        <p:spPr>
          <a:xfrm>
            <a:off x="10936080" y="0"/>
            <a:ext cx="1254600" cy="6856560"/>
          </a:xfrm>
          <a:custGeom>
            <a:avLst/>
            <a:gdLst>
              <a:gd name="textAreaLeft" fmla="*/ 0 w 1254600"/>
              <a:gd name="textAreaRight" fmla="*/ 1256040 w 12546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bg object 24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>
              <a:gd name="textAreaLeft" fmla="*/ 0 w 1818000"/>
              <a:gd name="textAreaRight" fmla="*/ 1819440 w 1818000"/>
              <a:gd name="textAreaTop" fmla="*/ 0 h 3265560"/>
              <a:gd name="textAreaBottom" fmla="*/ 3267000 h 326556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bg object 25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49760" cy="1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B2F9AB0-AEA7-477B-BBD7-40A9C63DFB63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g object 16"/>
          <p:cNvSpPr/>
          <p:nvPr/>
        </p:nvSpPr>
        <p:spPr>
          <a:xfrm>
            <a:off x="9377280" y="4680"/>
            <a:ext cx="1217160" cy="6852240"/>
          </a:xfrm>
          <a:custGeom>
            <a:avLst/>
            <a:gdLst>
              <a:gd name="textAreaLeft" fmla="*/ 0 w 1217160"/>
              <a:gd name="textAreaRight" fmla="*/ 1218600 w 1217160"/>
              <a:gd name="textAreaTop" fmla="*/ 0 h 6852240"/>
              <a:gd name="textAreaBottom" fmla="*/ 6853680 h 685224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bg object 17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>
              <a:gd name="textAreaLeft" fmla="*/ 0 w 4741920"/>
              <a:gd name="textAreaRight" fmla="*/ 4743360 w 4741920"/>
              <a:gd name="textAreaTop" fmla="*/ 0 h 3162240"/>
              <a:gd name="textAreaBottom" fmla="*/ 3163680 h 316224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bg object 18"/>
          <p:cNvSpPr/>
          <p:nvPr/>
        </p:nvSpPr>
        <p:spPr>
          <a:xfrm>
            <a:off x="9182160" y="0"/>
            <a:ext cx="3008520" cy="6856560"/>
          </a:xfrm>
          <a:custGeom>
            <a:avLst/>
            <a:gdLst>
              <a:gd name="textAreaLeft" fmla="*/ 0 w 3008520"/>
              <a:gd name="textAreaRight" fmla="*/ 3009960 w 300852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bg object 19"/>
          <p:cNvSpPr/>
          <p:nvPr/>
        </p:nvSpPr>
        <p:spPr>
          <a:xfrm>
            <a:off x="9603000" y="0"/>
            <a:ext cx="2588040" cy="6856560"/>
          </a:xfrm>
          <a:custGeom>
            <a:avLst/>
            <a:gdLst>
              <a:gd name="textAreaLeft" fmla="*/ 0 w 2588040"/>
              <a:gd name="textAreaRight" fmla="*/ 2589480 w 25880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bg object 20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>
              <a:gd name="textAreaLeft" fmla="*/ 0 w 3256200"/>
              <a:gd name="textAreaRight" fmla="*/ 3257640 w 3256200"/>
              <a:gd name="textAreaTop" fmla="*/ 0 h 3808440"/>
              <a:gd name="textAreaBottom" fmla="*/ 3809880 h 380844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bg object 21"/>
          <p:cNvSpPr/>
          <p:nvPr/>
        </p:nvSpPr>
        <p:spPr>
          <a:xfrm>
            <a:off x="9338040" y="0"/>
            <a:ext cx="2853000" cy="6856560"/>
          </a:xfrm>
          <a:custGeom>
            <a:avLst/>
            <a:gdLst>
              <a:gd name="textAreaLeft" fmla="*/ 0 w 2853000"/>
              <a:gd name="textAreaRight" fmla="*/ 2854440 w 28530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bg object 22"/>
          <p:cNvSpPr/>
          <p:nvPr/>
        </p:nvSpPr>
        <p:spPr>
          <a:xfrm>
            <a:off x="10896480" y="0"/>
            <a:ext cx="1293840" cy="6856560"/>
          </a:xfrm>
          <a:custGeom>
            <a:avLst/>
            <a:gdLst>
              <a:gd name="textAreaLeft" fmla="*/ 0 w 1293840"/>
              <a:gd name="textAreaRight" fmla="*/ 1295280 w 129384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bg object 23"/>
          <p:cNvSpPr/>
          <p:nvPr/>
        </p:nvSpPr>
        <p:spPr>
          <a:xfrm>
            <a:off x="10936080" y="0"/>
            <a:ext cx="1254600" cy="6856560"/>
          </a:xfrm>
          <a:custGeom>
            <a:avLst/>
            <a:gdLst>
              <a:gd name="textAreaLeft" fmla="*/ 0 w 1254600"/>
              <a:gd name="textAreaRight" fmla="*/ 1256040 w 125460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bg object 24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>
              <a:gd name="textAreaLeft" fmla="*/ 0 w 1818000"/>
              <a:gd name="textAreaRight" fmla="*/ 1819440 w 1818000"/>
              <a:gd name="textAreaTop" fmla="*/ 0 h 3265560"/>
              <a:gd name="textAreaBottom" fmla="*/ 3267000 h 326556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bg object 25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49760" cy="19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DC7C8B81-CEF0-46F2-A101-FFE08B1AA2F9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object 2"/>
          <p:cNvGrpSpPr/>
          <p:nvPr/>
        </p:nvGrpSpPr>
        <p:grpSpPr>
          <a:xfrm>
            <a:off x="876240" y="990720"/>
            <a:ext cx="1741680" cy="1332000"/>
            <a:chOff x="876240" y="990720"/>
            <a:chExt cx="1741680" cy="1332000"/>
          </a:xfrm>
        </p:grpSpPr>
        <p:sp>
          <p:nvSpPr>
            <p:cNvPr id="81" name="object 3"/>
            <p:cNvSpPr/>
            <p:nvPr/>
          </p:nvSpPr>
          <p:spPr>
            <a:xfrm>
              <a:off x="876240" y="1266840"/>
              <a:ext cx="1227240" cy="1055880"/>
            </a:xfrm>
            <a:custGeom>
              <a:avLst/>
              <a:gdLst>
                <a:gd name="textAreaLeft" fmla="*/ 0 w 1227240"/>
                <a:gd name="textAreaRight" fmla="*/ 1228680 w 1227240"/>
                <a:gd name="textAreaTop" fmla="*/ 0 h 1055880"/>
                <a:gd name="textAreaBottom" fmla="*/ 1057320 h 105588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2" name="object 4"/>
            <p:cNvSpPr/>
            <p:nvPr/>
          </p:nvSpPr>
          <p:spPr>
            <a:xfrm>
              <a:off x="1971720" y="990720"/>
              <a:ext cx="646200" cy="560520"/>
            </a:xfrm>
            <a:custGeom>
              <a:avLst/>
              <a:gdLst>
                <a:gd name="textAreaLeft" fmla="*/ 0 w 646200"/>
                <a:gd name="textAreaRight" fmla="*/ 647640 w 646200"/>
                <a:gd name="textAreaTop" fmla="*/ 0 h 560520"/>
                <a:gd name="textAreaBottom" fmla="*/ 561960 h 56052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3" name="object 5"/>
          <p:cNvSpPr/>
          <p:nvPr/>
        </p:nvSpPr>
        <p:spPr>
          <a:xfrm>
            <a:off x="2853000" y="540000"/>
            <a:ext cx="2185920" cy="1907280"/>
          </a:xfrm>
          <a:custGeom>
            <a:avLst/>
            <a:gdLst>
              <a:gd name="textAreaLeft" fmla="*/ 0 w 2185920"/>
              <a:gd name="textAreaRight" fmla="*/ 2187360 w 2185920"/>
              <a:gd name="textAreaTop" fmla="*/ 0 h 1907280"/>
              <a:gd name="textAreaBottom" fmla="*/ 1908720 h 190728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4" name="object 6"/>
          <p:cNvSpPr/>
          <p:nvPr/>
        </p:nvSpPr>
        <p:spPr>
          <a:xfrm>
            <a:off x="1620000" y="4951800"/>
            <a:ext cx="1958400" cy="1527120"/>
          </a:xfrm>
          <a:custGeom>
            <a:avLst/>
            <a:gdLst>
              <a:gd name="textAreaLeft" fmla="*/ 0 w 1958400"/>
              <a:gd name="textAreaRight" fmla="*/ 1959840 w 1958400"/>
              <a:gd name="textAreaTop" fmla="*/ 0 h 1527120"/>
              <a:gd name="textAreaBottom" fmla="*/ 1528560 h 152712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8015040" cy="22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f0f0f"/>
                </a:solidFill>
                <a:effectLst/>
                <a:uFillTx/>
                <a:latin typeface="Times New Roman"/>
              </a:rPr>
              <a:t>Digital Portfolio </a:t>
            </a:r>
            <a:br>
              <a:rPr sz="3200"/>
            </a:b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49760" cy="1929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C776DBD0-0A08-4226-810B-7E6C525C454F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TextBox 13"/>
          <p:cNvSpPr/>
          <p:nvPr/>
        </p:nvSpPr>
        <p:spPr>
          <a:xfrm>
            <a:off x="209880" y="2880000"/>
            <a:ext cx="8969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STUDENT NAME: IYYAPPAN V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REGISTER NO AND NM-ID: 24131150500121018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DEPARTMENT: B.C.A - 2nd year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COLLEGE: M.R.K – Collage of arts and science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(Affilatted to Annamalai University)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/>
          <p:nvPr/>
        </p:nvSpPr>
        <p:spPr>
          <a:xfrm>
            <a:off x="752400" y="6486120"/>
            <a:ext cx="177228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object 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4" name="object 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5" name="object 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76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5640" cy="341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847908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RESULTS AND SCREENSHOTS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object 8"/>
          <p:cNvSpPr/>
          <p:nvPr/>
        </p:nvSpPr>
        <p:spPr>
          <a:xfrm>
            <a:off x="11277360" y="6473160"/>
            <a:ext cx="22716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74B22A32-78A7-488E-9DE3-9D0188E60E4A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TextBox 8"/>
          <p:cNvSpPr/>
          <p:nvPr/>
        </p:nvSpPr>
        <p:spPr>
          <a:xfrm>
            <a:off x="2743200" y="2354760"/>
            <a:ext cx="8532720" cy="9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5194440" y="2959200"/>
            <a:ext cx="1807560" cy="455400"/>
          </a:xfrm>
          <a:prstGeom prst="rect">
            <a:avLst/>
          </a:prstGeom>
        </p:spPr>
        <p:txBody>
          <a:bodyPr wrap="none" lIns="90000" rIns="90000" tIns="45000" bIns="4500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ln w="0">
                  <a:noFill/>
                </a:ln>
                <a:noFill/>
                <a:uFillTx/>
                <a:latin typeface="Calibri"/>
              </a:rPr>
              <a:t>Simple</a:t>
            </a:r>
            <a:endParaRPr b="0" lang="en-IN" sz="2400" strike="noStrike" u="none">
              <a:ln w="0">
                <a:noFill/>
              </a:ln>
              <a:noFill/>
              <a:uFillTx/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 rot="21571200">
            <a:off x="3025440" y="1515600"/>
            <a:ext cx="4312080" cy="2425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3060000" y="4144320"/>
            <a:ext cx="4280040" cy="240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7596000" y="1498320"/>
            <a:ext cx="4287600" cy="241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5" name="object 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6" name="object 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87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880" cy="17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740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CONCLUSION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object 9"/>
          <p:cNvSpPr/>
          <p:nvPr/>
        </p:nvSpPr>
        <p:spPr>
          <a:xfrm>
            <a:off x="11277360" y="6473160"/>
            <a:ext cx="22716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9A8CC6A3-A38D-4ACF-887E-F0A2BA9DEA3F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86040" y="1850040"/>
            <a:ext cx="639360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portfolio project demonstrates my web development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skills and creativity. It serves as a professional digital identity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that highlights my abilities and prepares me for academic and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career opportunities.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080000" y="5580000"/>
            <a:ext cx="8999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GitHub Repository: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https://github.com/iyyappan0/portfolionaanmudhalvan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/>
          <p:cNvSpPr/>
          <p:nvPr/>
        </p:nvSpPr>
        <p:spPr>
          <a:xfrm>
            <a:off x="0" y="0"/>
            <a:ext cx="12190680" cy="6856560"/>
          </a:xfrm>
          <a:custGeom>
            <a:avLst/>
            <a:gdLst>
              <a:gd name="textAreaLeft" fmla="*/ 0 w 12190680"/>
              <a:gd name="textAreaRight" fmla="*/ 12192120 w 1219068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90" name="object 3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91" name="object 4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>
                <a:gd name="textAreaLeft" fmla="*/ 0 w 1217160"/>
                <a:gd name="textAreaRight" fmla="*/ 1218600 w 1217160"/>
                <a:gd name="textAreaTop" fmla="*/ 0 h 6852240"/>
                <a:gd name="textAreaBottom" fmla="*/ 6853680 h 685224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2" name="object 5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>
                <a:gd name="textAreaLeft" fmla="*/ 0 w 4741920"/>
                <a:gd name="textAreaRight" fmla="*/ 4743360 w 4741920"/>
                <a:gd name="textAreaTop" fmla="*/ 0 h 3162240"/>
                <a:gd name="textAreaBottom" fmla="*/ 3163680 h 316224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3" name="object 6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>
                <a:gd name="textAreaLeft" fmla="*/ 0 w 3008520"/>
                <a:gd name="textAreaRight" fmla="*/ 3009960 w 300852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4" name="object 7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>
                <a:gd name="textAreaLeft" fmla="*/ 0 w 2588040"/>
                <a:gd name="textAreaRight" fmla="*/ 2589480 w 258804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5" name="object 8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>
                <a:gd name="textAreaLeft" fmla="*/ 0 w 3256200"/>
                <a:gd name="textAreaRight" fmla="*/ 3257640 w 3256200"/>
                <a:gd name="textAreaTop" fmla="*/ 0 h 3808440"/>
                <a:gd name="textAreaBottom" fmla="*/ 3809880 h 380844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6" name="object 9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7" name="object 10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>
                <a:gd name="textAreaLeft" fmla="*/ 0 w 1293840"/>
                <a:gd name="textAreaRight" fmla="*/ 1295280 w 129384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8" name="object 11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>
                <a:gd name="textAreaLeft" fmla="*/ 0 w 1254600"/>
                <a:gd name="textAreaRight" fmla="*/ 1256040 w 125460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9" name="object 12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>
                <a:gd name="textAreaLeft" fmla="*/ 0 w 1818000"/>
                <a:gd name="textAreaRight" fmla="*/ 1819440 w 1818000"/>
                <a:gd name="textAreaTop" fmla="*/ 0 h 3265560"/>
                <a:gd name="textAreaBottom" fmla="*/ 3267000 h 326556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00" name="object 13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1" name="object 14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2" name="object 15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object 16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00000" y="829800"/>
            <a:ext cx="10619280" cy="2608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PROJECTTITLE  :  Portfolio Creation</a:t>
            </a:r>
            <a:br>
              <a:rPr sz="4250"/>
            </a:b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5" name="object 18"/>
          <p:cNvGrpSpPr/>
          <p:nvPr/>
        </p:nvGrpSpPr>
        <p:grpSpPr>
          <a:xfrm>
            <a:off x="466560" y="6410160"/>
            <a:ext cx="3703680" cy="293760"/>
            <a:chOff x="466560" y="6410160"/>
            <a:chExt cx="3703680" cy="293760"/>
          </a:xfrm>
        </p:grpSpPr>
        <p:pic>
          <p:nvPicPr>
            <p:cNvPr id="106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640" cy="1987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7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8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49760" cy="1929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9C91A04A-9681-41E8-8F44-74624CC7E153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"/>
          <p:cNvSpPr/>
          <p:nvPr/>
        </p:nvSpPr>
        <p:spPr>
          <a:xfrm>
            <a:off x="-76320" y="28440"/>
            <a:ext cx="12480120" cy="6856560"/>
          </a:xfrm>
          <a:custGeom>
            <a:avLst/>
            <a:gdLst>
              <a:gd name="textAreaLeft" fmla="*/ 0 w 12480120"/>
              <a:gd name="textAreaRight" fmla="*/ 12481560 w 12480120"/>
              <a:gd name="textAreaTop" fmla="*/ 0 h 6856560"/>
              <a:gd name="textAreaBottom" fmla="*/ 6858000 h 685656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10" name="object 3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111" name="object 4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>
                <a:gd name="textAreaLeft" fmla="*/ 0 w 1217160"/>
                <a:gd name="textAreaRight" fmla="*/ 1218600 w 1217160"/>
                <a:gd name="textAreaTop" fmla="*/ 0 h 6852240"/>
                <a:gd name="textAreaBottom" fmla="*/ 6853680 h 685224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2" name="object 5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>
                <a:gd name="textAreaLeft" fmla="*/ 0 w 4741920"/>
                <a:gd name="textAreaRight" fmla="*/ 4743360 w 4741920"/>
                <a:gd name="textAreaTop" fmla="*/ 0 h 3162240"/>
                <a:gd name="textAreaBottom" fmla="*/ 3163680 h 316224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3" name="object 6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>
                <a:gd name="textAreaLeft" fmla="*/ 0 w 3008520"/>
                <a:gd name="textAreaRight" fmla="*/ 3009960 w 300852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4" name="object 7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>
                <a:gd name="textAreaLeft" fmla="*/ 0 w 2588040"/>
                <a:gd name="textAreaRight" fmla="*/ 2589480 w 258804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5" name="object 8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>
                <a:gd name="textAreaLeft" fmla="*/ 0 w 3256200"/>
                <a:gd name="textAreaRight" fmla="*/ 3257640 w 3256200"/>
                <a:gd name="textAreaTop" fmla="*/ 0 h 3808440"/>
                <a:gd name="textAreaBottom" fmla="*/ 3809880 h 380844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6" name="object 9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7" name="object 10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>
                <a:gd name="textAreaLeft" fmla="*/ 0 w 1293840"/>
                <a:gd name="textAreaRight" fmla="*/ 1295280 w 129384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8" name="object 11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>
                <a:gd name="textAreaLeft" fmla="*/ 0 w 1254600"/>
                <a:gd name="textAreaRight" fmla="*/ 1256040 w 1254600"/>
                <a:gd name="textAreaTop" fmla="*/ 0 h 6856560"/>
                <a:gd name="textAreaBottom" fmla="*/ 6858000 h 685656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9" name="object 12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>
                <a:gd name="textAreaLeft" fmla="*/ 0 w 1818000"/>
                <a:gd name="textAreaRight" fmla="*/ 1819440 w 1818000"/>
                <a:gd name="textAreaTop" fmla="*/ 0 h 3265560"/>
                <a:gd name="textAreaBottom" fmla="*/ 3267000 h 326556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20" name="object 13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1" name="object 14"/>
          <p:cNvSpPr/>
          <p:nvPr/>
        </p:nvSpPr>
        <p:spPr>
          <a:xfrm>
            <a:off x="752400" y="6486120"/>
            <a:ext cx="177228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object 15"/>
          <p:cNvSpPr/>
          <p:nvPr/>
        </p:nvSpPr>
        <p:spPr>
          <a:xfrm>
            <a:off x="7362720" y="447840"/>
            <a:ext cx="360360" cy="360360"/>
          </a:xfrm>
          <a:custGeom>
            <a:avLst/>
            <a:gdLst>
              <a:gd name="textAreaLeft" fmla="*/ 0 w 360360"/>
              <a:gd name="textAreaRight" fmla="*/ 361800 w 360360"/>
              <a:gd name="textAreaTop" fmla="*/ 0 h 360360"/>
              <a:gd name="textAreaBottom" fmla="*/ 361800 h 36036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object 16"/>
          <p:cNvSpPr/>
          <p:nvPr/>
        </p:nvSpPr>
        <p:spPr>
          <a:xfrm>
            <a:off x="11010960" y="5610240"/>
            <a:ext cx="646200" cy="646200"/>
          </a:xfrm>
          <a:custGeom>
            <a:avLst/>
            <a:gdLst>
              <a:gd name="textAreaLeft" fmla="*/ 0 w 646200"/>
              <a:gd name="textAreaRight" fmla="*/ 647640 w 646200"/>
              <a:gd name="textAreaTop" fmla="*/ 0 h 646200"/>
              <a:gd name="textAreaBottom" fmla="*/ 647640 h 64620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4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240" cy="246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5" name="object 18"/>
          <p:cNvGrpSpPr/>
          <p:nvPr/>
        </p:nvGrpSpPr>
        <p:grpSpPr>
          <a:xfrm>
            <a:off x="47520" y="3819600"/>
            <a:ext cx="4122720" cy="3008520"/>
            <a:chOff x="47520" y="3819600"/>
            <a:chExt cx="4122720" cy="3008520"/>
          </a:xfrm>
        </p:grpSpPr>
        <p:pic>
          <p:nvPicPr>
            <p:cNvPr id="126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7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1960" cy="3008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584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800" spc="-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G</a:t>
            </a:r>
            <a:r>
              <a:rPr b="1" lang="en-US" sz="48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8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DA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49760" cy="1929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F51512AF-E612-4AAF-876A-21F016FE8AB8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TextBox 22"/>
          <p:cNvSpPr/>
          <p:nvPr/>
        </p:nvSpPr>
        <p:spPr>
          <a:xfrm>
            <a:off x="2509920" y="1041480"/>
            <a:ext cx="502776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Problem Statement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Project Overview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End Users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Tools and Technologies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Portfolio design and Layout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Features and Functionality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Results and Screenshots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Conclusion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Github Link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9076680" y="3724560"/>
            <a:ext cx="1902960" cy="2215080"/>
            <a:chOff x="9076680" y="3724560"/>
            <a:chExt cx="1902960" cy="2215080"/>
          </a:xfrm>
        </p:grpSpPr>
        <p:sp>
          <p:nvSpPr>
            <p:cNvPr id="132" name="object 3"/>
            <p:cNvSpPr/>
            <p:nvPr/>
          </p:nvSpPr>
          <p:spPr>
            <a:xfrm>
              <a:off x="10015560" y="5376960"/>
              <a:ext cx="313920" cy="309960"/>
            </a:xfrm>
            <a:custGeom>
              <a:avLst/>
              <a:gdLst>
                <a:gd name="textAreaLeft" fmla="*/ 0 w 313920"/>
                <a:gd name="textAreaRight" fmla="*/ 315000 w 313920"/>
                <a:gd name="textAreaTop" fmla="*/ 0 h 309960"/>
                <a:gd name="textAreaBottom" fmla="*/ 311040 h 30996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33" name="object 4"/>
            <p:cNvSpPr/>
            <p:nvPr/>
          </p:nvSpPr>
          <p:spPr>
            <a:xfrm>
              <a:off x="10015560" y="5739840"/>
              <a:ext cx="123480" cy="12204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122040"/>
                <a:gd name="textAreaBottom" fmla="*/ 123120 h 12204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34" name="object 5" descr=""/>
            <p:cNvPicPr/>
            <p:nvPr/>
          </p:nvPicPr>
          <p:blipFill>
            <a:blip r:embed="rId1"/>
            <a:stretch/>
          </p:blipFill>
          <p:spPr>
            <a:xfrm>
              <a:off x="9076680" y="3724560"/>
              <a:ext cx="1902960" cy="22150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5" name="object 6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544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ROB</a:t>
            </a:r>
            <a:r>
              <a:rPr b="1" lang="en-US" sz="4250" spc="5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L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</a:t>
            </a: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4250" spc="-37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37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ME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NT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7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49760" cy="1929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7260E382-CD5F-400E-AFBF-58E6FC01149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96680" y="2918880"/>
            <a:ext cx="91026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Many students find it difficult to showcase their skills and projects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 a professional way. A personal portfolio website helps by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presenting information in a structured, attractive, and accessible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format that can be shared with recruiters, faculty, and peers.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2"/>
          <p:cNvGrpSpPr/>
          <p:nvPr/>
        </p:nvGrpSpPr>
        <p:grpSpPr>
          <a:xfrm>
            <a:off x="8658360" y="2647800"/>
            <a:ext cx="3532320" cy="3808440"/>
            <a:chOff x="8658360" y="2647800"/>
            <a:chExt cx="3532320" cy="3808440"/>
          </a:xfrm>
        </p:grpSpPr>
        <p:sp>
          <p:nvSpPr>
            <p:cNvPr id="141" name="object 3"/>
            <p:cNvSpPr/>
            <p:nvPr/>
          </p:nvSpPr>
          <p:spPr>
            <a:xfrm>
              <a:off x="9353520" y="5362560"/>
              <a:ext cx="455760" cy="455760"/>
            </a:xfrm>
            <a:custGeom>
              <a:avLst/>
              <a:gdLst>
                <a:gd name="textAreaLeft" fmla="*/ 0 w 455760"/>
                <a:gd name="textAreaRight" fmla="*/ 457200 w 455760"/>
                <a:gd name="textAreaTop" fmla="*/ 0 h 455760"/>
                <a:gd name="textAreaBottom" fmla="*/ 457200 h 45576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42" name="object 4"/>
            <p:cNvSpPr/>
            <p:nvPr/>
          </p:nvSpPr>
          <p:spPr>
            <a:xfrm>
              <a:off x="9353520" y="5896080"/>
              <a:ext cx="179640" cy="179640"/>
            </a:xfrm>
            <a:custGeom>
              <a:avLst/>
              <a:gdLst>
                <a:gd name="textAreaLeft" fmla="*/ 0 w 179640"/>
                <a:gd name="textAreaRight" fmla="*/ 181080 w 179640"/>
                <a:gd name="textAreaTop" fmla="*/ 0 h 179640"/>
                <a:gd name="textAreaBottom" fmla="*/ 181080 h 17964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43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320" cy="38084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4" name="object 6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212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PROJECT</a:t>
            </a: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OVERVIEW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6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49760" cy="1929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40E3F99A-5DEE-46A1-B655-536CCEC726DC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653400" y="3060000"/>
            <a:ext cx="654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project is a personal portfolio website designed with a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dark theme and responsive layout. It showcases my technical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and creative skills, highlights my projects, and provides contact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links for networking. The portfolio acts as a digital resume that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represents my academic and career readiness.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0" name="object 3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1" name="object 4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30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W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</a:t>
            </a:r>
            <a:r>
              <a:rPr b="1" lang="en-US" sz="3200" spc="-23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AR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3200" spc="-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3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</a:t>
            </a:r>
            <a:r>
              <a:rPr b="1" lang="en-US" sz="3200" spc="-4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U</a:t>
            </a:r>
            <a:r>
              <a:rPr b="1" lang="en-US" sz="32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3200" spc="-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</a:t>
            </a:r>
            <a:r>
              <a:rPr b="1" lang="en-US" sz="320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S?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3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800" cy="48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49760" cy="1929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819E92F-6CB0-4FB4-8CA0-092D9DBC3AC8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53200" y="3025440"/>
            <a:ext cx="97664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Students (for project submission &amp; self-branding)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Recruiters and Employers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Faculty and Evaluators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Professional Network and Peers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2" descr=""/>
          <p:cNvPicPr/>
          <p:nvPr/>
        </p:nvPicPr>
        <p:blipFill>
          <a:blip r:embed="rId1"/>
          <a:stretch/>
        </p:blipFill>
        <p:spPr>
          <a:xfrm>
            <a:off x="6845400" y="2160000"/>
            <a:ext cx="2694240" cy="324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object 3"/>
          <p:cNvSpPr/>
          <p:nvPr/>
        </p:nvSpPr>
        <p:spPr>
          <a:xfrm>
            <a:off x="9083880" y="486000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8" name="object 4"/>
          <p:cNvSpPr/>
          <p:nvPr/>
        </p:nvSpPr>
        <p:spPr>
          <a:xfrm>
            <a:off x="6845400" y="21600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9" name="object 5"/>
          <p:cNvSpPr/>
          <p:nvPr/>
        </p:nvSpPr>
        <p:spPr>
          <a:xfrm>
            <a:off x="9353520" y="5896080"/>
            <a:ext cx="6120" cy="179640"/>
          </a:xfrm>
          <a:custGeom>
            <a:avLst/>
            <a:gdLst>
              <a:gd name="textAreaLeft" fmla="*/ 0 w 6120"/>
              <a:gd name="textAreaRight" fmla="*/ 6840 w 6120"/>
              <a:gd name="textAreaTop" fmla="*/ 0 h 179640"/>
              <a:gd name="textAreaBottom" fmla="*/ 181080 h 17964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1760" cy="7462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36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TOOLS AND TECHNIQUES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1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49760" cy="19296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1809CE0-BFFC-4484-AF70-9178B582778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540360" y="2520000"/>
            <a:ext cx="7379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HTML – Structure of the portfolio website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CSS – Styling and dark theme design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JavaScript – Interactivity and smooth scrolling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Tailwind CSS – Utility-first styling framework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GitHub Pages – Hosting the live portfolio website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6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880" cy="17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object 9"/>
          <p:cNvSpPr/>
          <p:nvPr/>
        </p:nvSpPr>
        <p:spPr>
          <a:xfrm>
            <a:off x="11277360" y="6473160"/>
            <a:ext cx="22716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B171DBFC-EB49-4C43-95A7-96ABD752EF95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object 8"/>
          <p:cNvSpPr/>
          <p:nvPr/>
        </p:nvSpPr>
        <p:spPr>
          <a:xfrm>
            <a:off x="739800" y="291240"/>
            <a:ext cx="879336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IN" sz="40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POTFOLIO DESIGN AND LAYOUT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object 3"/>
          <p:cNvSpPr/>
          <p:nvPr/>
        </p:nvSpPr>
        <p:spPr>
          <a:xfrm>
            <a:off x="10058400" y="52524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9" name=""/>
          <p:cNvSpPr/>
          <p:nvPr/>
        </p:nvSpPr>
        <p:spPr>
          <a:xfrm>
            <a:off x="948960" y="2340000"/>
            <a:ext cx="96706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Dark themed, modern responsive design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Smooth scrolling navigation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Skills section with glow effects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Project cards with Live Demo &amp; Code links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Contact section with quick links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FEATURES AND FUNCTIONALITY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97760" y="2520000"/>
            <a:ext cx="85618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About Me section (Introduction &amp; background)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Skills showcase (Technical + Creative)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Projects with live demo and GitHub links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Contact details with quick connect options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Responsive design for desktop &amp; mobile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Application>LibreOffice/25.2.5.2$Windows_X86_64 LibreOffice_project/03d19516eb2e1dd5d4ccd751a0d6f35f35e08022</Application>
  <AppVersion>15.0000</AppVersion>
  <Words>87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2025-09-04T15:53:52Z</dcterms:modified>
  <cp:revision>27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