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7D4B-466D-0E13-1708-502976ECA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424" y="182420"/>
            <a:ext cx="7923629" cy="231406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 CSS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867D1-B486-5225-A696-FBF4D0AB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485" y="3307813"/>
            <a:ext cx="7065935" cy="2107406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IN" sz="28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Iyyappan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24524U18032</a:t>
            </a:r>
          </a:p>
          <a:p>
            <a:pPr algn="l"/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KARAN ARTS AND SCIENCE COLLEGE</a:t>
            </a:r>
          </a:p>
          <a:p>
            <a:pPr algn="l"/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THIRUVANNAMALAI.</a:t>
            </a:r>
          </a:p>
          <a:p>
            <a:pPr algn="l"/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6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2C1C-9B4F-570F-E44E-27FBC990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834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JAVASCRIPT: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8A4D-F5BB-CECB-99DF-D1CA6931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078" y="1393030"/>
            <a:ext cx="7970268" cy="4648332"/>
          </a:xfrm>
        </p:spPr>
        <p:txBody>
          <a:bodyPr anchor="ctr"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Based.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scripting language.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In-build Function.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3F0-4D33-521A-781E-6FFDDDD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4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F0F3-940D-55F3-9590-9790EE23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0953"/>
            <a:ext cx="8596668" cy="4130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&lt;script&gt;
    function myFunction()
    {
        alertk(“hello world”)
    }
&lt;/script&gt;
&lt;body&gt;
    &lt;p&gt;&lt;button onclick=“myFunction ()”&gt;Create a Dialog box&lt;/button&gt;&lt;/p&gt;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&lt;p&gt;&lt;button onclick=“myFunction () “&gt;Create another Dialog box&lt;/button&gt;&lt;/p&gt;
&lt;/body&gt;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4FC-AD4C-7547-D243-00F5C780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3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0135-305E-17C3-CD87-53083BAB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28" y="1303734"/>
            <a:ext cx="8363174" cy="539353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UX.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JavaScript is using to active of website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work.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0A55-671C-8068-EBD5-F2FE21A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HTML, CSS, JAVASCRIPT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2F95-A859-4966-397F-76C88FB8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5" y="2143126"/>
            <a:ext cx="8108155" cy="3898238"/>
          </a:xfrm>
        </p:spPr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IN" sz="3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Html, css and javascript are Using to creating a website and web application, The web application are using day to life. </a:t>
            </a:r>
            <a:endParaRPr lang="en-US" sz="3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5C8E-FB2E-78FC-9F6C-B4C0D65D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" y="2436152"/>
            <a:ext cx="4397489" cy="33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590-71F5-BC9B-A737-B67221DB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30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B3AB-39BF-0364-188E-A600E472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22" y="1742944"/>
            <a:ext cx="7842106" cy="4505456"/>
          </a:xfrm>
        </p:spPr>
        <p:txBody>
          <a:bodyPr/>
          <a:lstStyle/>
          <a:p>
            <a:pPr marL="0" indent="0">
              <a:buNone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457200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Would provide “AI APPLICATION”.</a:t>
            </a:r>
          </a:p>
          <a:p>
            <a:pPr marL="4000500" lvl="8" indent="-457200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application providing multiple ai tools in the user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43FC8-0BBB-D3A1-0E03-225836B6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3" y="2076384"/>
            <a:ext cx="5619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12E9-2A81-BC21-13A9-6FBCE383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76" y="714376"/>
            <a:ext cx="3463549" cy="100012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/>
                </a:solidFill>
              </a:rPr>
              <a:t>CONCLUSION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2E32-0E05-D806-DA51-E6A39651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16" y="2024394"/>
            <a:ext cx="8217806" cy="4512137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is the backbone of creating interactive and user-friendly websites.
HTML provides the structure, CSS enhances the design, and JavaScript adds interactivity.
Together, they form the foundation of modern front-end web development.
Understanding these technologies is essential for building real-world applications like e-commerce sites, social media platforms, and web apps.
In short: HTML = Content, CSS = Style, JavaScript =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A0DFA-35C7-E321-359D-38BE15D11CA2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0D9AF-E512-693A-03BD-E0529EB7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70" y="-262970"/>
            <a:ext cx="12840891" cy="71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608-7E64-0AFA-B477-AA3A4FF8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26" y="227695"/>
            <a:ext cx="8596668" cy="91329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725DB-85FA-FB86-EA82-9153B329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8" y="2335217"/>
            <a:ext cx="4143375" cy="4119832"/>
          </a:xfrm>
        </p:spPr>
        <p:txBody>
          <a:bodyPr>
            <a:noAutofit/>
          </a:bodyPr>
          <a:lstStyle/>
          <a:p>
            <a:r>
              <a:rPr lang="en-IN" sz="2800" i="1" dirty="0">
                <a:solidFill>
                  <a:srgbClr val="00B0F0"/>
                </a:solidFill>
              </a:rPr>
              <a:t>Web development is the process of creating and maintaining websites. It covers everything from designing how a site looks to making it work smoothly and securely</a:t>
            </a:r>
            <a:endParaRPr lang="en-US" sz="2800" i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21CB6-7D56-2245-F7DE-A67CEBB306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26341" y="1329292"/>
            <a:ext cx="5599578" cy="53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CA05-D85D-7C5F-FB52-5F25A10B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39" y="732234"/>
            <a:ext cx="7618345" cy="85725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3DA-BEF9-CCA7-BEF6-98D95490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59" y="2042764"/>
            <a:ext cx="7618345" cy="4247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 for hyper text markup language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9514-D63E-B318-FC68-E17751D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HTML TAGS: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DCC91-C65C-2EE1-787A-AA4A26080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1247-32A8-0718-0ACB-DE46EF9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703" y="2967828"/>
            <a:ext cx="3807665" cy="307353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 DOCTYPE&gt;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&lt;br&gt;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853C-C6B0-D093-5C54-404B51BC5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BCA8E-F960-D0F6-9CB0-54C51D9D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2967828"/>
            <a:ext cx="4185617" cy="3304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document type.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hyperlink.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bold text.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document‘s body.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single line break.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clickables button.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section in a document.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5F6E-5777-4FD1-51A8-4A78663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8"/>
            <a:ext cx="8752416" cy="72985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HTML: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DAEB8-082F-BD13-0C51-6ACE287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44" y="1339452"/>
            <a:ext cx="8596668" cy="2571750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document must start with a document type declaration        &lt;! DOCTYPE&gt;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document itself begins with &lt;html&gt; and ends With&lt;/html&gt;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visible part of the html document is between &lt;body&gt; and&lt;/body&gt;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F7256-84AB-B182-BE4F-72F27733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4" y="3645786"/>
            <a:ext cx="5601134" cy="30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C54B-DF67-58D0-CDA8-ED0D3938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361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8286-F65E-D582-98B9-1FE397CD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79" y="183660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NTRODUCTION: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the language we use to style a web page.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 how HTML element are to be displayed on screen, paper, or in other media.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save a lot of work. If can control the layout of multiple web page all at once.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stylesheet are stored in css files.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76AE-8F57-2617-F0A3-D8BAA369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1" y="280858"/>
            <a:ext cx="7518797" cy="772846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F00-A736-656A-8353-AD82670F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41" y="1206894"/>
            <a:ext cx="8161733" cy="53702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css rule consists of a selector and a declaration black.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h1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           Color: red;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fout-size: 12 px;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selected in css.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property,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value.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fout-size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property,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px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values.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0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A5F-1527-8DC4-12F2-26E1FCD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7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EXAMPLE: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A2C9-A0D0-AF5C-224D-E0081453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68" y="1589484"/>
            <a:ext cx="8127338" cy="4931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
&lt;html&gt;
  &lt;head&gt;
    &lt;style&gt;
      h1
      {
        color: red;
        text-align: center;
      }
      p{
        color:blue;
        text-align: center;
      }
    &lt;/style&gt;
  &lt;/head&gt;
  &lt;body&gt;
      &lt;h1&gt;My First Browser&lt;/h1&gt;
      &lt;p&gt;The Browser useing appreciate Proussing&lt;/p&gt;
  &lt;/body&gt;
&lt;/html&gt;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830E-86A6-2D8B-4C5B-4A8CEF66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92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839-942D-DE9A-DD48-43D501C9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117"/>
            <a:ext cx="8596668" cy="453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NRODUCTION:</a:t>
            </a:r>
          </a:p>
          <a:p>
            <a:pPr marL="0" indent="0">
              <a:buNone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 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update and change both HTML and CSS.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calculate, manipulate and validate data.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1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INTRODUCTION TO HTML CSS JAVASCRIPT</vt:lpstr>
      <vt:lpstr>INTRODUCTION TO WEB DEVELOPMENT</vt:lpstr>
      <vt:lpstr>HTML</vt:lpstr>
      <vt:lpstr>HTML TAGS:</vt:lpstr>
      <vt:lpstr>STRUCTURE OF HTML:</vt:lpstr>
      <vt:lpstr>CSS</vt:lpstr>
      <vt:lpstr>SYNTAX:</vt:lpstr>
      <vt:lpstr>STYLING EXAMPLE:</vt:lpstr>
      <vt:lpstr>JAVASCRIPT</vt:lpstr>
      <vt:lpstr>FEATURES OF JAVASCRIPT:</vt:lpstr>
      <vt:lpstr>SIMPLE PROGRAM:</vt:lpstr>
      <vt:lpstr>USES:</vt:lpstr>
      <vt:lpstr>COMPARISON OF HTML, CSS, JAVASCRIPT</vt:lpstr>
      <vt:lpstr>REAL-TIME APPLICATION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sroja2004.s@gmail.com</dc:creator>
  <cp:lastModifiedBy>sroja2004.s@gmail.com</cp:lastModifiedBy>
  <cp:revision>12</cp:revision>
  <dcterms:created xsi:type="dcterms:W3CDTF">2025-09-07T06:31:57Z</dcterms:created>
  <dcterms:modified xsi:type="dcterms:W3CDTF">2025-09-22T15:18:03Z</dcterms:modified>
</cp:coreProperties>
</file>