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BA66-5D5C-4DD3-8E0C-DF20A3B4B7F2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DD41-EF3A-4CE0-A600-BA680D6F0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jo@miracle.d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AG på SE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/>
              <a:t>Fattigmands AG</a:t>
            </a:r>
          </a:p>
          <a:p>
            <a:endParaRPr lang="da-DK" dirty="0"/>
          </a:p>
          <a:p>
            <a:r>
              <a:rPr lang="da-DK" dirty="0"/>
              <a:t>Jesper Johansen</a:t>
            </a:r>
          </a:p>
          <a:p>
            <a:r>
              <a:rPr lang="da-DK" dirty="0">
                <a:hlinkClick r:id="rId2"/>
              </a:rPr>
              <a:t>jjo@miracle.dk</a:t>
            </a:r>
            <a:endParaRPr lang="da-DK" dirty="0"/>
          </a:p>
          <a:p>
            <a:r>
              <a:rPr lang="da-DK" dirty="0"/>
              <a:t>+45 53 74 71 23</a:t>
            </a:r>
            <a:br>
              <a:rPr lang="da-DK" dirty="0"/>
            </a:br>
            <a:r>
              <a:rPr lang="da-DK" dirty="0" err="1"/>
              <a:t>Miracle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 forskellen på SE og EE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Kun en database i en AG</a:t>
            </a:r>
          </a:p>
          <a:p>
            <a:r>
              <a:rPr lang="da-DK" dirty="0"/>
              <a:t>Ingen læsbar sekundær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Mit forslag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en master AG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listener</a:t>
            </a:r>
          </a:p>
          <a:p>
            <a:r>
              <a:rPr lang="da-DK" dirty="0"/>
              <a:t>Lav AG til de databaser, der skal være i samme gruppe.</a:t>
            </a:r>
          </a:p>
          <a:p>
            <a:r>
              <a:rPr lang="da-DK" dirty="0"/>
              <a:t>Brug snapshot til at læse fra en database</a:t>
            </a:r>
          </a:p>
          <a:p>
            <a:r>
              <a:rPr lang="da-DK" dirty="0"/>
              <a:t>Lav en AG som bruges til at læse snapshot. Med </a:t>
            </a:r>
            <a:r>
              <a:rPr lang="da-DK" dirty="0" err="1"/>
              <a:t>listner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948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Tanken er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11698" y="3981597"/>
            <a:ext cx="7391400" cy="2075256"/>
          </a:xfrm>
        </p:spPr>
        <p:txBody>
          <a:bodyPr>
            <a:normAutofit/>
          </a:bodyPr>
          <a:lstStyle/>
          <a:p>
            <a:r>
              <a:rPr lang="da-DK" sz="2000" dirty="0"/>
              <a:t>AG1_master – bruges til at styre gruppen</a:t>
            </a:r>
          </a:p>
          <a:p>
            <a:r>
              <a:rPr lang="da-DK" sz="2000" dirty="0"/>
              <a:t>AG1_Kunder</a:t>
            </a:r>
          </a:p>
          <a:p>
            <a:r>
              <a:rPr lang="da-DK" sz="2000" dirty="0"/>
              <a:t>AG1_Order</a:t>
            </a:r>
          </a:p>
          <a:p>
            <a:r>
              <a:rPr lang="da-DK" sz="2000" dirty="0"/>
              <a:t>AG1_Tilbud</a:t>
            </a:r>
          </a:p>
          <a:p>
            <a:r>
              <a:rPr lang="da-DK" sz="2000" dirty="0"/>
              <a:t>AG1_snapshot – skal være modsat AG1_master</a:t>
            </a:r>
            <a:endParaRPr lang="en-US" sz="2000" dirty="0"/>
          </a:p>
        </p:txBody>
      </p:sp>
      <p:sp>
        <p:nvSpPr>
          <p:cNvPr id="4" name="Tekstfelt 3"/>
          <p:cNvSpPr txBox="1"/>
          <p:nvPr/>
        </p:nvSpPr>
        <p:spPr>
          <a:xfrm>
            <a:off x="613766" y="1896625"/>
            <a:ext cx="1153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 </a:t>
            </a:r>
            <a:r>
              <a:rPr lang="en-US" dirty="0" err="1"/>
              <a:t>oprettes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AG,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master for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gruppe</a:t>
            </a:r>
            <a:r>
              <a:rPr lang="en-US" dirty="0"/>
              <a:t>,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Listner</a:t>
            </a:r>
            <a:r>
              <a:rPr lang="en-US" dirty="0"/>
              <a:t>, </a:t>
            </a:r>
            <a:r>
              <a:rPr lang="en-US" dirty="0" err="1"/>
              <a:t>denne</a:t>
            </a:r>
            <a:r>
              <a:rPr lang="en-US" dirty="0"/>
              <a:t> AG </a:t>
            </a:r>
            <a:r>
              <a:rPr lang="en-US" dirty="0" err="1"/>
              <a:t>behøver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at </a:t>
            </a:r>
            <a:r>
              <a:rPr lang="en-US" dirty="0" err="1"/>
              <a:t>indeholde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database.</a:t>
            </a:r>
          </a:p>
          <a:p>
            <a:r>
              <a:rPr lang="en-US" dirty="0"/>
              <a:t>De </a:t>
            </a:r>
            <a:r>
              <a:rPr lang="en-US" dirty="0" err="1"/>
              <a:t>andre</a:t>
            </a:r>
            <a:r>
              <a:rPr lang="en-US" dirty="0"/>
              <a:t> AG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prefikses</a:t>
            </a:r>
            <a:r>
              <a:rPr lang="en-US" dirty="0"/>
              <a:t> med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, men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Listner</a:t>
            </a:r>
            <a:r>
              <a:rPr lang="en-US" dirty="0"/>
              <a:t>.</a:t>
            </a:r>
          </a:p>
          <a:p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læsbart</a:t>
            </a:r>
            <a:r>
              <a:rPr lang="en-US" dirty="0"/>
              <a:t> </a:t>
            </a:r>
            <a:r>
              <a:rPr lang="en-US" dirty="0" err="1"/>
              <a:t>sekundær</a:t>
            </a:r>
            <a:r>
              <a:rPr lang="en-US" dirty="0"/>
              <a:t>, </a:t>
            </a:r>
            <a:r>
              <a:rPr lang="en-US" dirty="0" err="1"/>
              <a:t>oprettes</a:t>
            </a:r>
            <a:r>
              <a:rPr lang="en-US" dirty="0"/>
              <a:t> der </a:t>
            </a:r>
            <a:r>
              <a:rPr lang="en-US" dirty="0" err="1"/>
              <a:t>en</a:t>
            </a:r>
            <a:r>
              <a:rPr lang="en-US" dirty="0"/>
              <a:t> snapshot AG med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Listner</a:t>
            </a:r>
            <a:endParaRPr lang="en-US" dirty="0"/>
          </a:p>
          <a:p>
            <a:endParaRPr lang="en-US" dirty="0"/>
          </a:p>
          <a:p>
            <a:r>
              <a:rPr lang="da-DK" dirty="0"/>
              <a:t>Hvis en database i gruppen ikke er primær på samme server som _master, udføres der </a:t>
            </a:r>
            <a:r>
              <a:rPr lang="da-DK" dirty="0" err="1"/>
              <a:t>failover</a:t>
            </a:r>
            <a:r>
              <a:rPr lang="da-DK" dirty="0"/>
              <a:t> af denne gruppe, der</a:t>
            </a:r>
          </a:p>
          <a:p>
            <a:r>
              <a:rPr lang="da-DK" dirty="0"/>
              <a:t>udnyttes at der skal udføres </a:t>
            </a:r>
            <a:r>
              <a:rPr lang="da-DK" dirty="0" err="1"/>
              <a:t>failover</a:t>
            </a:r>
            <a:r>
              <a:rPr lang="da-DK" dirty="0"/>
              <a:t> fra sekundær siden.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4572000" y="20301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9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Office-tema</vt:lpstr>
      <vt:lpstr>AG på SE</vt:lpstr>
      <vt:lpstr>AG forskellen på SE og EE</vt:lpstr>
      <vt:lpstr>Mit forslag</vt:lpstr>
      <vt:lpstr>Tanken er 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på SE</dc:title>
  <dc:creator>Jesper Johansen</dc:creator>
  <cp:lastModifiedBy>Jesper Johansen</cp:lastModifiedBy>
  <cp:revision>5</cp:revision>
  <dcterms:created xsi:type="dcterms:W3CDTF">2017-04-24T21:24:41Z</dcterms:created>
  <dcterms:modified xsi:type="dcterms:W3CDTF">2017-04-25T15:29:41Z</dcterms:modified>
</cp:coreProperties>
</file>