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4966854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4779731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erakustea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informazioa</a:t>
            </a:r>
            <a:r>
              <a:rPr lang="es-ES" dirty="0" smtClean="0"/>
              <a:t> </a:t>
            </a:r>
            <a:r>
              <a:rPr lang="es-ES" dirty="0" err="1" smtClean="0"/>
              <a:t>editatzeko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Atzerako</a:t>
            </a:r>
            <a:r>
              <a:rPr lang="es-ES" dirty="0" smtClean="0"/>
              <a:t> </a:t>
            </a:r>
            <a:r>
              <a:rPr lang="es-ES" dirty="0" err="1" smtClean="0"/>
              <a:t>kontaketa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partida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6" y="2708096"/>
            <a:ext cx="2557156" cy="3253412"/>
          </a:xfrm>
          <a:prstGeom prst="rect">
            <a:avLst/>
          </a:prstGeom>
        </p:spPr>
      </p:pic>
      <p:sp>
        <p:nvSpPr>
          <p:cNvPr id="10" name="TestuKoadroa 9"/>
          <p:cNvSpPr txBox="1"/>
          <p:nvPr/>
        </p:nvSpPr>
        <p:spPr>
          <a:xfrm>
            <a:off x="5815420" y="4011636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r>
              <a:rPr lang="es-ES" dirty="0" smtClean="0"/>
              <a:t> </a:t>
            </a:r>
            <a:r>
              <a:rPr lang="es-ES" dirty="0" err="1" smtClean="0"/>
              <a:t>izenean</a:t>
            </a:r>
            <a:r>
              <a:rPr lang="es-ES" dirty="0" smtClean="0"/>
              <a:t> </a:t>
            </a:r>
            <a:r>
              <a:rPr lang="es-ES" dirty="0" err="1" smtClean="0"/>
              <a:t>oinarrituz</a:t>
            </a:r>
            <a:r>
              <a:rPr lang="es-ES" dirty="0" smtClean="0"/>
              <a:t> </a:t>
            </a:r>
            <a:r>
              <a:rPr lang="es-ES" dirty="0" err="1" smtClean="0"/>
              <a:t>sortutako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4" y="2582709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98930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smtClean="0"/>
              <a:t>eboluzioa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ikusteko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  <p:cxnSp>
        <p:nvCxnSpPr>
          <p:cNvPr id="9" name="Gezidun lotura-marra zuzena 8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/>
              <a:t>Ikonoa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3021279" y="5007145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eboluzioa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.</a:t>
            </a:r>
          </a:p>
        </p:txBody>
      </p:sp>
      <p:sp>
        <p:nvSpPr>
          <p:cNvPr id="7" name="TestuKoadroa 6"/>
          <p:cNvSpPr txBox="1"/>
          <p:nvPr/>
        </p:nvSpPr>
        <p:spPr>
          <a:xfrm>
            <a:off x="3021278" y="5664875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ezberdintzeko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 </a:t>
            </a:r>
            <a:r>
              <a:rPr lang="es-ES" dirty="0" err="1" smtClean="0"/>
              <a:t>jarri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 </a:t>
            </a:r>
            <a:r>
              <a:rPr lang="es-ES" dirty="0" err="1" smtClean="0"/>
              <a:t>azkenengo</a:t>
            </a:r>
            <a:r>
              <a:rPr lang="es-ES" dirty="0" smtClean="0"/>
              <a:t> </a:t>
            </a:r>
            <a:r>
              <a:rPr lang="es-ES" dirty="0" err="1" smtClean="0"/>
              <a:t>diseinua</a:t>
            </a:r>
            <a:r>
              <a:rPr lang="es-ES" dirty="0" smtClean="0"/>
              <a:t>.</a:t>
            </a:r>
          </a:p>
        </p:txBody>
      </p:sp>
      <p:cxnSp>
        <p:nvCxnSpPr>
          <p:cNvPr id="8" name="Gezidun lotura-marra zuzena 7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rudia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5" y="2782570"/>
            <a:ext cx="1822284" cy="180734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25" y="2782570"/>
            <a:ext cx="1861262" cy="184600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3" y="2756219"/>
            <a:ext cx="2022412" cy="19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108397"/>
            <a:ext cx="4740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Estetika</a:t>
            </a:r>
            <a:r>
              <a:rPr lang="es-ES" dirty="0"/>
              <a:t> </a:t>
            </a:r>
            <a:r>
              <a:rPr lang="es-ES" dirty="0" err="1"/>
              <a:t>Modernoa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esanguratsua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Errez</a:t>
            </a:r>
            <a:r>
              <a:rPr lang="es-ES" dirty="0" smtClean="0"/>
              <a:t> </a:t>
            </a:r>
            <a:r>
              <a:rPr lang="es-ES" dirty="0" err="1" smtClean="0"/>
              <a:t>antzematen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ikonoak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Gezidun lotura-marra zuzena 7"/>
          <p:cNvCxnSpPr/>
          <p:nvPr/>
        </p:nvCxnSpPr>
        <p:spPr>
          <a:xfrm flipH="1" flipV="1">
            <a:off x="3574473" y="3699165"/>
            <a:ext cx="2660072" cy="2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 flipH="1" flipV="1">
            <a:off x="2466109" y="4308764"/>
            <a:ext cx="3768436" cy="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zidun lotura-marra zuzena 17"/>
          <p:cNvCxnSpPr/>
          <p:nvPr/>
        </p:nvCxnSpPr>
        <p:spPr>
          <a:xfrm flipH="1" flipV="1">
            <a:off x="3782291" y="2691135"/>
            <a:ext cx="2618509" cy="285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zidun lotura-marra zuzena 19"/>
          <p:cNvCxnSpPr/>
          <p:nvPr/>
        </p:nvCxnSpPr>
        <p:spPr>
          <a:xfrm flipH="1">
            <a:off x="4141041" y="5575456"/>
            <a:ext cx="2259759" cy="83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Responsive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58" y="2618208"/>
            <a:ext cx="2219759" cy="397257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608617" y="27732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 plus</a:t>
            </a:r>
            <a:endParaRPr lang="es-ES" dirty="0"/>
          </a:p>
        </p:txBody>
      </p:sp>
      <p:pic>
        <p:nvPicPr>
          <p:cNvPr id="8" name="Irudi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42" y="2430150"/>
            <a:ext cx="2314766" cy="4109098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7159536" y="460449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</a:t>
            </a:r>
            <a:endParaRPr lang="es-ES" dirty="0"/>
          </a:p>
        </p:txBody>
      </p:sp>
      <p:cxnSp>
        <p:nvCxnSpPr>
          <p:cNvPr id="11" name="Gezidun lotura-marra zuzena 10"/>
          <p:cNvCxnSpPr/>
          <p:nvPr/>
        </p:nvCxnSpPr>
        <p:spPr>
          <a:xfrm flipH="1">
            <a:off x="6816436" y="3311236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>
            <a:off x="7329055" y="5084618"/>
            <a:ext cx="13752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rudia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3" y="2430150"/>
            <a:ext cx="2252448" cy="3727643"/>
          </a:xfrm>
          <a:prstGeom prst="rect">
            <a:avLst/>
          </a:prstGeom>
        </p:spPr>
      </p:pic>
      <p:sp>
        <p:nvSpPr>
          <p:cNvPr id="24" name="TestuKoadroa 23"/>
          <p:cNvSpPr txBox="1"/>
          <p:nvPr/>
        </p:nvSpPr>
        <p:spPr>
          <a:xfrm>
            <a:off x="940806" y="62214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Responsive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sailkapenekoen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agertzen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,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dagozkion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smtClean="0"/>
              <a:t>Profila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‘</a:t>
            </a:r>
            <a:r>
              <a:rPr lang="es-ES" dirty="0" err="1" smtClean="0"/>
              <a:t>gau</a:t>
            </a:r>
            <a:r>
              <a:rPr lang="es-ES" dirty="0" smtClean="0"/>
              <a:t> </a:t>
            </a:r>
            <a:r>
              <a:rPr lang="es-ES" dirty="0" err="1" smtClean="0"/>
              <a:t>moduan</a:t>
            </a:r>
            <a:r>
              <a:rPr lang="es-ES" dirty="0" smtClean="0"/>
              <a:t>’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348846" y="3141261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lista,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269547"/>
            <a:ext cx="2815936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482</TotalTime>
  <Words>262</Words>
  <Application>Microsoft Office PowerPoint</Application>
  <PresentationFormat>Panoramikoa</PresentationFormat>
  <Paragraphs>67</Paragraphs>
  <Slides>18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Maketazioa: Profila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Puntuen Ikonoa</vt:lpstr>
      <vt:lpstr>Erabilgarritasuna</vt:lpstr>
      <vt:lpstr>Irisgarritasuna</vt:lpstr>
      <vt:lpstr>Responsive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95</cp:revision>
  <dcterms:created xsi:type="dcterms:W3CDTF">2020-01-22T08:40:59Z</dcterms:created>
  <dcterms:modified xsi:type="dcterms:W3CDTF">2020-01-31T13:14:10Z</dcterms:modified>
</cp:coreProperties>
</file>