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u-ES" smtClean="0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04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rudi panoramiko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9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ulua eta epigraf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53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ipua epigrafe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74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zen-txart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58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zut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4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rudiko zutab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78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35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5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54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08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7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u-ES" smtClean="0"/>
              <a:t>Irudia gehitzeko, sakatu ikonoa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u-ES" smtClean="0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6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u-ES" smtClean="0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diapositiba nagusiaren testu-estiloak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2CEC22-7E63-4875-B7E5-EFE6F76FF188}" type="datetimeFigureOut">
              <a:rPr lang="es-ES" smtClean="0"/>
              <a:t>22/01/2020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323913A-D7F0-4202-B2BC-F904427DB129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67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413164" y="457345"/>
            <a:ext cx="9144000" cy="1316037"/>
          </a:xfrm>
        </p:spPr>
        <p:txBody>
          <a:bodyPr/>
          <a:lstStyle/>
          <a:p>
            <a:r>
              <a:rPr lang="es-ES" dirty="0" err="1" smtClean="0"/>
              <a:t>Brain</a:t>
            </a:r>
            <a:r>
              <a:rPr lang="es-ES" dirty="0" smtClean="0"/>
              <a:t> </a:t>
            </a:r>
            <a:r>
              <a:rPr lang="es-ES" dirty="0" err="1" smtClean="0"/>
              <a:t>Pain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4" y="2545399"/>
            <a:ext cx="2565079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Logoa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4498889"/>
            <a:ext cx="1573484" cy="2001908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390" y="2323746"/>
            <a:ext cx="1481678" cy="1818129"/>
          </a:xfrm>
          <a:prstGeom prst="rect">
            <a:avLst/>
          </a:prstGeom>
        </p:spPr>
      </p:pic>
      <p:sp>
        <p:nvSpPr>
          <p:cNvPr id="9" name="TestuKoadroa 8"/>
          <p:cNvSpPr txBox="1"/>
          <p:nvPr/>
        </p:nvSpPr>
        <p:spPr>
          <a:xfrm>
            <a:off x="6761017" y="2909644"/>
            <a:ext cx="410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honako</a:t>
            </a:r>
            <a:r>
              <a:rPr lang="es-ES" dirty="0" smtClean="0"/>
              <a:t> logo </a:t>
            </a:r>
            <a:r>
              <a:rPr lang="es-ES" dirty="0" err="1" smtClean="0"/>
              <a:t>hau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/>
              <a:t>.</a:t>
            </a:r>
          </a:p>
        </p:txBody>
      </p:sp>
      <p:sp>
        <p:nvSpPr>
          <p:cNvPr id="10" name="TestuKoadroa 9"/>
          <p:cNvSpPr txBox="1"/>
          <p:nvPr/>
        </p:nvSpPr>
        <p:spPr>
          <a:xfrm>
            <a:off x="6761017" y="5176677"/>
            <a:ext cx="4100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Aurreko</a:t>
            </a:r>
            <a:r>
              <a:rPr lang="es-ES" dirty="0" smtClean="0"/>
              <a:t> </a:t>
            </a:r>
            <a:r>
              <a:rPr lang="es-ES" dirty="0" err="1" smtClean="0"/>
              <a:t>logoa</a:t>
            </a:r>
            <a:r>
              <a:rPr lang="es-ES" dirty="0" smtClean="0"/>
              <a:t> oso </a:t>
            </a:r>
            <a:r>
              <a:rPr lang="es-ES" dirty="0" err="1" smtClean="0"/>
              <a:t>ondo</a:t>
            </a:r>
            <a:r>
              <a:rPr lang="es-ES" dirty="0" smtClean="0"/>
              <a:t> </a:t>
            </a:r>
            <a:r>
              <a:rPr lang="es-ES" dirty="0" err="1" smtClean="0"/>
              <a:t>gelditzen</a:t>
            </a:r>
            <a:r>
              <a:rPr lang="es-ES" dirty="0" smtClean="0"/>
              <a:t> </a:t>
            </a:r>
            <a:r>
              <a:rPr lang="es-ES" dirty="0" err="1" smtClean="0"/>
              <a:t>ez</a:t>
            </a:r>
            <a:r>
              <a:rPr lang="es-ES" dirty="0" smtClean="0"/>
              <a:t> </a:t>
            </a:r>
            <a:r>
              <a:rPr lang="es-ES" dirty="0" err="1" smtClean="0"/>
              <a:t>zenez</a:t>
            </a:r>
            <a:r>
              <a:rPr lang="es-ES" dirty="0" smtClean="0"/>
              <a:t> logo </a:t>
            </a:r>
            <a:r>
              <a:rPr lang="es-ES" dirty="0" err="1" smtClean="0"/>
              <a:t>berria</a:t>
            </a:r>
            <a:r>
              <a:rPr lang="es-ES" dirty="0" smtClean="0"/>
              <a:t> </a:t>
            </a:r>
            <a:r>
              <a:rPr lang="es-ES" dirty="0" err="1" smtClean="0"/>
              <a:t>diseinatu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5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276" y="2660029"/>
            <a:ext cx="2222222" cy="1663492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3" y="2582710"/>
            <a:ext cx="1481678" cy="181812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74" y="2490821"/>
            <a:ext cx="1573484" cy="2001908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3021279" y="4856314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Hemen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ikonoaren</a:t>
            </a:r>
            <a:r>
              <a:rPr lang="es-ES" dirty="0" smtClean="0"/>
              <a:t> </a:t>
            </a:r>
            <a:r>
              <a:rPr lang="es-ES" dirty="0" err="1" smtClean="0"/>
              <a:t>transizioa</a:t>
            </a:r>
            <a:r>
              <a:rPr lang="es-ES" dirty="0" smtClean="0"/>
              <a:t> </a:t>
            </a:r>
            <a:r>
              <a:rPr lang="es-ES" dirty="0" err="1" smtClean="0"/>
              <a:t>daukagu</a:t>
            </a:r>
            <a:r>
              <a:rPr lang="es-ES" dirty="0" smtClean="0"/>
              <a:t>, </a:t>
            </a:r>
            <a:r>
              <a:rPr lang="es-ES" dirty="0" err="1" smtClean="0"/>
              <a:t>hasieratik</a:t>
            </a:r>
            <a:r>
              <a:rPr lang="es-ES" dirty="0" smtClean="0"/>
              <a:t> </a:t>
            </a:r>
            <a:r>
              <a:rPr lang="es-ES" dirty="0" err="1" smtClean="0"/>
              <a:t>bukaerara</a:t>
            </a:r>
            <a:r>
              <a:rPr lang="es-ES" dirty="0" smtClean="0"/>
              <a:t>.</a:t>
            </a:r>
          </a:p>
        </p:txBody>
      </p:sp>
      <p:sp>
        <p:nvSpPr>
          <p:cNvPr id="8" name="TestuKoadroa 7"/>
          <p:cNvSpPr txBox="1"/>
          <p:nvPr/>
        </p:nvSpPr>
        <p:spPr>
          <a:xfrm>
            <a:off x="3021279" y="5866230"/>
            <a:ext cx="6165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Azkenik</a:t>
            </a:r>
            <a:r>
              <a:rPr lang="es-ES" dirty="0" smtClean="0"/>
              <a:t> </a:t>
            </a:r>
            <a:r>
              <a:rPr lang="es-ES" dirty="0" err="1" smtClean="0"/>
              <a:t>gohiburuko</a:t>
            </a:r>
            <a:r>
              <a:rPr lang="es-ES" dirty="0" smtClean="0"/>
              <a:t> </a:t>
            </a:r>
            <a:r>
              <a:rPr lang="es-ES" dirty="0" err="1" smtClean="0"/>
              <a:t>ikonoa</a:t>
            </a:r>
            <a:r>
              <a:rPr lang="es-ES" dirty="0" smtClean="0"/>
              <a:t> </a:t>
            </a:r>
            <a:r>
              <a:rPr lang="es-ES" dirty="0" err="1" smtClean="0"/>
              <a:t>honela</a:t>
            </a:r>
            <a:r>
              <a:rPr lang="es-ES" dirty="0" smtClean="0"/>
              <a:t> </a:t>
            </a:r>
            <a:r>
              <a:rPr lang="es-ES" dirty="0" err="1" smtClean="0"/>
              <a:t>jartzea</a:t>
            </a:r>
            <a:r>
              <a:rPr lang="es-ES" dirty="0" smtClean="0"/>
              <a:t> </a:t>
            </a:r>
            <a:r>
              <a:rPr lang="es-ES" dirty="0" err="1" smtClean="0"/>
              <a:t>erabaki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ikuzteko</a:t>
            </a:r>
            <a:r>
              <a:rPr lang="es-ES" dirty="0" smtClean="0"/>
              <a:t> </a:t>
            </a:r>
            <a:r>
              <a:rPr lang="es-ES" dirty="0" err="1" smtClean="0"/>
              <a:t>errazagoa</a:t>
            </a:r>
            <a:r>
              <a:rPr lang="es-ES" dirty="0" smtClean="0"/>
              <a:t> </a:t>
            </a:r>
            <a:r>
              <a:rPr lang="es-ES" dirty="0" err="1" smtClean="0"/>
              <a:t>delako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49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Hasierako</a:t>
            </a:r>
            <a:r>
              <a:rPr lang="es-ES" dirty="0" smtClean="0"/>
              <a:t> </a:t>
            </a:r>
            <a:r>
              <a:rPr lang="es-ES" dirty="0" err="1" smtClean="0"/>
              <a:t>Bozetoa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3347" y="794186"/>
            <a:ext cx="4264439" cy="7581227"/>
          </a:xfrm>
        </p:spPr>
      </p:pic>
      <p:sp>
        <p:nvSpPr>
          <p:cNvPr id="8" name="TestuKoadroa 7"/>
          <p:cNvSpPr txBox="1"/>
          <p:nvPr/>
        </p:nvSpPr>
        <p:spPr>
          <a:xfrm>
            <a:off x="9421091" y="3713018"/>
            <a:ext cx="261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Hasieran</a:t>
            </a:r>
            <a:r>
              <a:rPr lang="es-ES" dirty="0" smtClean="0"/>
              <a:t> </a:t>
            </a:r>
            <a:r>
              <a:rPr lang="es-ES" dirty="0" err="1" smtClean="0"/>
              <a:t>geneukagun</a:t>
            </a:r>
            <a:r>
              <a:rPr lang="es-ES" dirty="0" smtClean="0"/>
              <a:t> </a:t>
            </a:r>
            <a:r>
              <a:rPr lang="es-ES" dirty="0" err="1" smtClean="0"/>
              <a:t>ideiaren</a:t>
            </a:r>
            <a:r>
              <a:rPr lang="es-ES" dirty="0" smtClean="0"/>
              <a:t> </a:t>
            </a:r>
            <a:r>
              <a:rPr lang="es-ES" dirty="0" err="1" smtClean="0"/>
              <a:t>maketazioa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gutxi</a:t>
            </a:r>
            <a:r>
              <a:rPr lang="es-ES" dirty="0" smtClean="0"/>
              <a:t> </a:t>
            </a:r>
            <a:r>
              <a:rPr lang="es-ES" dirty="0" err="1" smtClean="0"/>
              <a:t>gora</a:t>
            </a:r>
            <a:r>
              <a:rPr lang="es-ES" dirty="0" smtClean="0"/>
              <a:t> </a:t>
            </a:r>
            <a:r>
              <a:rPr lang="es-ES" dirty="0" err="1" smtClean="0"/>
              <a:t>nolakoa</a:t>
            </a:r>
            <a:r>
              <a:rPr lang="es-ES" dirty="0" smtClean="0"/>
              <a:t> </a:t>
            </a:r>
            <a:r>
              <a:rPr lang="es-ES" dirty="0" err="1" smtClean="0"/>
              <a:t>izango</a:t>
            </a:r>
            <a:r>
              <a:rPr lang="es-ES" dirty="0" smtClean="0"/>
              <a:t> zen </a:t>
            </a:r>
            <a:r>
              <a:rPr lang="es-ES" dirty="0" err="1" smtClean="0"/>
              <a:t>jakiteko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8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Maketazioa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12606"/>
            <a:ext cx="2701636" cy="4099032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89" y="2758968"/>
            <a:ext cx="2797752" cy="4099032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7444050" y="3695795"/>
            <a:ext cx="3823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Behin</a:t>
            </a:r>
            <a:r>
              <a:rPr lang="es-ES" dirty="0" smtClean="0"/>
              <a:t> </a:t>
            </a:r>
            <a:r>
              <a:rPr lang="es-ES" dirty="0" err="1" smtClean="0"/>
              <a:t>bozetoa</a:t>
            </a:r>
            <a:r>
              <a:rPr lang="es-ES" dirty="0" smtClean="0"/>
              <a:t> </a:t>
            </a:r>
            <a:r>
              <a:rPr lang="es-ES" dirty="0" err="1" smtClean="0"/>
              <a:t>edukita</a:t>
            </a:r>
            <a:r>
              <a:rPr lang="es-ES" dirty="0" smtClean="0"/>
              <a:t> </a:t>
            </a:r>
            <a:r>
              <a:rPr lang="es-ES" dirty="0" err="1" smtClean="0"/>
              <a:t>garatzen</a:t>
            </a:r>
            <a:r>
              <a:rPr lang="es-ES" dirty="0" smtClean="0"/>
              <a:t> </a:t>
            </a:r>
            <a:r>
              <a:rPr lang="es-ES" dirty="0" err="1" smtClean="0"/>
              <a:t>hasi</a:t>
            </a:r>
            <a:r>
              <a:rPr lang="es-ES" dirty="0" smtClean="0"/>
              <a:t> </a:t>
            </a:r>
            <a:r>
              <a:rPr lang="es-ES" dirty="0" err="1" smtClean="0"/>
              <a:t>ginen</a:t>
            </a:r>
            <a:r>
              <a:rPr lang="es-ES" dirty="0" smtClean="0"/>
              <a:t> eta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behar</a:t>
            </a:r>
            <a:r>
              <a:rPr lang="es-ES" dirty="0" smtClean="0"/>
              <a:t> </a:t>
            </a:r>
            <a:r>
              <a:rPr lang="es-ES" dirty="0" err="1" smtClean="0"/>
              <a:t>zituela</a:t>
            </a:r>
            <a:r>
              <a:rPr lang="es-ES" dirty="0" smtClean="0"/>
              <a:t> </a:t>
            </a:r>
            <a:r>
              <a:rPr lang="es-ES" dirty="0" err="1" smtClean="0"/>
              <a:t>ikusi</a:t>
            </a:r>
            <a:r>
              <a:rPr lang="es-ES" dirty="0" smtClean="0"/>
              <a:t> </a:t>
            </a:r>
            <a:r>
              <a:rPr lang="es-ES" dirty="0" err="1" smtClean="0"/>
              <a:t>genuenez</a:t>
            </a:r>
            <a:r>
              <a:rPr lang="es-ES" dirty="0" smtClean="0"/>
              <a:t> </a:t>
            </a:r>
            <a:r>
              <a:rPr lang="es-ES" dirty="0" err="1" smtClean="0"/>
              <a:t>maketazioa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lehioak</a:t>
            </a:r>
            <a:r>
              <a:rPr lang="es-ES" dirty="0" smtClean="0"/>
              <a:t> </a:t>
            </a:r>
            <a:r>
              <a:rPr lang="es-ES" dirty="0" err="1" smtClean="0"/>
              <a:t>gehiago</a:t>
            </a:r>
            <a:r>
              <a:rPr lang="es-ES" dirty="0" smtClean="0"/>
              <a:t> </a:t>
            </a:r>
            <a:r>
              <a:rPr lang="es-ES" dirty="0" err="1" smtClean="0"/>
              <a:t>zehaztuz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Garapena</a:t>
            </a:r>
            <a:endParaRPr lang="es-ES" dirty="0"/>
          </a:p>
        </p:txBody>
      </p:sp>
      <p:sp>
        <p:nvSpPr>
          <p:cNvPr id="4" name="TestuKoadroa 3"/>
          <p:cNvSpPr txBox="1"/>
          <p:nvPr/>
        </p:nvSpPr>
        <p:spPr>
          <a:xfrm>
            <a:off x="6680998" y="2567623"/>
            <a:ext cx="477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Aplikazioaren</a:t>
            </a:r>
            <a:r>
              <a:rPr lang="es-ES" dirty="0" smtClean="0"/>
              <a:t> </a:t>
            </a: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modan</a:t>
            </a:r>
            <a:r>
              <a:rPr lang="es-ES" dirty="0" smtClean="0"/>
              <a:t> </a:t>
            </a:r>
            <a:r>
              <a:rPr lang="es-ES" dirty="0" err="1" smtClean="0"/>
              <a:t>dagoen</a:t>
            </a:r>
            <a:r>
              <a:rPr lang="es-ES" dirty="0" smtClean="0"/>
              <a:t> </a:t>
            </a:r>
            <a:r>
              <a:rPr lang="es-ES" dirty="0" err="1" smtClean="0"/>
              <a:t>beste</a:t>
            </a:r>
            <a:r>
              <a:rPr lang="es-ES" dirty="0" smtClean="0"/>
              <a:t> </a:t>
            </a:r>
            <a:r>
              <a:rPr lang="es-ES" dirty="0" err="1" smtClean="0"/>
              <a:t>aplikazioetan</a:t>
            </a:r>
            <a:r>
              <a:rPr lang="es-ES" dirty="0" smtClean="0"/>
              <a:t> </a:t>
            </a:r>
            <a:r>
              <a:rPr lang="es-ES" dirty="0" err="1" smtClean="0"/>
              <a:t>inspiratuz</a:t>
            </a:r>
            <a:r>
              <a:rPr lang="es-ES" dirty="0" smtClean="0"/>
              <a:t> </a:t>
            </a:r>
            <a:r>
              <a:rPr lang="es-ES" dirty="0" err="1" smtClean="0"/>
              <a:t>egin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41" y="4100946"/>
            <a:ext cx="4285732" cy="1981200"/>
          </a:xfrm>
          <a:prstGeom prst="rect">
            <a:avLst/>
          </a:prstGeom>
        </p:spPr>
      </p:pic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99" y="2823936"/>
            <a:ext cx="1853254" cy="365336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57" y="2823936"/>
            <a:ext cx="1780187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Hasiera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1" y="2469760"/>
            <a:ext cx="2656458" cy="4129907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5801566" y="3519052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Jokatu</a:t>
            </a:r>
            <a:r>
              <a:rPr lang="es-ES" dirty="0" smtClean="0"/>
              <a:t>, </a:t>
            </a:r>
            <a:r>
              <a:rPr lang="es-ES" dirty="0" err="1" smtClean="0"/>
              <a:t>logeatu</a:t>
            </a:r>
            <a:r>
              <a:rPr lang="es-ES" dirty="0" smtClean="0"/>
              <a:t> eta </a:t>
            </a:r>
            <a:r>
              <a:rPr lang="es-ES" dirty="0" err="1" smtClean="0"/>
              <a:t>erregistratu</a:t>
            </a:r>
            <a:r>
              <a:rPr lang="es-ES" dirty="0"/>
              <a:t>  </a:t>
            </a:r>
            <a:r>
              <a:rPr lang="es-ES" dirty="0" smtClean="0"/>
              <a:t>  </a:t>
            </a:r>
            <a:r>
              <a:rPr lang="es-ES" dirty="0" err="1" smtClean="0"/>
              <a:t>aukera</a:t>
            </a:r>
            <a:r>
              <a:rPr lang="es-ES" dirty="0" smtClean="0"/>
              <a:t> </a:t>
            </a:r>
            <a:r>
              <a:rPr lang="es-ES" dirty="0" err="1" smtClean="0"/>
              <a:t>nagusiak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Kolore</a:t>
            </a:r>
            <a:r>
              <a:rPr lang="es-ES" dirty="0" smtClean="0"/>
              <a:t> </a:t>
            </a:r>
            <a:r>
              <a:rPr lang="es-ES" dirty="0" err="1" smtClean="0"/>
              <a:t>ilun</a:t>
            </a:r>
            <a:r>
              <a:rPr lang="es-ES" dirty="0" smtClean="0"/>
              <a:t> eta </a:t>
            </a:r>
            <a:r>
              <a:rPr lang="es-ES" dirty="0" err="1" smtClean="0"/>
              <a:t>argien</a:t>
            </a:r>
            <a:r>
              <a:rPr lang="es-ES" dirty="0" smtClean="0"/>
              <a:t> </a:t>
            </a:r>
            <a:r>
              <a:rPr lang="es-ES" dirty="0" err="1" smtClean="0"/>
              <a:t>kontraste</a:t>
            </a:r>
            <a:r>
              <a:rPr lang="es-ES" dirty="0" smtClean="0"/>
              <a:t> </a:t>
            </a:r>
            <a:r>
              <a:rPr lang="es-ES" dirty="0" err="1" smtClean="0"/>
              <a:t>aberatsa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Estetika</a:t>
            </a:r>
            <a:r>
              <a:rPr lang="es-ES" dirty="0" smtClean="0"/>
              <a:t> </a:t>
            </a:r>
            <a:r>
              <a:rPr lang="es-ES" dirty="0" err="1" smtClean="0"/>
              <a:t>modernoa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4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500312"/>
            <a:ext cx="2790825" cy="4023270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6819900" y="3619500"/>
            <a:ext cx="392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Erabiltzaileen</a:t>
            </a:r>
            <a:r>
              <a:rPr lang="es-ES" dirty="0" smtClean="0"/>
              <a:t> lista </a:t>
            </a:r>
            <a:r>
              <a:rPr lang="es-ES" dirty="0" err="1" smtClean="0"/>
              <a:t>bakoitzak</a:t>
            </a:r>
            <a:r>
              <a:rPr lang="es-ES" dirty="0" smtClean="0"/>
              <a:t> </a:t>
            </a:r>
            <a:r>
              <a:rPr lang="es-ES" dirty="0" err="1" smtClean="0"/>
              <a:t>bere</a:t>
            </a:r>
            <a:r>
              <a:rPr lang="es-ES" dirty="0" smtClean="0"/>
              <a:t> </a:t>
            </a:r>
            <a:r>
              <a:rPr lang="es-ES" dirty="0" err="1" smtClean="0"/>
              <a:t>puntuekin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arabera</a:t>
            </a:r>
            <a:r>
              <a:rPr lang="es-ES" dirty="0" smtClean="0"/>
              <a:t> </a:t>
            </a:r>
            <a:r>
              <a:rPr lang="es-ES" dirty="0" err="1" smtClean="0"/>
              <a:t>sailkatuta</a:t>
            </a:r>
            <a:endParaRPr lang="es-ES" dirty="0" smtClean="0"/>
          </a:p>
          <a:p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Lehenengo</a:t>
            </a:r>
            <a:r>
              <a:rPr lang="es-ES" dirty="0" smtClean="0"/>
              <a:t>, </a:t>
            </a:r>
            <a:r>
              <a:rPr lang="es-ES" dirty="0" err="1" smtClean="0"/>
              <a:t>bigarren</a:t>
            </a:r>
            <a:r>
              <a:rPr lang="es-ES" dirty="0" smtClean="0"/>
              <a:t> eta </a:t>
            </a:r>
            <a:r>
              <a:rPr lang="es-ES" dirty="0" err="1" smtClean="0"/>
              <a:t>hirugarren</a:t>
            </a:r>
            <a:r>
              <a:rPr lang="es-ES" dirty="0" smtClean="0"/>
              <a:t> </a:t>
            </a:r>
            <a:r>
              <a:rPr lang="es-ES" dirty="0" err="1" smtClean="0"/>
              <a:t>postuak</a:t>
            </a:r>
            <a:r>
              <a:rPr lang="es-ES" dirty="0" smtClean="0"/>
              <a:t> </a:t>
            </a:r>
            <a:r>
              <a:rPr lang="es-ES" dirty="0" err="1" smtClean="0"/>
              <a:t>nabarmenduta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98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Sailkapena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6" y="2437303"/>
            <a:ext cx="1942857" cy="2273016"/>
          </a:xfrm>
          <a:prstGeom prst="rect">
            <a:avLst/>
          </a:prstGeom>
        </p:spPr>
      </p:pic>
      <p:pic>
        <p:nvPicPr>
          <p:cNvPr id="5" name="Irudi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586" y="5397683"/>
            <a:ext cx="1511111" cy="1460317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40" y="2437303"/>
            <a:ext cx="1942857" cy="2273016"/>
          </a:xfrm>
          <a:prstGeom prst="rect">
            <a:avLst/>
          </a:prstGeom>
        </p:spPr>
      </p:pic>
      <p:pic>
        <p:nvPicPr>
          <p:cNvPr id="7" name="Irudi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3" y="3830346"/>
            <a:ext cx="1942857" cy="2273016"/>
          </a:xfrm>
          <a:prstGeom prst="rect">
            <a:avLst/>
          </a:prstGeom>
        </p:spPr>
      </p:pic>
      <p:sp>
        <p:nvSpPr>
          <p:cNvPr id="8" name="TestuKoadroa 7"/>
          <p:cNvSpPr txBox="1"/>
          <p:nvPr/>
        </p:nvSpPr>
        <p:spPr>
          <a:xfrm>
            <a:off x="7647709" y="2630017"/>
            <a:ext cx="3643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Sailkapeneko</a:t>
            </a:r>
            <a:r>
              <a:rPr lang="es-ES" dirty="0" smtClean="0"/>
              <a:t> </a:t>
            </a:r>
            <a:r>
              <a:rPr lang="es-ES" dirty="0" err="1" smtClean="0"/>
              <a:t>postua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nabarmentzeko</a:t>
            </a:r>
            <a:r>
              <a:rPr lang="es-ES" dirty="0" smtClean="0"/>
              <a:t> </a:t>
            </a:r>
            <a:r>
              <a:rPr lang="es-ES" dirty="0" err="1" smtClean="0"/>
              <a:t>hiru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genituen</a:t>
            </a:r>
            <a:r>
              <a:rPr lang="es-ES" dirty="0" smtClean="0"/>
              <a:t> </a:t>
            </a:r>
            <a:r>
              <a:rPr lang="es-ES" dirty="0" err="1" smtClean="0"/>
              <a:t>bakoitza</a:t>
            </a:r>
            <a:r>
              <a:rPr lang="es-ES" dirty="0" smtClean="0"/>
              <a:t> </a:t>
            </a:r>
            <a:r>
              <a:rPr lang="es-ES" dirty="0" err="1" smtClean="0"/>
              <a:t>dagokion</a:t>
            </a:r>
            <a:r>
              <a:rPr lang="es-ES" dirty="0" smtClean="0"/>
              <a:t> </a:t>
            </a:r>
            <a:r>
              <a:rPr lang="es-ES" dirty="0" err="1" smtClean="0"/>
              <a:t>postuarekin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7647709" y="5397683"/>
            <a:ext cx="364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Baita</a:t>
            </a:r>
            <a:r>
              <a:rPr lang="es-ES" dirty="0" smtClean="0"/>
              <a:t> ere </a:t>
            </a:r>
            <a:r>
              <a:rPr lang="es-ES" dirty="0" err="1" smtClean="0"/>
              <a:t>puntuen</a:t>
            </a:r>
            <a:r>
              <a:rPr lang="es-ES" dirty="0" smtClean="0"/>
              <a:t> </a:t>
            </a:r>
            <a:r>
              <a:rPr lang="es-ES" dirty="0" err="1" smtClean="0"/>
              <a:t>ikono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s-ES" dirty="0" err="1" smtClean="0"/>
              <a:t>genuen</a:t>
            </a:r>
            <a:r>
              <a:rPr lang="es-ES" dirty="0" smtClean="0"/>
              <a:t> </a:t>
            </a:r>
            <a:r>
              <a:rPr lang="es-ES" dirty="0" err="1" smtClean="0"/>
              <a:t>hauek</a:t>
            </a:r>
            <a:r>
              <a:rPr lang="es-ES" dirty="0" smtClean="0"/>
              <a:t> </a:t>
            </a:r>
            <a:r>
              <a:rPr lang="es-ES" dirty="0" err="1" smtClean="0"/>
              <a:t>obeto</a:t>
            </a:r>
            <a:r>
              <a:rPr lang="es-ES" dirty="0" smtClean="0"/>
              <a:t> </a:t>
            </a:r>
            <a:r>
              <a:rPr lang="es-ES" dirty="0" err="1" smtClean="0"/>
              <a:t>adierazteko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9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52405" y="1001377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Profila</a:t>
            </a:r>
            <a:endParaRPr lang="es-ES" dirty="0"/>
          </a:p>
        </p:txBody>
      </p:sp>
      <p:pic>
        <p:nvPicPr>
          <p:cNvPr id="6" name="Irudi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17" y="2227695"/>
            <a:ext cx="2894302" cy="4437051"/>
          </a:xfrm>
          <a:prstGeom prst="rect">
            <a:avLst/>
          </a:prstGeom>
        </p:spPr>
      </p:pic>
      <p:sp>
        <p:nvSpPr>
          <p:cNvPr id="7" name="TestuKoadroa 6"/>
          <p:cNvSpPr txBox="1"/>
          <p:nvPr/>
        </p:nvSpPr>
        <p:spPr>
          <a:xfrm>
            <a:off x="6470073" y="3292058"/>
            <a:ext cx="3643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Modako</a:t>
            </a:r>
            <a:r>
              <a:rPr lang="es-ES" dirty="0" smtClean="0"/>
              <a:t> </a:t>
            </a:r>
            <a:r>
              <a:rPr lang="es-ES" dirty="0" err="1" smtClean="0"/>
              <a:t>profil</a:t>
            </a:r>
            <a:r>
              <a:rPr lang="es-ES" dirty="0" smtClean="0"/>
              <a:t> </a:t>
            </a:r>
            <a:r>
              <a:rPr lang="es-ES" dirty="0" err="1" smtClean="0"/>
              <a:t>estruktura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Argazkia</a:t>
            </a:r>
            <a:r>
              <a:rPr lang="es-ES" dirty="0" smtClean="0"/>
              <a:t>, </a:t>
            </a:r>
            <a:r>
              <a:rPr lang="es-ES" dirty="0" err="1" smtClean="0"/>
              <a:t>izena</a:t>
            </a:r>
            <a:r>
              <a:rPr lang="es-ES" dirty="0" smtClean="0"/>
              <a:t> eta </a:t>
            </a:r>
            <a:r>
              <a:rPr lang="es-ES" dirty="0" err="1" smtClean="0"/>
              <a:t>emaila</a:t>
            </a:r>
            <a:r>
              <a:rPr lang="es-ES" dirty="0" smtClean="0"/>
              <a:t> </a:t>
            </a:r>
            <a:r>
              <a:rPr lang="es-ES" dirty="0" err="1" smtClean="0"/>
              <a:t>edukitea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Igotzeko</a:t>
            </a:r>
            <a:r>
              <a:rPr lang="es-ES" dirty="0" smtClean="0"/>
              <a:t> eta </a:t>
            </a:r>
            <a:r>
              <a:rPr lang="es-ES" dirty="0" err="1" smtClean="0"/>
              <a:t>editattzeko</a:t>
            </a:r>
            <a:r>
              <a:rPr lang="es-ES" dirty="0" smtClean="0"/>
              <a:t> </a:t>
            </a:r>
            <a:r>
              <a:rPr lang="es-ES" dirty="0" err="1" smtClean="0"/>
              <a:t>aukerak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1335062" y="918250"/>
            <a:ext cx="8761413" cy="706964"/>
          </a:xfrm>
        </p:spPr>
        <p:txBody>
          <a:bodyPr/>
          <a:lstStyle/>
          <a:p>
            <a:pPr algn="ctr"/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pantaila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62" y="2424113"/>
            <a:ext cx="2696611" cy="4136763"/>
          </a:xfrm>
          <a:prstGeom prst="rect">
            <a:avLst/>
          </a:prstGeom>
        </p:spPr>
      </p:pic>
      <p:sp>
        <p:nvSpPr>
          <p:cNvPr id="5" name="TestuKoadroa 4"/>
          <p:cNvSpPr txBox="1"/>
          <p:nvPr/>
        </p:nvSpPr>
        <p:spPr>
          <a:xfrm>
            <a:off x="6386946" y="3753830"/>
            <a:ext cx="4391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Logoa</a:t>
            </a:r>
            <a:r>
              <a:rPr lang="es-ES" dirty="0" smtClean="0"/>
              <a:t> eta </a:t>
            </a:r>
            <a:r>
              <a:rPr lang="es-ES" dirty="0" err="1" smtClean="0"/>
              <a:t>izenburua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Kargatze</a:t>
            </a:r>
            <a:r>
              <a:rPr lang="es-ES" dirty="0" smtClean="0"/>
              <a:t> </a:t>
            </a:r>
            <a:r>
              <a:rPr lang="es-ES" dirty="0" err="1" smtClean="0"/>
              <a:t>animazio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izatea</a:t>
            </a:r>
            <a:r>
              <a:rPr lang="es-E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Atzera</a:t>
            </a:r>
            <a:r>
              <a:rPr lang="es-ES" dirty="0" smtClean="0"/>
              <a:t> </a:t>
            </a:r>
            <a:r>
              <a:rPr lang="es-ES" dirty="0" err="1" smtClean="0"/>
              <a:t>kontu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edukitzea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19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ia (bilera-gela)">
  <a:themeElements>
    <a:clrScheme name="Ioia (bilera-gela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ia (bilera-gel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ia (bilera-gel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183</Words>
  <Application>Microsoft Office PowerPoint</Application>
  <PresentationFormat>Panoramikoa</PresentationFormat>
  <Paragraphs>40</Paragraphs>
  <Slides>11</Slides>
  <Notes>0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3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Ioia (bilera-gela)</vt:lpstr>
      <vt:lpstr>Brain Pain</vt:lpstr>
      <vt:lpstr>Hasierako Bozetoa</vt:lpstr>
      <vt:lpstr>Maketazioa</vt:lpstr>
      <vt:lpstr>Garapena</vt:lpstr>
      <vt:lpstr>Hasiera</vt:lpstr>
      <vt:lpstr>Sailkapena</vt:lpstr>
      <vt:lpstr>Sailkapena</vt:lpstr>
      <vt:lpstr>Profila</vt:lpstr>
      <vt:lpstr>Kargatze pantaila</vt:lpstr>
      <vt:lpstr>Logoa</vt:lpstr>
      <vt:lpstr>Gohiburuko Ikonoa</vt:lpstr>
    </vt:vector>
  </TitlesOfParts>
  <Company>Hezkuntza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Pain</dc:title>
  <dc:creator>Adminpremialocal</dc:creator>
  <cp:lastModifiedBy>Adminpremialocal</cp:lastModifiedBy>
  <cp:revision>24</cp:revision>
  <dcterms:created xsi:type="dcterms:W3CDTF">2020-01-22T08:40:59Z</dcterms:created>
  <dcterms:modified xsi:type="dcterms:W3CDTF">2020-01-22T11:19:56Z</dcterms:modified>
</cp:coreProperties>
</file>