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86" y="5397683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5397683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Baita</a:t>
            </a:r>
            <a:r>
              <a:rPr lang="es-ES" dirty="0" smtClean="0"/>
              <a:t> ere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Modako</a:t>
            </a:r>
            <a:r>
              <a:rPr lang="es-ES" dirty="0" smtClean="0"/>
              <a:t> </a:t>
            </a:r>
            <a:r>
              <a:rPr lang="es-ES" dirty="0" err="1" smtClean="0"/>
              <a:t>profil</a:t>
            </a:r>
            <a:r>
              <a:rPr lang="es-ES" dirty="0" smtClean="0"/>
              <a:t>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edukitea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editattzeko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</a:t>
            </a:r>
            <a:r>
              <a:rPr lang="es-ES" dirty="0" smtClean="0"/>
              <a:t> </a:t>
            </a:r>
            <a:r>
              <a:rPr lang="es-ES" dirty="0" err="1" smtClean="0"/>
              <a:t>kontu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4498889"/>
            <a:ext cx="1573484" cy="2001908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2323746"/>
            <a:ext cx="1481678" cy="1818129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6761017" y="2909644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honako</a:t>
            </a:r>
            <a:r>
              <a:rPr lang="es-ES" dirty="0" smtClean="0"/>
              <a:t> logo </a:t>
            </a:r>
            <a:r>
              <a:rPr lang="es-ES" dirty="0" err="1" smtClean="0"/>
              <a:t>hau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/>
              <a:t>.</a:t>
            </a:r>
          </a:p>
        </p:txBody>
      </p:sp>
      <p:sp>
        <p:nvSpPr>
          <p:cNvPr id="10" name="TestuKoadroa 9"/>
          <p:cNvSpPr txBox="1"/>
          <p:nvPr/>
        </p:nvSpPr>
        <p:spPr>
          <a:xfrm>
            <a:off x="6761017" y="5176677"/>
            <a:ext cx="410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r>
              <a:rPr lang="es-ES" dirty="0" smtClean="0"/>
              <a:t> oso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gelditzen</a:t>
            </a:r>
            <a:r>
              <a:rPr lang="es-ES" dirty="0" smtClean="0"/>
              <a:t> 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zenez</a:t>
            </a:r>
            <a:r>
              <a:rPr lang="es-ES" dirty="0" smtClean="0"/>
              <a:t> logo </a:t>
            </a:r>
            <a:r>
              <a:rPr lang="es-ES" dirty="0" err="1" smtClean="0"/>
              <a:t>berria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3" y="2582710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74" y="2490821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transizioa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ikuzteko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385396"/>
            <a:ext cx="5480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artean</a:t>
            </a:r>
            <a:r>
              <a:rPr lang="es-ES" dirty="0" smtClean="0"/>
              <a:t> </a:t>
            </a:r>
            <a:r>
              <a:rPr lang="es-ES" dirty="0" err="1" smtClean="0"/>
              <a:t>kontraset</a:t>
            </a:r>
            <a:r>
              <a:rPr lang="es-ES" dirty="0" smtClean="0"/>
              <a:t> </a:t>
            </a:r>
            <a:r>
              <a:rPr lang="es-ES" dirty="0" err="1" smtClean="0"/>
              <a:t>handia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318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esaguratxuena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besteen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aplikazioetan</a:t>
            </a:r>
            <a:r>
              <a:rPr lang="es-ES" dirty="0" smtClean="0"/>
              <a:t>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819900" y="36195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 </a:t>
            </a:r>
            <a:r>
              <a:rPr lang="es-ES" dirty="0" err="1" smtClean="0"/>
              <a:t>bakoitzak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puntuekin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269547"/>
            <a:ext cx="2815936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</TotalTime>
  <Words>243</Words>
  <Application>Microsoft Office PowerPoint</Application>
  <PresentationFormat>Panoramikoa</PresentationFormat>
  <Paragraphs>62</Paragraphs>
  <Slides>16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PowerPoint aurkezpena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Erabilgarritasuna</vt:lpstr>
      <vt:lpstr>Irisgarritasuna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51</cp:revision>
  <dcterms:created xsi:type="dcterms:W3CDTF">2020-01-22T08:40:59Z</dcterms:created>
  <dcterms:modified xsi:type="dcterms:W3CDTF">2020-01-29T09:54:35Z</dcterms:modified>
</cp:coreProperties>
</file>