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7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pPr algn="ctr"/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4966854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4779731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6470073" y="3292058"/>
            <a:ext cx="364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erakustea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informazioa</a:t>
            </a:r>
            <a:r>
              <a:rPr lang="es-ES" dirty="0" smtClean="0"/>
              <a:t> </a:t>
            </a:r>
            <a:r>
              <a:rPr lang="es-ES" dirty="0" err="1" smtClean="0"/>
              <a:t>editatzeko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2" y="2256815"/>
            <a:ext cx="2851871" cy="44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6386946" y="3753830"/>
            <a:ext cx="439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Atzerako</a:t>
            </a:r>
            <a:r>
              <a:rPr lang="es-ES" dirty="0" smtClean="0"/>
              <a:t> </a:t>
            </a:r>
            <a:r>
              <a:rPr lang="es-ES" dirty="0" err="1" smtClean="0"/>
              <a:t>kontaketa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partida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aurretik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0" y="2343361"/>
            <a:ext cx="2820266" cy="42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6" y="2708096"/>
            <a:ext cx="2557156" cy="3253412"/>
          </a:xfrm>
          <a:prstGeom prst="rect">
            <a:avLst/>
          </a:prstGeom>
        </p:spPr>
      </p:pic>
      <p:sp>
        <p:nvSpPr>
          <p:cNvPr id="10" name="TestuKoadroa 9"/>
          <p:cNvSpPr txBox="1"/>
          <p:nvPr/>
        </p:nvSpPr>
        <p:spPr>
          <a:xfrm>
            <a:off x="5815420" y="4011636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r>
              <a:rPr lang="es-ES" dirty="0" smtClean="0"/>
              <a:t> </a:t>
            </a:r>
            <a:r>
              <a:rPr lang="es-ES" dirty="0" err="1" smtClean="0"/>
              <a:t>izenean</a:t>
            </a:r>
            <a:r>
              <a:rPr lang="es-ES" dirty="0" smtClean="0"/>
              <a:t> </a:t>
            </a:r>
            <a:r>
              <a:rPr lang="es-ES" dirty="0" err="1" smtClean="0"/>
              <a:t>oinarrituz</a:t>
            </a:r>
            <a:r>
              <a:rPr lang="es-ES" dirty="0" smtClean="0"/>
              <a:t> </a:t>
            </a:r>
            <a:r>
              <a:rPr lang="es-ES" dirty="0" err="1" smtClean="0"/>
              <a:t>sortutako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84" y="2582709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98930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smtClean="0"/>
              <a:t>eboluzioa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ikusteko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  <p:cxnSp>
        <p:nvCxnSpPr>
          <p:cNvPr id="9" name="Gezidun lotura-marra zuzena 8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/>
              <a:t>Ikonoa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3021279" y="5007145"/>
            <a:ext cx="61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eboluzioa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7" name="TestuKoadroa 6"/>
          <p:cNvSpPr txBox="1"/>
          <p:nvPr/>
        </p:nvSpPr>
        <p:spPr>
          <a:xfrm>
            <a:off x="3021278" y="5664875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ezberdintzeko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 </a:t>
            </a:r>
            <a:r>
              <a:rPr lang="es-ES" dirty="0" err="1" smtClean="0"/>
              <a:t>jarri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 </a:t>
            </a:r>
            <a:r>
              <a:rPr lang="es-ES" dirty="0" err="1" smtClean="0"/>
              <a:t>azkenengo</a:t>
            </a:r>
            <a:r>
              <a:rPr lang="es-ES" dirty="0" smtClean="0"/>
              <a:t> </a:t>
            </a:r>
            <a:r>
              <a:rPr lang="es-ES" dirty="0" err="1" smtClean="0"/>
              <a:t>diseinua</a:t>
            </a:r>
            <a:r>
              <a:rPr lang="es-ES" dirty="0" smtClean="0"/>
              <a:t>.</a:t>
            </a:r>
            <a:endParaRPr lang="es-ES" dirty="0" smtClean="0"/>
          </a:p>
        </p:txBody>
      </p:sp>
      <p:cxnSp>
        <p:nvCxnSpPr>
          <p:cNvPr id="8" name="Gezidun lotura-marra zuzena 7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rudia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5" y="2782570"/>
            <a:ext cx="1822284" cy="1807347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25" y="2782570"/>
            <a:ext cx="1861262" cy="1846006"/>
          </a:xfrm>
          <a:prstGeom prst="rect">
            <a:avLst/>
          </a:prstGeom>
        </p:spPr>
      </p:pic>
      <p:pic>
        <p:nvPicPr>
          <p:cNvPr id="12" name="Irudia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33" y="2756219"/>
            <a:ext cx="2022412" cy="19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Erabilgarritasuna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535659" y="3108397"/>
            <a:ext cx="4740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Estetika</a:t>
            </a:r>
            <a:r>
              <a:rPr lang="es-ES" dirty="0"/>
              <a:t> </a:t>
            </a:r>
            <a:r>
              <a:rPr lang="es-ES" dirty="0" err="1"/>
              <a:t>Modernoa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eta letra </a:t>
            </a:r>
            <a:r>
              <a:rPr lang="es-ES" dirty="0" err="1" smtClean="0"/>
              <a:t>argiak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estandarrak</a:t>
            </a:r>
            <a:r>
              <a:rPr lang="es-ES" dirty="0" smtClean="0"/>
              <a:t> </a:t>
            </a:r>
            <a:r>
              <a:rPr lang="es-ES" dirty="0" err="1" smtClean="0"/>
              <a:t>mantendu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Bizkorra</a:t>
            </a:r>
            <a:r>
              <a:rPr lang="es-ES" dirty="0" smtClean="0"/>
              <a:t> eta </a:t>
            </a:r>
            <a:r>
              <a:rPr lang="es-ES" dirty="0" err="1" smtClean="0"/>
              <a:t>intuitiboa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8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Irisgarritasuna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400800" y="3699164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garbiak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Koloreen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ona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-Letra mota </a:t>
            </a:r>
            <a:r>
              <a:rPr lang="es-ES" dirty="0" err="1" smtClean="0"/>
              <a:t>esanguratsua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Errez</a:t>
            </a:r>
            <a:r>
              <a:rPr lang="es-ES" dirty="0" smtClean="0"/>
              <a:t> </a:t>
            </a:r>
            <a:r>
              <a:rPr lang="es-ES" dirty="0" err="1" smtClean="0"/>
              <a:t>antzematen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ikonoak</a:t>
            </a:r>
            <a:r>
              <a:rPr lang="es-ES" dirty="0" smtClean="0"/>
              <a:t>.</a:t>
            </a:r>
            <a:endParaRPr lang="es-ES" dirty="0"/>
          </a:p>
        </p:txBody>
      </p:sp>
      <p:cxnSp>
        <p:nvCxnSpPr>
          <p:cNvPr id="8" name="Gezidun lotura-marra zuzena 7"/>
          <p:cNvCxnSpPr/>
          <p:nvPr/>
        </p:nvCxnSpPr>
        <p:spPr>
          <a:xfrm flipH="1" flipV="1">
            <a:off x="3574473" y="3699165"/>
            <a:ext cx="2660072" cy="2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 flipH="1" flipV="1">
            <a:off x="2466109" y="4308764"/>
            <a:ext cx="3768436" cy="6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zidun lotura-marra zuzena 17"/>
          <p:cNvCxnSpPr/>
          <p:nvPr/>
        </p:nvCxnSpPr>
        <p:spPr>
          <a:xfrm flipH="1" flipV="1">
            <a:off x="3782291" y="2691135"/>
            <a:ext cx="2618509" cy="2856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zidun lotura-marra zuzena 19"/>
          <p:cNvCxnSpPr/>
          <p:nvPr/>
        </p:nvCxnSpPr>
        <p:spPr>
          <a:xfrm flipH="1">
            <a:off x="4141041" y="5575456"/>
            <a:ext cx="2259759" cy="83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Responsive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58" y="2618208"/>
            <a:ext cx="2219759" cy="397257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6608617" y="27732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 plus</a:t>
            </a:r>
            <a:endParaRPr lang="es-ES" dirty="0"/>
          </a:p>
        </p:txBody>
      </p:sp>
      <p:pic>
        <p:nvPicPr>
          <p:cNvPr id="8" name="Irudi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642" y="2430150"/>
            <a:ext cx="2314766" cy="4109098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7159536" y="460449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</a:t>
            </a:r>
            <a:endParaRPr lang="es-ES" dirty="0"/>
          </a:p>
        </p:txBody>
      </p:sp>
      <p:cxnSp>
        <p:nvCxnSpPr>
          <p:cNvPr id="11" name="Gezidun lotura-marra zuzena 10"/>
          <p:cNvCxnSpPr/>
          <p:nvPr/>
        </p:nvCxnSpPr>
        <p:spPr>
          <a:xfrm flipH="1">
            <a:off x="6816436" y="3311236"/>
            <a:ext cx="1482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>
            <a:off x="7329055" y="5084618"/>
            <a:ext cx="13752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rudia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43" y="2430150"/>
            <a:ext cx="2252448" cy="3727643"/>
          </a:xfrm>
          <a:prstGeom prst="rect">
            <a:avLst/>
          </a:prstGeom>
        </p:spPr>
      </p:pic>
      <p:sp>
        <p:nvSpPr>
          <p:cNvPr id="24" name="TestuKoadroa 23"/>
          <p:cNvSpPr txBox="1"/>
          <p:nvPr/>
        </p:nvSpPr>
        <p:spPr>
          <a:xfrm>
            <a:off x="940806" y="622145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Responsive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5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22368"/>
            <a:ext cx="3430902" cy="450987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77" y="2261754"/>
            <a:ext cx="3472296" cy="4499313"/>
          </a:xfrm>
          <a:prstGeom prst="rect">
            <a:avLst/>
          </a:prstGeom>
        </p:spPr>
      </p:pic>
      <p:cxnSp>
        <p:nvCxnSpPr>
          <p:cNvPr id="12" name="Gezidun lotura-marra zuzena 11"/>
          <p:cNvCxnSpPr/>
          <p:nvPr/>
        </p:nvCxnSpPr>
        <p:spPr>
          <a:xfrm>
            <a:off x="3671455" y="3685309"/>
            <a:ext cx="3796145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" y="2458833"/>
            <a:ext cx="3147370" cy="4149786"/>
          </a:xfrm>
          <a:prstGeom prst="rect">
            <a:avLst/>
          </a:prstGeom>
        </p:spPr>
      </p:pic>
      <p:sp>
        <p:nvSpPr>
          <p:cNvPr id="6" name="TestuKoadroa 5"/>
          <p:cNvSpPr txBox="1"/>
          <p:nvPr/>
        </p:nvSpPr>
        <p:spPr>
          <a:xfrm>
            <a:off x="4558145" y="3103418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Sailkapenean</a:t>
            </a:r>
            <a:r>
              <a:rPr lang="es-ES" dirty="0" smtClean="0"/>
              <a:t> </a:t>
            </a:r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zure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Azpian</a:t>
            </a:r>
            <a:r>
              <a:rPr lang="es-ES" dirty="0" smtClean="0"/>
              <a:t> </a:t>
            </a:r>
            <a:r>
              <a:rPr lang="es-ES" dirty="0" err="1" smtClean="0"/>
              <a:t>sailkapenekoen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agertzen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4558145" y="4630708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hirurak</a:t>
            </a:r>
            <a:r>
              <a:rPr lang="es-ES" dirty="0" smtClean="0"/>
              <a:t> </a:t>
            </a:r>
            <a:r>
              <a:rPr lang="es-ES" dirty="0" err="1" smtClean="0"/>
              <a:t>nabarmedurik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r>
              <a:rPr lang="es-ES" dirty="0" smtClean="0"/>
              <a:t> </a:t>
            </a:r>
            <a:r>
              <a:rPr lang="es-ES" dirty="0" err="1" smtClean="0"/>
              <a:t>lauki</a:t>
            </a:r>
            <a:r>
              <a:rPr lang="es-ES" dirty="0" smtClean="0"/>
              <a:t> </a:t>
            </a:r>
            <a:r>
              <a:rPr lang="es-ES" dirty="0" err="1" smtClean="0"/>
              <a:t>bereziekin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Taldeak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18930"/>
            <a:ext cx="2847975" cy="3676650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23" y="2480830"/>
            <a:ext cx="2933700" cy="3714750"/>
          </a:xfrm>
          <a:prstGeom prst="rect">
            <a:avLst/>
          </a:prstGeom>
        </p:spPr>
      </p:pic>
      <p:cxnSp>
        <p:nvCxnSpPr>
          <p:cNvPr id="8" name="Gezidun lotura-marra zuzena 7"/>
          <p:cNvCxnSpPr/>
          <p:nvPr/>
        </p:nvCxnSpPr>
        <p:spPr>
          <a:xfrm>
            <a:off x="2978727" y="3643745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2978727" y="4199659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2978727" y="4830906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Partidak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8" y="2323086"/>
            <a:ext cx="3225203" cy="4160842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043055" y="4034175"/>
            <a:ext cx="661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Bertan</a:t>
            </a:r>
            <a:r>
              <a:rPr lang="es-ES" dirty="0" smtClean="0"/>
              <a:t>,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partidak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, </a:t>
            </a:r>
            <a:r>
              <a:rPr lang="es-ES" dirty="0" err="1" smtClean="0"/>
              <a:t>dagozkion</a:t>
            </a:r>
            <a:r>
              <a:rPr lang="es-ES" dirty="0" smtClean="0"/>
              <a:t> </a:t>
            </a:r>
            <a:r>
              <a:rPr lang="es-ES" dirty="0" err="1" smtClean="0"/>
              <a:t>datuekin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71" y="2365663"/>
            <a:ext cx="3271838" cy="423287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220691" y="368530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editatu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6441905" y="462741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Izena</a:t>
            </a:r>
            <a:r>
              <a:rPr lang="es-ES" dirty="0" smtClean="0"/>
              <a:t> </a:t>
            </a:r>
            <a:r>
              <a:rPr lang="es-ES" dirty="0" err="1" smtClean="0"/>
              <a:t>aldatu</a:t>
            </a:r>
            <a:endParaRPr lang="es-ES" dirty="0"/>
          </a:p>
        </p:txBody>
      </p:sp>
      <p:cxnSp>
        <p:nvCxnSpPr>
          <p:cNvPr id="11" name="Gezidun lotura-marra zuzena 10"/>
          <p:cNvCxnSpPr>
            <a:endCxn id="6" idx="1"/>
          </p:cNvCxnSpPr>
          <p:nvPr/>
        </p:nvCxnSpPr>
        <p:spPr>
          <a:xfrm flipV="1">
            <a:off x="4682836" y="4812085"/>
            <a:ext cx="175906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zidun lotura-marra zuzena 11"/>
          <p:cNvCxnSpPr>
            <a:endCxn id="5" idx="1"/>
          </p:cNvCxnSpPr>
          <p:nvPr/>
        </p:nvCxnSpPr>
        <p:spPr>
          <a:xfrm flipV="1">
            <a:off x="4682836" y="3869974"/>
            <a:ext cx="1537855" cy="25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‘</a:t>
            </a:r>
            <a:r>
              <a:rPr lang="es-ES" dirty="0" err="1" smtClean="0"/>
              <a:t>gau</a:t>
            </a:r>
            <a:r>
              <a:rPr lang="es-ES" dirty="0" smtClean="0"/>
              <a:t> </a:t>
            </a:r>
            <a:r>
              <a:rPr lang="es-ES" dirty="0" err="1" smtClean="0"/>
              <a:t>moduan</a:t>
            </a:r>
            <a:r>
              <a:rPr lang="es-ES" dirty="0" smtClean="0"/>
              <a:t>’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182957"/>
            <a:ext cx="2860952" cy="43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6348846" y="3141261"/>
            <a:ext cx="392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lista,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269547"/>
            <a:ext cx="2815936" cy="43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482</TotalTime>
  <Words>259</Words>
  <Application>Microsoft Office PowerPoint</Application>
  <PresentationFormat>Panoramikoa</PresentationFormat>
  <Paragraphs>66</Paragraphs>
  <Slides>18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Ioia (bilera-gela)</vt:lpstr>
      <vt:lpstr>Brain Pain</vt:lpstr>
      <vt:lpstr>Maketazioa: Hasiera</vt:lpstr>
      <vt:lpstr>Maketazioa: Sailkapena</vt:lpstr>
      <vt:lpstr>Maketazioa: Taldeak</vt:lpstr>
      <vt:lpstr>Maketazioa: Partidak</vt:lpstr>
      <vt:lpstr>PowerPoint aurkezpena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Goiburuko Ikonoa</vt:lpstr>
      <vt:lpstr>Puntuen Ikonoa</vt:lpstr>
      <vt:lpstr>Erabilgarritasuna</vt:lpstr>
      <vt:lpstr>Irisgarritasuna</vt:lpstr>
      <vt:lpstr>Responsive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94</cp:revision>
  <dcterms:created xsi:type="dcterms:W3CDTF">2020-01-22T08:40:59Z</dcterms:created>
  <dcterms:modified xsi:type="dcterms:W3CDTF">2020-01-31T13:12:11Z</dcterms:modified>
</cp:coreProperties>
</file>