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59" r:id="rId8"/>
    <p:sldId id="260" r:id="rId9"/>
    <p:sldId id="261" r:id="rId10"/>
    <p:sldId id="265" r:id="rId11"/>
    <p:sldId id="262" r:id="rId12"/>
    <p:sldId id="263" r:id="rId13"/>
    <p:sldId id="264" r:id="rId14"/>
    <p:sldId id="266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rudi panoramiko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89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ua eta epigraf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53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ipu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74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zen-txart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58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zut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4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rudiko zutab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78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935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4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20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5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5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8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2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0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7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63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6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>
          <a:xfrm>
            <a:off x="1413164" y="457345"/>
            <a:ext cx="9144000" cy="1316037"/>
          </a:xfrm>
        </p:spPr>
        <p:txBody>
          <a:bodyPr/>
          <a:lstStyle/>
          <a:p>
            <a:pPr algn="ctr"/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Pain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4" y="2545399"/>
            <a:ext cx="2565079" cy="32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6" y="2437303"/>
            <a:ext cx="1942857" cy="2273016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86" y="4966854"/>
            <a:ext cx="1511111" cy="1460317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40" y="2437303"/>
            <a:ext cx="1942857" cy="2273016"/>
          </a:xfrm>
          <a:prstGeom prst="rect">
            <a:avLst/>
          </a:prstGeom>
        </p:spPr>
      </p:pic>
      <p:pic>
        <p:nvPicPr>
          <p:cNvPr id="7" name="Irudi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3" y="3830346"/>
            <a:ext cx="1942857" cy="2273016"/>
          </a:xfrm>
          <a:prstGeom prst="rect">
            <a:avLst/>
          </a:prstGeom>
        </p:spPr>
      </p:pic>
      <p:sp>
        <p:nvSpPr>
          <p:cNvPr id="8" name="TestuKoadroa 7"/>
          <p:cNvSpPr txBox="1"/>
          <p:nvPr/>
        </p:nvSpPr>
        <p:spPr>
          <a:xfrm>
            <a:off x="7647709" y="2630017"/>
            <a:ext cx="364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Sailkapeneko</a:t>
            </a:r>
            <a:r>
              <a:rPr lang="es-ES" dirty="0" smtClean="0"/>
              <a:t> </a:t>
            </a:r>
            <a:r>
              <a:rPr lang="es-ES" dirty="0" err="1" smtClean="0"/>
              <a:t>postuak</a:t>
            </a:r>
            <a:r>
              <a:rPr lang="es-ES" dirty="0" smtClean="0"/>
              <a:t> </a:t>
            </a:r>
            <a:r>
              <a:rPr lang="es-ES" dirty="0" err="1" smtClean="0"/>
              <a:t>hobeto</a:t>
            </a:r>
            <a:r>
              <a:rPr lang="es-ES" dirty="0" smtClean="0"/>
              <a:t> </a:t>
            </a:r>
            <a:r>
              <a:rPr lang="es-ES" dirty="0" err="1" smtClean="0"/>
              <a:t>nabarmentzeko</a:t>
            </a:r>
            <a:r>
              <a:rPr lang="es-ES" dirty="0" smtClean="0"/>
              <a:t> </a:t>
            </a:r>
            <a:r>
              <a:rPr lang="es-ES" dirty="0" err="1" smtClean="0"/>
              <a:t>hiru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genituen</a:t>
            </a:r>
            <a:r>
              <a:rPr lang="es-ES" dirty="0" smtClean="0"/>
              <a:t> </a:t>
            </a:r>
            <a:r>
              <a:rPr lang="es-ES" dirty="0" err="1" smtClean="0"/>
              <a:t>bakoitza</a:t>
            </a:r>
            <a:r>
              <a:rPr lang="es-ES" dirty="0" smtClean="0"/>
              <a:t> </a:t>
            </a:r>
            <a:r>
              <a:rPr lang="es-ES" dirty="0" err="1" smtClean="0"/>
              <a:t>dagokion</a:t>
            </a:r>
            <a:r>
              <a:rPr lang="es-ES" dirty="0" smtClean="0"/>
              <a:t> </a:t>
            </a:r>
            <a:r>
              <a:rPr lang="es-ES" dirty="0" err="1" smtClean="0"/>
              <a:t>postuarekin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TestuKoadroa 8"/>
          <p:cNvSpPr txBox="1"/>
          <p:nvPr/>
        </p:nvSpPr>
        <p:spPr>
          <a:xfrm>
            <a:off x="7647709" y="4779731"/>
            <a:ext cx="364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Puntue</a:t>
            </a:r>
            <a:r>
              <a:rPr lang="es-ES" dirty="0" err="1" smtClean="0"/>
              <a:t>n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hauek</a:t>
            </a:r>
            <a:r>
              <a:rPr lang="es-ES" dirty="0" smtClean="0"/>
              <a:t> </a:t>
            </a:r>
            <a:r>
              <a:rPr lang="es-ES" dirty="0" err="1" smtClean="0"/>
              <a:t>hobeto</a:t>
            </a:r>
            <a:r>
              <a:rPr lang="es-ES" dirty="0" smtClean="0"/>
              <a:t> </a:t>
            </a:r>
            <a:r>
              <a:rPr lang="es-ES" dirty="0" err="1" smtClean="0"/>
              <a:t>adierazteko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52405" y="1001377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Profila</a:t>
            </a:r>
            <a:endParaRPr lang="es-ES" dirty="0"/>
          </a:p>
        </p:txBody>
      </p:sp>
      <p:sp>
        <p:nvSpPr>
          <p:cNvPr id="7" name="TestuKoadroa 6"/>
          <p:cNvSpPr txBox="1"/>
          <p:nvPr/>
        </p:nvSpPr>
        <p:spPr>
          <a:xfrm>
            <a:off x="6470073" y="3292058"/>
            <a:ext cx="3643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Argazkia</a:t>
            </a:r>
            <a:r>
              <a:rPr lang="es-ES" dirty="0" smtClean="0"/>
              <a:t>, </a:t>
            </a:r>
            <a:r>
              <a:rPr lang="es-ES" dirty="0" err="1" smtClean="0"/>
              <a:t>izena</a:t>
            </a:r>
            <a:r>
              <a:rPr lang="es-ES" dirty="0" smtClean="0"/>
              <a:t> eta </a:t>
            </a:r>
            <a:r>
              <a:rPr lang="es-ES" dirty="0" err="1" smtClean="0"/>
              <a:t>emaila</a:t>
            </a:r>
            <a:r>
              <a:rPr lang="es-ES" dirty="0" smtClean="0"/>
              <a:t> </a:t>
            </a:r>
            <a:r>
              <a:rPr lang="es-ES" dirty="0" err="1" smtClean="0"/>
              <a:t>erakustea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Argazkia</a:t>
            </a:r>
            <a:r>
              <a:rPr lang="es-ES" dirty="0" smtClean="0"/>
              <a:t> </a:t>
            </a:r>
            <a:r>
              <a:rPr lang="es-ES" dirty="0" err="1" smtClean="0"/>
              <a:t>i</a:t>
            </a:r>
            <a:r>
              <a:rPr lang="es-ES" dirty="0" err="1" smtClean="0"/>
              <a:t>gotzeko</a:t>
            </a:r>
            <a:r>
              <a:rPr lang="es-ES" dirty="0" smtClean="0"/>
              <a:t> </a:t>
            </a:r>
            <a:r>
              <a:rPr lang="es-ES" dirty="0" smtClean="0"/>
              <a:t>eta </a:t>
            </a:r>
            <a:r>
              <a:rPr lang="es-ES" dirty="0" err="1" smtClean="0"/>
              <a:t>informazioa</a:t>
            </a:r>
            <a:r>
              <a:rPr lang="es-ES" dirty="0" smtClean="0"/>
              <a:t> </a:t>
            </a:r>
            <a:r>
              <a:rPr lang="es-ES" dirty="0" err="1" smtClean="0"/>
              <a:t>editatzeko</a:t>
            </a:r>
            <a:r>
              <a:rPr lang="es-ES" dirty="0" smtClean="0"/>
              <a:t> </a:t>
            </a:r>
            <a:r>
              <a:rPr lang="es-ES" dirty="0" err="1" smtClean="0"/>
              <a:t>aukerak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2" y="2256815"/>
            <a:ext cx="2851871" cy="44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35062" y="918250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pantaila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6386946" y="3753830"/>
            <a:ext cx="4391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Logoa</a:t>
            </a:r>
            <a:r>
              <a:rPr lang="es-ES" dirty="0" smtClean="0"/>
              <a:t> eta </a:t>
            </a:r>
            <a:r>
              <a:rPr lang="es-ES" dirty="0" err="1" smtClean="0"/>
              <a:t>izenburua</a:t>
            </a:r>
            <a:r>
              <a:rPr lang="es-ES" dirty="0" smtClean="0"/>
              <a:t>.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animazio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.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Atzerako</a:t>
            </a:r>
            <a:r>
              <a:rPr lang="es-ES" dirty="0" smtClean="0"/>
              <a:t> </a:t>
            </a:r>
            <a:r>
              <a:rPr lang="es-ES" dirty="0" err="1" smtClean="0"/>
              <a:t>kontaketa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partida </a:t>
            </a:r>
            <a:r>
              <a:rPr lang="es-ES" dirty="0" err="1" smtClean="0"/>
              <a:t>hasi</a:t>
            </a:r>
            <a:r>
              <a:rPr lang="es-ES" dirty="0" smtClean="0"/>
              <a:t> </a:t>
            </a:r>
            <a:r>
              <a:rPr lang="es-ES" dirty="0" err="1" smtClean="0"/>
              <a:t>aurretik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80" y="2343361"/>
            <a:ext cx="2820266" cy="42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Logoa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6" y="2708096"/>
            <a:ext cx="2557156" cy="3253412"/>
          </a:xfrm>
          <a:prstGeom prst="rect">
            <a:avLst/>
          </a:prstGeom>
        </p:spPr>
      </p:pic>
      <p:sp>
        <p:nvSpPr>
          <p:cNvPr id="10" name="TestuKoadroa 9"/>
          <p:cNvSpPr txBox="1"/>
          <p:nvPr/>
        </p:nvSpPr>
        <p:spPr>
          <a:xfrm>
            <a:off x="5815420" y="4011636"/>
            <a:ext cx="41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Pain</a:t>
            </a:r>
            <a:r>
              <a:rPr lang="es-ES" dirty="0" smtClean="0"/>
              <a:t> </a:t>
            </a:r>
            <a:r>
              <a:rPr lang="es-ES" dirty="0" err="1" smtClean="0"/>
              <a:t>izenean</a:t>
            </a:r>
            <a:r>
              <a:rPr lang="es-ES" dirty="0" smtClean="0"/>
              <a:t> </a:t>
            </a:r>
            <a:r>
              <a:rPr lang="es-ES" dirty="0" err="1" smtClean="0"/>
              <a:t>oinarrituz</a:t>
            </a:r>
            <a:r>
              <a:rPr lang="es-ES" dirty="0" smtClean="0"/>
              <a:t> </a:t>
            </a:r>
            <a:r>
              <a:rPr lang="es-ES" dirty="0" err="1" smtClean="0"/>
              <a:t>sortutako</a:t>
            </a:r>
            <a:r>
              <a:rPr lang="es-ES" dirty="0" smtClean="0"/>
              <a:t> </a:t>
            </a:r>
            <a:r>
              <a:rPr lang="es-ES" dirty="0" err="1" smtClean="0"/>
              <a:t>logoa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76" y="2660029"/>
            <a:ext cx="2222222" cy="1663492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84" y="2582709"/>
            <a:ext cx="1481678" cy="1818129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2398930"/>
            <a:ext cx="1573484" cy="2001908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3021279" y="4856314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Hemen</a:t>
            </a:r>
            <a:r>
              <a:rPr lang="es-ES" dirty="0" smtClean="0"/>
              <a:t> </a:t>
            </a:r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ikonoaren</a:t>
            </a:r>
            <a:r>
              <a:rPr lang="es-ES" dirty="0" smtClean="0"/>
              <a:t> </a:t>
            </a:r>
            <a:r>
              <a:rPr lang="es-ES" dirty="0" err="1" smtClean="0"/>
              <a:t>transizioa</a:t>
            </a:r>
            <a:r>
              <a:rPr lang="es-ES" dirty="0" smtClean="0"/>
              <a:t> </a:t>
            </a:r>
            <a:r>
              <a:rPr lang="es-ES" dirty="0" err="1" smtClean="0"/>
              <a:t>daukagu</a:t>
            </a:r>
            <a:r>
              <a:rPr lang="es-ES" dirty="0" smtClean="0"/>
              <a:t>, </a:t>
            </a:r>
            <a:r>
              <a:rPr lang="es-ES" dirty="0" err="1" smtClean="0"/>
              <a:t>hasieratik</a:t>
            </a:r>
            <a:r>
              <a:rPr lang="es-ES" dirty="0" smtClean="0"/>
              <a:t> </a:t>
            </a:r>
            <a:r>
              <a:rPr lang="es-ES" dirty="0" err="1" smtClean="0"/>
              <a:t>bukaerara</a:t>
            </a:r>
            <a:r>
              <a:rPr lang="es-ES" dirty="0" smtClean="0"/>
              <a:t>.</a:t>
            </a:r>
          </a:p>
        </p:txBody>
      </p:sp>
      <p:sp>
        <p:nvSpPr>
          <p:cNvPr id="8" name="TestuKoadroa 7"/>
          <p:cNvSpPr txBox="1"/>
          <p:nvPr/>
        </p:nvSpPr>
        <p:spPr>
          <a:xfrm>
            <a:off x="3021279" y="5866230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Azkenik</a:t>
            </a:r>
            <a:r>
              <a:rPr lang="es-ES" dirty="0" smtClean="0"/>
              <a:t> </a:t>
            </a:r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r>
              <a:rPr lang="es-ES" dirty="0" smtClean="0"/>
              <a:t> </a:t>
            </a:r>
            <a:r>
              <a:rPr lang="es-ES" dirty="0" err="1" smtClean="0"/>
              <a:t>honela</a:t>
            </a:r>
            <a:r>
              <a:rPr lang="es-ES" dirty="0" smtClean="0"/>
              <a:t> </a:t>
            </a:r>
            <a:r>
              <a:rPr lang="es-ES" dirty="0" err="1" smtClean="0"/>
              <a:t>jartzea</a:t>
            </a:r>
            <a:r>
              <a:rPr lang="es-ES" dirty="0" smtClean="0"/>
              <a:t> </a:t>
            </a:r>
            <a:r>
              <a:rPr lang="es-ES" dirty="0" err="1" smtClean="0"/>
              <a:t>erabaki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ikusteko</a:t>
            </a:r>
            <a:r>
              <a:rPr lang="es-ES" dirty="0" smtClean="0"/>
              <a:t> </a:t>
            </a:r>
            <a:r>
              <a:rPr lang="es-ES" dirty="0" err="1" smtClean="0"/>
              <a:t>errazagoa</a:t>
            </a:r>
            <a:r>
              <a:rPr lang="es-ES" dirty="0" smtClean="0"/>
              <a:t> </a:t>
            </a:r>
            <a:r>
              <a:rPr lang="es-ES" dirty="0" err="1" smtClean="0"/>
              <a:t>delako</a:t>
            </a:r>
            <a:r>
              <a:rPr lang="es-ES" dirty="0" smtClean="0"/>
              <a:t>.</a:t>
            </a:r>
          </a:p>
        </p:txBody>
      </p:sp>
      <p:cxnSp>
        <p:nvCxnSpPr>
          <p:cNvPr id="9" name="Gezidun lotura-marra zuzena 8"/>
          <p:cNvCxnSpPr/>
          <p:nvPr/>
        </p:nvCxnSpPr>
        <p:spPr>
          <a:xfrm>
            <a:off x="35883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zidun lotura-marra zuzena 9"/>
          <p:cNvCxnSpPr/>
          <p:nvPr/>
        </p:nvCxnSpPr>
        <p:spPr>
          <a:xfrm>
            <a:off x="69411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Erabilgarritasuna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61979"/>
            <a:ext cx="2819832" cy="4355158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535659" y="3108397"/>
            <a:ext cx="4740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</a:t>
            </a:r>
            <a:r>
              <a:rPr lang="es-ES" dirty="0" err="1"/>
              <a:t>Estetika</a:t>
            </a:r>
            <a:r>
              <a:rPr lang="es-ES" dirty="0"/>
              <a:t> </a:t>
            </a:r>
            <a:r>
              <a:rPr lang="es-ES" dirty="0" err="1"/>
              <a:t>Modernoa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arteko</a:t>
            </a:r>
            <a:r>
              <a:rPr lang="es-ES" dirty="0" smtClean="0"/>
              <a:t> </a:t>
            </a:r>
            <a:r>
              <a:rPr lang="es-ES" dirty="0" err="1" smtClean="0"/>
              <a:t>kontrastea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eta letra </a:t>
            </a:r>
            <a:r>
              <a:rPr lang="es-ES" dirty="0" err="1" smtClean="0"/>
              <a:t>argiak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Estruktura</a:t>
            </a:r>
            <a:r>
              <a:rPr lang="es-ES" dirty="0" smtClean="0"/>
              <a:t> </a:t>
            </a:r>
            <a:r>
              <a:rPr lang="es-ES" dirty="0" err="1" smtClean="0"/>
              <a:t>estandarrak</a:t>
            </a:r>
            <a:r>
              <a:rPr lang="es-ES" dirty="0" smtClean="0"/>
              <a:t> </a:t>
            </a:r>
            <a:r>
              <a:rPr lang="es-ES" dirty="0" err="1" smtClean="0"/>
              <a:t>mantendu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Bizkorra</a:t>
            </a:r>
            <a:r>
              <a:rPr lang="es-ES" dirty="0" smtClean="0"/>
              <a:t> eta </a:t>
            </a:r>
            <a:r>
              <a:rPr lang="es-ES" dirty="0" err="1" smtClean="0"/>
              <a:t>intuitiboa</a:t>
            </a:r>
            <a:r>
              <a:rPr lang="es-ES" dirty="0" smtClean="0"/>
              <a:t>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8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Irisgarritasuna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61979"/>
            <a:ext cx="2819832" cy="4355158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400800" y="3699164"/>
            <a:ext cx="3839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garbiak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</a:t>
            </a:r>
            <a:r>
              <a:rPr lang="es-ES" dirty="0" err="1" smtClean="0"/>
              <a:t>Koloreen</a:t>
            </a:r>
            <a:r>
              <a:rPr lang="es-ES" dirty="0" smtClean="0"/>
              <a:t> </a:t>
            </a:r>
            <a:r>
              <a:rPr lang="es-ES" dirty="0" err="1" smtClean="0"/>
              <a:t>arteko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ona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-Letra mota </a:t>
            </a:r>
            <a:r>
              <a:rPr lang="es-ES" dirty="0" err="1" smtClean="0"/>
              <a:t>esanguratsua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</a:t>
            </a:r>
            <a:r>
              <a:rPr lang="es-ES" dirty="0" err="1" smtClean="0"/>
              <a:t>Errez</a:t>
            </a:r>
            <a:r>
              <a:rPr lang="es-ES" dirty="0" smtClean="0"/>
              <a:t> </a:t>
            </a:r>
            <a:r>
              <a:rPr lang="es-ES" dirty="0" err="1" smtClean="0"/>
              <a:t>antzematen</a:t>
            </a:r>
            <a:r>
              <a:rPr lang="es-ES" dirty="0" smtClean="0"/>
              <a:t> </a:t>
            </a:r>
            <a:r>
              <a:rPr lang="es-ES" dirty="0" err="1" smtClean="0"/>
              <a:t>diren</a:t>
            </a:r>
            <a:r>
              <a:rPr lang="es-ES" dirty="0" smtClean="0"/>
              <a:t> </a:t>
            </a:r>
            <a:r>
              <a:rPr lang="es-ES" dirty="0" err="1" smtClean="0"/>
              <a:t>ikonoak</a:t>
            </a:r>
            <a:r>
              <a:rPr lang="es-ES" dirty="0" smtClean="0"/>
              <a:t>.</a:t>
            </a:r>
            <a:endParaRPr lang="es-ES" dirty="0"/>
          </a:p>
        </p:txBody>
      </p:sp>
      <p:cxnSp>
        <p:nvCxnSpPr>
          <p:cNvPr id="8" name="Gezidun lotura-marra zuzena 7"/>
          <p:cNvCxnSpPr/>
          <p:nvPr/>
        </p:nvCxnSpPr>
        <p:spPr>
          <a:xfrm flipH="1" flipV="1">
            <a:off x="3574473" y="3699165"/>
            <a:ext cx="2660072" cy="20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zidun lotura-marra zuzena 13"/>
          <p:cNvCxnSpPr/>
          <p:nvPr/>
        </p:nvCxnSpPr>
        <p:spPr>
          <a:xfrm flipH="1" flipV="1">
            <a:off x="2466109" y="4308764"/>
            <a:ext cx="3768436" cy="69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zidun lotura-marra zuzena 17"/>
          <p:cNvCxnSpPr/>
          <p:nvPr/>
        </p:nvCxnSpPr>
        <p:spPr>
          <a:xfrm flipH="1" flipV="1">
            <a:off x="3782291" y="2691135"/>
            <a:ext cx="2618509" cy="2856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zidun lotura-marra zuzena 19"/>
          <p:cNvCxnSpPr/>
          <p:nvPr/>
        </p:nvCxnSpPr>
        <p:spPr>
          <a:xfrm flipH="1">
            <a:off x="4141041" y="5575456"/>
            <a:ext cx="2259759" cy="836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Responsive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858" y="2618208"/>
            <a:ext cx="2219759" cy="3972578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6608617" y="2773232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iPhone 6/7/8 plus</a:t>
            </a:r>
            <a:endParaRPr lang="es-ES" dirty="0"/>
          </a:p>
        </p:txBody>
      </p:sp>
      <p:pic>
        <p:nvPicPr>
          <p:cNvPr id="8" name="Irudia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642" y="2430150"/>
            <a:ext cx="2314766" cy="4109098"/>
          </a:xfrm>
          <a:prstGeom prst="rect">
            <a:avLst/>
          </a:prstGeom>
        </p:spPr>
      </p:pic>
      <p:sp>
        <p:nvSpPr>
          <p:cNvPr id="9" name="TestuKoadroa 8"/>
          <p:cNvSpPr txBox="1"/>
          <p:nvPr/>
        </p:nvSpPr>
        <p:spPr>
          <a:xfrm>
            <a:off x="7159536" y="460449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iPhone 6/7/8</a:t>
            </a:r>
            <a:endParaRPr lang="es-ES" dirty="0"/>
          </a:p>
        </p:txBody>
      </p:sp>
      <p:cxnSp>
        <p:nvCxnSpPr>
          <p:cNvPr id="11" name="Gezidun lotura-marra zuzena 10"/>
          <p:cNvCxnSpPr/>
          <p:nvPr/>
        </p:nvCxnSpPr>
        <p:spPr>
          <a:xfrm flipH="1">
            <a:off x="6816436" y="3311236"/>
            <a:ext cx="1482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zidun lotura-marra zuzena 13"/>
          <p:cNvCxnSpPr/>
          <p:nvPr/>
        </p:nvCxnSpPr>
        <p:spPr>
          <a:xfrm>
            <a:off x="7329055" y="5084618"/>
            <a:ext cx="13752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rudia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43" y="2430150"/>
            <a:ext cx="2252448" cy="3727643"/>
          </a:xfrm>
          <a:prstGeom prst="rect">
            <a:avLst/>
          </a:prstGeom>
        </p:spPr>
      </p:pic>
      <p:sp>
        <p:nvSpPr>
          <p:cNvPr id="24" name="TestuKoadroa 23"/>
          <p:cNvSpPr txBox="1"/>
          <p:nvPr/>
        </p:nvSpPr>
        <p:spPr>
          <a:xfrm>
            <a:off x="940806" y="622145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Responsive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5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Maketazioa</a:t>
            </a:r>
            <a:r>
              <a:rPr lang="es-ES" dirty="0" smtClean="0"/>
              <a:t>: </a:t>
            </a:r>
            <a:r>
              <a:rPr lang="es-ES" dirty="0" err="1" smtClean="0"/>
              <a:t>Hasiera</a:t>
            </a:r>
            <a:endParaRPr lang="es-ES" dirty="0"/>
          </a:p>
        </p:txBody>
      </p:sp>
      <p:pic>
        <p:nvPicPr>
          <p:cNvPr id="9" name="Irudia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22368"/>
            <a:ext cx="3430902" cy="450987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177" y="2261754"/>
            <a:ext cx="3472296" cy="4499313"/>
          </a:xfrm>
          <a:prstGeom prst="rect">
            <a:avLst/>
          </a:prstGeom>
        </p:spPr>
      </p:pic>
      <p:cxnSp>
        <p:nvCxnSpPr>
          <p:cNvPr id="12" name="Gezidun lotura-marra zuzena 11"/>
          <p:cNvCxnSpPr/>
          <p:nvPr/>
        </p:nvCxnSpPr>
        <p:spPr>
          <a:xfrm>
            <a:off x="3671455" y="3685309"/>
            <a:ext cx="3796145" cy="55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6" y="2458833"/>
            <a:ext cx="3147370" cy="4149786"/>
          </a:xfrm>
          <a:prstGeom prst="rect">
            <a:avLst/>
          </a:prstGeom>
        </p:spPr>
      </p:pic>
      <p:sp>
        <p:nvSpPr>
          <p:cNvPr id="6" name="TestuKoadroa 5"/>
          <p:cNvSpPr txBox="1"/>
          <p:nvPr/>
        </p:nvSpPr>
        <p:spPr>
          <a:xfrm>
            <a:off x="4558145" y="3103418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Sailkapenean</a:t>
            </a:r>
            <a:r>
              <a:rPr lang="es-ES" dirty="0" smtClean="0"/>
              <a:t> </a:t>
            </a:r>
            <a:r>
              <a:rPr lang="es-ES" dirty="0" err="1" smtClean="0"/>
              <a:t>hasieran</a:t>
            </a:r>
            <a:r>
              <a:rPr lang="es-ES" dirty="0" smtClean="0"/>
              <a:t> </a:t>
            </a:r>
            <a:r>
              <a:rPr lang="es-ES" dirty="0" err="1" smtClean="0"/>
              <a:t>zure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, </a:t>
            </a:r>
            <a:r>
              <a:rPr lang="es-ES" dirty="0" err="1" smtClean="0"/>
              <a:t>postua</a:t>
            </a:r>
            <a:r>
              <a:rPr lang="es-ES" dirty="0" smtClean="0"/>
              <a:t> eta </a:t>
            </a:r>
            <a:r>
              <a:rPr lang="es-ES" dirty="0" err="1" smtClean="0"/>
              <a:t>puntuak</a:t>
            </a:r>
            <a:r>
              <a:rPr lang="es-ES" dirty="0" smtClean="0"/>
              <a:t> </a:t>
            </a:r>
            <a:r>
              <a:rPr lang="es-ES" dirty="0" err="1" smtClean="0"/>
              <a:t>ageri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Azpian</a:t>
            </a:r>
            <a:r>
              <a:rPr lang="es-ES" dirty="0" smtClean="0"/>
              <a:t> </a:t>
            </a:r>
            <a:r>
              <a:rPr lang="es-ES" dirty="0" err="1" smtClean="0"/>
              <a:t>sailkapenekoen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, </a:t>
            </a:r>
            <a:r>
              <a:rPr lang="es-ES" dirty="0" err="1" smtClean="0"/>
              <a:t>postua</a:t>
            </a:r>
            <a:r>
              <a:rPr lang="es-ES" dirty="0" smtClean="0"/>
              <a:t> eta </a:t>
            </a:r>
            <a:r>
              <a:rPr lang="es-ES" dirty="0" err="1" smtClean="0"/>
              <a:t>puntuak</a:t>
            </a:r>
            <a:r>
              <a:rPr lang="es-ES" dirty="0" smtClean="0"/>
              <a:t> </a:t>
            </a:r>
            <a:r>
              <a:rPr lang="es-ES" dirty="0" err="1" smtClean="0"/>
              <a:t>agertzen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7" name="TestuKoadroa 6"/>
          <p:cNvSpPr txBox="1"/>
          <p:nvPr/>
        </p:nvSpPr>
        <p:spPr>
          <a:xfrm>
            <a:off x="4558145" y="4630708"/>
            <a:ext cx="651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Lehenengo</a:t>
            </a:r>
            <a:r>
              <a:rPr lang="es-ES" dirty="0" smtClean="0"/>
              <a:t> </a:t>
            </a:r>
            <a:r>
              <a:rPr lang="es-ES" dirty="0" err="1" smtClean="0"/>
              <a:t>hirurak</a:t>
            </a:r>
            <a:r>
              <a:rPr lang="es-ES" dirty="0" smtClean="0"/>
              <a:t> </a:t>
            </a:r>
            <a:r>
              <a:rPr lang="es-ES" dirty="0" err="1" smtClean="0"/>
              <a:t>nabarmedurik</a:t>
            </a:r>
            <a:r>
              <a:rPr lang="es-ES" dirty="0" smtClean="0"/>
              <a:t> </a:t>
            </a:r>
            <a:r>
              <a:rPr lang="es-ES" dirty="0" err="1" smtClean="0"/>
              <a:t>daude</a:t>
            </a:r>
            <a:r>
              <a:rPr lang="es-ES" dirty="0" smtClean="0"/>
              <a:t> </a:t>
            </a:r>
            <a:r>
              <a:rPr lang="es-ES" dirty="0" err="1" smtClean="0"/>
              <a:t>lauki</a:t>
            </a:r>
            <a:r>
              <a:rPr lang="es-ES" dirty="0" smtClean="0"/>
              <a:t> </a:t>
            </a:r>
            <a:r>
              <a:rPr lang="es-ES" dirty="0" err="1" smtClean="0"/>
              <a:t>bereziekin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0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Taldeak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518930"/>
            <a:ext cx="2847975" cy="3676650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823" y="2480830"/>
            <a:ext cx="2933700" cy="3714750"/>
          </a:xfrm>
          <a:prstGeom prst="rect">
            <a:avLst/>
          </a:prstGeom>
        </p:spPr>
      </p:pic>
      <p:cxnSp>
        <p:nvCxnSpPr>
          <p:cNvPr id="8" name="Gezidun lotura-marra zuzena 7"/>
          <p:cNvCxnSpPr/>
          <p:nvPr/>
        </p:nvCxnSpPr>
        <p:spPr>
          <a:xfrm>
            <a:off x="2978727" y="3643745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zidun lotura-marra zuzena 8"/>
          <p:cNvCxnSpPr/>
          <p:nvPr/>
        </p:nvCxnSpPr>
        <p:spPr>
          <a:xfrm>
            <a:off x="2978727" y="4199659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zidun lotura-marra zuzena 9"/>
          <p:cNvCxnSpPr/>
          <p:nvPr/>
        </p:nvCxnSpPr>
        <p:spPr>
          <a:xfrm>
            <a:off x="2978727" y="4830906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Partidak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8" y="2323086"/>
            <a:ext cx="3225203" cy="4160842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043055" y="4034175"/>
            <a:ext cx="661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Bertan</a:t>
            </a:r>
            <a:r>
              <a:rPr lang="es-ES" dirty="0" smtClean="0"/>
              <a:t>, </a:t>
            </a:r>
            <a:r>
              <a:rPr lang="es-ES" dirty="0" err="1" smtClean="0"/>
              <a:t>egindako</a:t>
            </a:r>
            <a:r>
              <a:rPr lang="es-ES" dirty="0" smtClean="0"/>
              <a:t> </a:t>
            </a:r>
            <a:r>
              <a:rPr lang="es-ES" dirty="0" err="1" smtClean="0"/>
              <a:t>partidak</a:t>
            </a:r>
            <a:r>
              <a:rPr lang="es-ES" dirty="0" smtClean="0"/>
              <a:t> </a:t>
            </a:r>
            <a:r>
              <a:rPr lang="es-ES" dirty="0" err="1" smtClean="0"/>
              <a:t>ageri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, </a:t>
            </a:r>
            <a:r>
              <a:rPr lang="es-ES" dirty="0" err="1" smtClean="0"/>
              <a:t>dagozkion</a:t>
            </a:r>
            <a:r>
              <a:rPr lang="es-ES" dirty="0" smtClean="0"/>
              <a:t> </a:t>
            </a:r>
            <a:r>
              <a:rPr lang="es-ES" dirty="0" err="1" smtClean="0"/>
              <a:t>datuekin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169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71" y="2365663"/>
            <a:ext cx="3271838" cy="4232873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220691" y="368530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Argazkia</a:t>
            </a:r>
            <a:r>
              <a:rPr lang="es-ES" dirty="0" smtClean="0"/>
              <a:t> </a:t>
            </a:r>
            <a:r>
              <a:rPr lang="es-ES" dirty="0" err="1" smtClean="0"/>
              <a:t>editatu</a:t>
            </a:r>
            <a:endParaRPr lang="es-ES" dirty="0"/>
          </a:p>
        </p:txBody>
      </p:sp>
      <p:sp>
        <p:nvSpPr>
          <p:cNvPr id="6" name="TestuKoadroa 5"/>
          <p:cNvSpPr txBox="1"/>
          <p:nvPr/>
        </p:nvSpPr>
        <p:spPr>
          <a:xfrm>
            <a:off x="6441905" y="462741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Izena</a:t>
            </a:r>
            <a:r>
              <a:rPr lang="es-ES" dirty="0" smtClean="0"/>
              <a:t> </a:t>
            </a:r>
            <a:r>
              <a:rPr lang="es-ES" dirty="0" err="1" smtClean="0"/>
              <a:t>aldatu</a:t>
            </a:r>
            <a:endParaRPr lang="es-ES" dirty="0"/>
          </a:p>
        </p:txBody>
      </p:sp>
      <p:cxnSp>
        <p:nvCxnSpPr>
          <p:cNvPr id="11" name="Gezidun lotura-marra zuzena 10"/>
          <p:cNvCxnSpPr>
            <a:endCxn id="6" idx="1"/>
          </p:cNvCxnSpPr>
          <p:nvPr/>
        </p:nvCxnSpPr>
        <p:spPr>
          <a:xfrm flipV="1">
            <a:off x="4682836" y="4812085"/>
            <a:ext cx="1759069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zidun lotura-marra zuzena 11"/>
          <p:cNvCxnSpPr>
            <a:endCxn id="5" idx="1"/>
          </p:cNvCxnSpPr>
          <p:nvPr/>
        </p:nvCxnSpPr>
        <p:spPr>
          <a:xfrm flipV="1">
            <a:off x="4682836" y="3869974"/>
            <a:ext cx="1537855" cy="253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Garapena</a:t>
            </a:r>
            <a:endParaRPr lang="es-ES" dirty="0"/>
          </a:p>
        </p:txBody>
      </p:sp>
      <p:sp>
        <p:nvSpPr>
          <p:cNvPr id="4" name="TestuKoadroa 3"/>
          <p:cNvSpPr txBox="1"/>
          <p:nvPr/>
        </p:nvSpPr>
        <p:spPr>
          <a:xfrm>
            <a:off x="6680998" y="2567623"/>
            <a:ext cx="477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Aplikazioaren</a:t>
            </a:r>
            <a:r>
              <a:rPr lang="es-ES" dirty="0" smtClean="0"/>
              <a:t> </a:t>
            </a: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modan</a:t>
            </a:r>
            <a:r>
              <a:rPr lang="es-ES" dirty="0" smtClean="0"/>
              <a:t> </a:t>
            </a:r>
            <a:r>
              <a:rPr lang="es-ES" dirty="0" err="1" smtClean="0"/>
              <a:t>dagoen</a:t>
            </a:r>
            <a:r>
              <a:rPr lang="es-ES" dirty="0" smtClean="0"/>
              <a:t> </a:t>
            </a:r>
            <a:r>
              <a:rPr lang="es-ES" dirty="0" smtClean="0"/>
              <a:t>‘</a:t>
            </a:r>
            <a:r>
              <a:rPr lang="es-ES" dirty="0" err="1" smtClean="0"/>
              <a:t>gau</a:t>
            </a:r>
            <a:r>
              <a:rPr lang="es-ES" dirty="0" smtClean="0"/>
              <a:t> </a:t>
            </a:r>
            <a:r>
              <a:rPr lang="es-ES" dirty="0" err="1" smtClean="0"/>
              <a:t>moduan</a:t>
            </a:r>
            <a:r>
              <a:rPr lang="es-ES" dirty="0" smtClean="0"/>
              <a:t>’ </a:t>
            </a:r>
            <a:r>
              <a:rPr lang="es-ES" dirty="0" err="1" smtClean="0"/>
              <a:t>inspiratuz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41" y="4100946"/>
            <a:ext cx="4285732" cy="1981200"/>
          </a:xfrm>
          <a:prstGeom prst="rect">
            <a:avLst/>
          </a:prstGeom>
        </p:spPr>
      </p:pic>
      <p:pic>
        <p:nvPicPr>
          <p:cNvPr id="9" name="Irudi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9" y="2823936"/>
            <a:ext cx="1853254" cy="365336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357" y="2823936"/>
            <a:ext cx="1780187" cy="36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Hasiera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5801566" y="3519052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Jokatu</a:t>
            </a:r>
            <a:r>
              <a:rPr lang="es-ES" dirty="0" smtClean="0"/>
              <a:t>, </a:t>
            </a:r>
            <a:r>
              <a:rPr lang="es-ES" dirty="0" err="1" smtClean="0"/>
              <a:t>logeatu</a:t>
            </a:r>
            <a:r>
              <a:rPr lang="es-ES" dirty="0" smtClean="0"/>
              <a:t> eta </a:t>
            </a:r>
            <a:r>
              <a:rPr lang="es-ES" dirty="0" err="1" smtClean="0"/>
              <a:t>erregistratu</a:t>
            </a:r>
            <a:r>
              <a:rPr lang="es-ES" dirty="0"/>
              <a:t>  </a:t>
            </a:r>
            <a:r>
              <a:rPr lang="es-ES" dirty="0" smtClean="0"/>
              <a:t>  </a:t>
            </a:r>
            <a:r>
              <a:rPr lang="es-ES" dirty="0" err="1" smtClean="0"/>
              <a:t>aukera</a:t>
            </a:r>
            <a:r>
              <a:rPr lang="es-ES" dirty="0" smtClean="0"/>
              <a:t> </a:t>
            </a:r>
            <a:r>
              <a:rPr lang="es-ES" dirty="0" err="1" smtClean="0"/>
              <a:t>nagusiak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aberatsa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modernoa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182957"/>
            <a:ext cx="2860952" cy="43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6348846" y="3141261"/>
            <a:ext cx="3924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Erabiltzaileen</a:t>
            </a:r>
            <a:r>
              <a:rPr lang="es-ES" dirty="0" smtClean="0"/>
              <a:t> lista, </a:t>
            </a:r>
            <a:r>
              <a:rPr lang="es-ES" dirty="0" err="1" smtClean="0"/>
              <a:t>bakoitza</a:t>
            </a:r>
            <a:r>
              <a:rPr lang="es-ES" dirty="0" smtClean="0"/>
              <a:t> </a:t>
            </a:r>
            <a:r>
              <a:rPr lang="es-ES" dirty="0" err="1" smtClean="0"/>
              <a:t>bere</a:t>
            </a:r>
            <a:r>
              <a:rPr lang="es-ES" dirty="0" smtClean="0"/>
              <a:t> </a:t>
            </a: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arabera</a:t>
            </a:r>
            <a:r>
              <a:rPr lang="es-ES" dirty="0" smtClean="0"/>
              <a:t> </a:t>
            </a:r>
            <a:r>
              <a:rPr lang="es-ES" dirty="0" err="1" smtClean="0"/>
              <a:t>sailkatuta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Lehenengo</a:t>
            </a:r>
            <a:r>
              <a:rPr lang="es-ES" dirty="0" smtClean="0"/>
              <a:t>, </a:t>
            </a:r>
            <a:r>
              <a:rPr lang="es-ES" dirty="0" err="1" smtClean="0"/>
              <a:t>bigarren</a:t>
            </a:r>
            <a:r>
              <a:rPr lang="es-ES" dirty="0" smtClean="0"/>
              <a:t> eta </a:t>
            </a:r>
            <a:r>
              <a:rPr lang="es-ES" dirty="0" err="1" smtClean="0"/>
              <a:t>hirugarren</a:t>
            </a:r>
            <a:r>
              <a:rPr lang="es-ES" dirty="0" smtClean="0"/>
              <a:t> </a:t>
            </a:r>
            <a:r>
              <a:rPr lang="es-ES" dirty="0" err="1" smtClean="0"/>
              <a:t>postuak</a:t>
            </a:r>
            <a:r>
              <a:rPr lang="es-ES" dirty="0" smtClean="0"/>
              <a:t> </a:t>
            </a:r>
            <a:r>
              <a:rPr lang="es-ES" dirty="0" err="1" smtClean="0"/>
              <a:t>nabarmenduta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269547"/>
            <a:ext cx="2815936" cy="43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ia (bilera-gela)">
  <a:themeElements>
    <a:clrScheme name="Ioia (bilera-gela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ia (bilera-gel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ia (bilera-gel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479</TotalTime>
  <Words>242</Words>
  <Application>Microsoft Office PowerPoint</Application>
  <PresentationFormat>Panoramikoa</PresentationFormat>
  <Paragraphs>63</Paragraphs>
  <Slides>17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3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Ioia (bilera-gela)</vt:lpstr>
      <vt:lpstr>Brain Pain</vt:lpstr>
      <vt:lpstr>Maketazioa: Hasiera</vt:lpstr>
      <vt:lpstr>Maketazioa: Sailkapena</vt:lpstr>
      <vt:lpstr>Maketazioa: Taldeak</vt:lpstr>
      <vt:lpstr>Maketazioa: Partidak</vt:lpstr>
      <vt:lpstr>PowerPoint aurkezpena</vt:lpstr>
      <vt:lpstr>Garapena</vt:lpstr>
      <vt:lpstr>Hasiera</vt:lpstr>
      <vt:lpstr>Sailkapena</vt:lpstr>
      <vt:lpstr>Sailkapena</vt:lpstr>
      <vt:lpstr>Profila</vt:lpstr>
      <vt:lpstr>Kargatze pantaila</vt:lpstr>
      <vt:lpstr>Logoa</vt:lpstr>
      <vt:lpstr>Goiburuko Ikonoa</vt:lpstr>
      <vt:lpstr>Erabilgarritasuna</vt:lpstr>
      <vt:lpstr>Irisgarritasuna</vt:lpstr>
      <vt:lpstr>Responsive</vt:lpstr>
    </vt:vector>
  </TitlesOfParts>
  <Company>Hezkuntza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Pain</dc:title>
  <dc:creator>Adminpremialocal</dc:creator>
  <cp:lastModifiedBy>Adminpremialocal</cp:lastModifiedBy>
  <cp:revision>91</cp:revision>
  <dcterms:created xsi:type="dcterms:W3CDTF">2020-01-22T08:40:59Z</dcterms:created>
  <dcterms:modified xsi:type="dcterms:W3CDTF">2020-01-31T13:06:50Z</dcterms:modified>
</cp:coreProperties>
</file>