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4498889"/>
            <a:ext cx="1573484" cy="2001908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2323746"/>
            <a:ext cx="1481678" cy="1818129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6761017" y="2909644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honako</a:t>
            </a:r>
            <a:r>
              <a:rPr lang="es-ES" dirty="0" smtClean="0"/>
              <a:t> logo </a:t>
            </a:r>
            <a:r>
              <a:rPr lang="es-ES" dirty="0" err="1" smtClean="0"/>
              <a:t>hau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/>
              <a:t>.</a:t>
            </a:r>
          </a:p>
        </p:txBody>
      </p:sp>
      <p:sp>
        <p:nvSpPr>
          <p:cNvPr id="10" name="TestuKoadroa 9"/>
          <p:cNvSpPr txBox="1"/>
          <p:nvPr/>
        </p:nvSpPr>
        <p:spPr>
          <a:xfrm>
            <a:off x="6761017" y="5176677"/>
            <a:ext cx="410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r>
              <a:rPr lang="es-ES" dirty="0" smtClean="0"/>
              <a:t> oso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gelditzen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zenez</a:t>
            </a:r>
            <a:r>
              <a:rPr lang="es-ES" dirty="0" smtClean="0"/>
              <a:t> logo </a:t>
            </a:r>
            <a:r>
              <a:rPr lang="es-ES" dirty="0" err="1" smtClean="0"/>
              <a:t>berria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3" y="2582710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4" y="2490821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transizioa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ikuzteko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Hasierako</a:t>
            </a:r>
            <a:r>
              <a:rPr lang="es-ES" dirty="0" smtClean="0"/>
              <a:t> </a:t>
            </a:r>
            <a:r>
              <a:rPr lang="es-ES" dirty="0" err="1" smtClean="0"/>
              <a:t>Bozetoa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3347" y="794186"/>
            <a:ext cx="4264439" cy="7581227"/>
          </a:xfrm>
        </p:spPr>
      </p:pic>
      <p:sp>
        <p:nvSpPr>
          <p:cNvPr id="8" name="TestuKoadroa 7"/>
          <p:cNvSpPr txBox="1"/>
          <p:nvPr/>
        </p:nvSpPr>
        <p:spPr>
          <a:xfrm>
            <a:off x="9421091" y="3713018"/>
            <a:ext cx="261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geneukagun</a:t>
            </a:r>
            <a:r>
              <a:rPr lang="es-ES" dirty="0" smtClean="0"/>
              <a:t> </a:t>
            </a:r>
            <a:r>
              <a:rPr lang="es-ES" dirty="0" err="1" smtClean="0"/>
              <a:t>ideiaren</a:t>
            </a:r>
            <a:r>
              <a:rPr lang="es-ES" dirty="0" smtClean="0"/>
              <a:t> </a:t>
            </a:r>
            <a:r>
              <a:rPr lang="es-ES" dirty="0" err="1" smtClean="0"/>
              <a:t>maketazioa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gutxi</a:t>
            </a:r>
            <a:r>
              <a:rPr lang="es-ES" dirty="0" smtClean="0"/>
              <a:t> </a:t>
            </a:r>
            <a:r>
              <a:rPr lang="es-ES" dirty="0" err="1" smtClean="0"/>
              <a:t>gora</a:t>
            </a:r>
            <a:r>
              <a:rPr lang="es-ES" dirty="0" smtClean="0"/>
              <a:t> </a:t>
            </a:r>
            <a:r>
              <a:rPr lang="es-ES" dirty="0" err="1" smtClean="0"/>
              <a:t>nolakoa</a:t>
            </a:r>
            <a:r>
              <a:rPr lang="es-ES" dirty="0" smtClean="0"/>
              <a:t> </a:t>
            </a:r>
            <a:r>
              <a:rPr lang="es-ES" dirty="0" err="1" smtClean="0"/>
              <a:t>izango</a:t>
            </a:r>
            <a:r>
              <a:rPr lang="es-ES" dirty="0" smtClean="0"/>
              <a:t> zen </a:t>
            </a:r>
            <a:r>
              <a:rPr lang="es-ES" dirty="0" err="1" smtClean="0"/>
              <a:t>jakiteko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8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12606"/>
            <a:ext cx="2701636" cy="4099032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89" y="2758968"/>
            <a:ext cx="2797752" cy="4099032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7444050" y="3695795"/>
            <a:ext cx="3823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Behin</a:t>
            </a:r>
            <a:r>
              <a:rPr lang="es-ES" dirty="0" smtClean="0"/>
              <a:t> </a:t>
            </a:r>
            <a:r>
              <a:rPr lang="es-ES" dirty="0" err="1" smtClean="0"/>
              <a:t>bozetoa</a:t>
            </a:r>
            <a:r>
              <a:rPr lang="es-ES" dirty="0" smtClean="0"/>
              <a:t> </a:t>
            </a:r>
            <a:r>
              <a:rPr lang="es-ES" dirty="0" err="1" smtClean="0"/>
              <a:t>edukita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r>
              <a:rPr lang="es-ES" dirty="0" smtClean="0"/>
              <a:t>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ginen</a:t>
            </a:r>
            <a:r>
              <a:rPr lang="es-ES" dirty="0" smtClean="0"/>
              <a:t> eta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zituela</a:t>
            </a:r>
            <a:r>
              <a:rPr lang="es-ES" dirty="0" smtClean="0"/>
              <a:t> </a:t>
            </a:r>
            <a:r>
              <a:rPr lang="es-ES" dirty="0" err="1" smtClean="0"/>
              <a:t>ikusi</a:t>
            </a:r>
            <a:r>
              <a:rPr lang="es-ES" dirty="0" smtClean="0"/>
              <a:t> </a:t>
            </a:r>
            <a:r>
              <a:rPr lang="es-ES" dirty="0" err="1" smtClean="0"/>
              <a:t>genuenez</a:t>
            </a:r>
            <a:r>
              <a:rPr lang="es-ES" dirty="0" smtClean="0"/>
              <a:t> </a:t>
            </a:r>
            <a:r>
              <a:rPr lang="es-ES" dirty="0" err="1" smtClean="0"/>
              <a:t>maketazioa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lehioak</a:t>
            </a:r>
            <a:r>
              <a:rPr lang="es-ES" dirty="0" smtClean="0"/>
              <a:t> </a:t>
            </a:r>
            <a:r>
              <a:rPr lang="es-ES" dirty="0" err="1" smtClean="0"/>
              <a:t>gehiago</a:t>
            </a:r>
            <a:r>
              <a:rPr lang="es-ES" dirty="0" smtClean="0"/>
              <a:t> </a:t>
            </a:r>
            <a:r>
              <a:rPr lang="es-ES" dirty="0" err="1" smtClean="0"/>
              <a:t>zehaztuz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aplikazioetan</a:t>
            </a:r>
            <a:r>
              <a:rPr lang="es-ES" dirty="0" smtClean="0"/>
              <a:t>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1" y="2469760"/>
            <a:ext cx="2656458" cy="4129907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500312"/>
            <a:ext cx="2790825" cy="4023270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6819900" y="36195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 </a:t>
            </a:r>
            <a:r>
              <a:rPr lang="es-ES" dirty="0" err="1" smtClean="0"/>
              <a:t>bakoitzak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puntuekin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86" y="5397683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5397683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Baita</a:t>
            </a:r>
            <a:r>
              <a:rPr lang="es-ES" dirty="0" smtClean="0"/>
              <a:t> ere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7" y="2227695"/>
            <a:ext cx="2894302" cy="4437051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470073" y="3292058"/>
            <a:ext cx="3643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Modako</a:t>
            </a:r>
            <a:r>
              <a:rPr lang="es-ES" dirty="0" smtClean="0"/>
              <a:t> </a:t>
            </a:r>
            <a:r>
              <a:rPr lang="es-ES" dirty="0" err="1" smtClean="0"/>
              <a:t>profil</a:t>
            </a:r>
            <a:r>
              <a:rPr lang="es-ES" dirty="0" smtClean="0"/>
              <a:t>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edukitea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editattzeko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2" y="2424113"/>
            <a:ext cx="2696611" cy="413676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386946" y="3753830"/>
            <a:ext cx="439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</a:t>
            </a:r>
            <a:r>
              <a:rPr lang="es-ES" dirty="0" smtClean="0"/>
              <a:t> </a:t>
            </a:r>
            <a:r>
              <a:rPr lang="es-ES" dirty="0" err="1" smtClean="0"/>
              <a:t>kontu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183</Words>
  <Application>Microsoft Office PowerPoint</Application>
  <PresentationFormat>Panoramikoa</PresentationFormat>
  <Paragraphs>40</Paragraphs>
  <Slides>11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Ioia (bilera-gela)</vt:lpstr>
      <vt:lpstr>Brain Pain</vt:lpstr>
      <vt:lpstr>Hasierako Bozetoa</vt:lpstr>
      <vt:lpstr>Maketazioa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Gohiburuko Ikonoa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24</cp:revision>
  <dcterms:created xsi:type="dcterms:W3CDTF">2020-01-22T08:40:59Z</dcterms:created>
  <dcterms:modified xsi:type="dcterms:W3CDTF">2020-01-22T11:08:59Z</dcterms:modified>
</cp:coreProperties>
</file>