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4" r:id="rId2"/>
    <p:sldId id="268" r:id="rId3"/>
    <p:sldId id="257" r:id="rId4"/>
  </p:sldIdLst>
  <p:sldSz cx="9144000" cy="6858000" type="screen4x3"/>
  <p:notesSz cx="6400800" cy="8686800"/>
  <p:defaultTextStyle>
    <a:defPPr>
      <a:defRPr lang="de-CH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sz="17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orient="horz" pos="3840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orient="horz" pos="720">
          <p15:clr>
            <a:srgbClr val="A4A3A4"/>
          </p15:clr>
        </p15:guide>
        <p15:guide id="5" pos="576">
          <p15:clr>
            <a:srgbClr val="A4A3A4"/>
          </p15:clr>
        </p15:guide>
        <p15:guide id="6" pos="5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67"/>
    <p:restoredTop sz="86307"/>
  </p:normalViewPr>
  <p:slideViewPr>
    <p:cSldViewPr snapToObjects="1">
      <p:cViewPr varScale="1">
        <p:scale>
          <a:sx n="120" d="100"/>
          <a:sy n="120" d="100"/>
        </p:scale>
        <p:origin x="1712" y="176"/>
      </p:cViewPr>
      <p:guideLst>
        <p:guide orient="horz" pos="1392"/>
        <p:guide orient="horz" pos="3840"/>
        <p:guide orient="horz" pos="144"/>
        <p:guide orient="horz" pos="720"/>
        <p:guide pos="576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625850" y="0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endParaRPr lang="de-DE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30288" y="652463"/>
            <a:ext cx="4341812" cy="3255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9763" y="4125913"/>
            <a:ext cx="5121275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11" tIns="43106" rIns="86211" bIns="431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/>
              <a:t>Textmasterformate durch Klicken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1825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defTabSz="862013">
              <a:defRPr sz="1100"/>
            </a:lvl1pPr>
          </a:lstStyle>
          <a:p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625850" y="8251825"/>
            <a:ext cx="2773363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211" tIns="43106" rIns="86211" bIns="43106" numCol="1" anchor="b" anchorCtr="0" compatLnSpc="1">
            <a:prstTxWarp prst="textNoShape">
              <a:avLst/>
            </a:prstTxWarp>
          </a:bodyPr>
          <a:lstStyle>
            <a:lvl1pPr algn="r" defTabSz="862013">
              <a:defRPr sz="1100"/>
            </a:lvl1pPr>
          </a:lstStyle>
          <a:p>
            <a:fld id="{1783CB70-9C36-C348-A4C0-E8B7A2608D4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856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uzh_logo_d_pos_grau_1mm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42875"/>
            <a:ext cx="1868488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15875">
            <a:solidFill>
              <a:schemeClr val="accent3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>
              <a:ea typeface="Arial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900113" y="836712"/>
            <a:ext cx="1367631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rIns="0" bIns="0"/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sz="1400" b="1" dirty="0"/>
              <a:t>Physik-Institut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3717032"/>
            <a:ext cx="7343775" cy="1295400"/>
          </a:xfrm>
        </p:spPr>
        <p:txBody>
          <a:bodyPr anchor="b" anchorCtr="0"/>
          <a:lstStyle>
            <a:lvl1pPr>
              <a:defRPr sz="3900"/>
            </a:lvl1pPr>
          </a:lstStyle>
          <a:p>
            <a:r>
              <a:rPr lang="nl-NL" noProof="0"/>
              <a:t>Klik om stijl te bewerken</a:t>
            </a:r>
            <a:endParaRPr 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900113" y="5157192"/>
            <a:ext cx="7343775" cy="1368152"/>
          </a:xfrm>
        </p:spPr>
        <p:txBody>
          <a:bodyPr/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None/>
              <a:tabLst/>
              <a:defRPr baseline="0"/>
            </a:lvl1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de-CH" dirty="0" err="1"/>
              <a:t>Izaak</a:t>
            </a:r>
            <a:r>
              <a:rPr lang="de-CH" dirty="0"/>
              <a:t> </a:t>
            </a:r>
            <a:r>
              <a:rPr lang="de-CH" dirty="0" err="1"/>
              <a:t>Neutelings</a:t>
            </a:r>
            <a:endParaRPr lang="de-CH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de-CH" dirty="0" err="1"/>
              <a:t>izaak.neutelings@uzh.ch</a:t>
            </a:r>
            <a:endParaRPr lang="de-CH" dirty="0"/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tabLst/>
              <a:defRPr/>
            </a:pPr>
            <a:fld id="{7508B2D9-3752-9746-9641-B73A86F23E2D}" type="datetime1">
              <a:rPr lang="nl-BE" smtClean="0"/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ts val="12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t>6/09/19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8070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ABB624-BF35-5546-B2CF-C1255F5CDD58}" type="datetime1">
              <a:rPr lang="nl-BE" smtClean="0"/>
              <a:t>16/06/21</a:t>
            </a:fld>
            <a:endParaRPr lang="de-CH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/>
              <a:t>Universität Zürich, Physik-Institut, Izaak Neutelings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4333" y="6669484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D827C68-3ED5-3244-9788-B781034803F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7948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408738" y="188913"/>
            <a:ext cx="1835150" cy="590391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00113" y="188913"/>
            <a:ext cx="5356225" cy="590391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8B2D9-3752-9746-9641-B73A86F23E2D}" type="datetime1">
              <a:rPr lang="nl-BE" smtClean="0"/>
              <a:t>16/06/21</a:t>
            </a:fld>
            <a:endParaRPr lang="de-CH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/>
              <a:t>Universität Zürich, Physik-Institut, Izaak Neutelings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4333" y="6669484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D827C68-3ED5-3244-9788-B781034803F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64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/>
              <a:t>Klik om stijl te bewerken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noProof="0"/>
              <a:t>Klikken om de tekststijl van het model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  <a:endParaRPr lang="en-US" noProof="0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noProof="0" dirty="0" err="1"/>
              <a:t>Universität</a:t>
            </a:r>
            <a:r>
              <a:rPr lang="en-US" noProof="0" dirty="0"/>
              <a:t> Zürich, </a:t>
            </a:r>
            <a:r>
              <a:rPr lang="en-US" noProof="0" dirty="0" err="1"/>
              <a:t>Physik-Institut</a:t>
            </a:r>
            <a:r>
              <a:rPr lang="en-US" noProof="0" dirty="0"/>
              <a:t>, Izaak Neutelings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4333" y="6669484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D827C68-3ED5-3244-9788-B781034803FA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7504" y="6668765"/>
            <a:ext cx="935037" cy="215900"/>
          </a:xfrm>
        </p:spPr>
        <p:txBody>
          <a:bodyPr/>
          <a:lstStyle>
            <a:lvl1pPr>
              <a:defRPr/>
            </a:lvl1pPr>
          </a:lstStyle>
          <a:p>
            <a:fld id="{CACA8F97-0BD6-0B43-872F-D6DDAB538740}" type="datetime1">
              <a:rPr lang="nl-BE" smtClean="0"/>
              <a:pPr/>
              <a:t>16/06/21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8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1" y="4077072"/>
            <a:ext cx="7416825" cy="1362075"/>
          </a:xfrm>
        </p:spPr>
        <p:txBody>
          <a:bodyPr anchor="b" anchorCtr="0"/>
          <a:lstStyle>
            <a:lvl1pPr algn="l">
              <a:defRPr sz="4000" b="1" cap="all"/>
            </a:lvl1pPr>
          </a:lstStyle>
          <a:p>
            <a:r>
              <a:rPr lang="nl-NL" noProof="0"/>
              <a:t>Klik om stijl te bewerken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99591" y="5517232"/>
            <a:ext cx="7416825" cy="64807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noProof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52724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59568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595688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0E1EB-C61C-314C-AE7C-7DFCDB83685A}" type="datetime1">
              <a:rPr lang="nl-BE" smtClean="0"/>
              <a:t>16/06/21</a:t>
            </a:fld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/>
              <a:t>Universität Zürich, Physik-Institut, Izaak Neutelings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4333" y="6669484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D827C68-3ED5-3244-9788-B781034803F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894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EDB2AB-8CF7-4A42-8412-A9FDCEEA6B4A}" type="datetime1">
              <a:rPr lang="nl-BE" smtClean="0"/>
              <a:t>16/06/21</a:t>
            </a:fld>
            <a:endParaRPr lang="de-CH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/>
              <a:t>Universität Zürich, Physik-Institut, Izaak Neutelings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44333" y="6669484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D827C68-3ED5-3244-9788-B781034803F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1672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A29A8C-CBAC-2C44-A317-A58223CE1569}" type="datetime1">
              <a:rPr lang="nl-BE" smtClean="0"/>
              <a:t>16/06/21</a:t>
            </a:fld>
            <a:endParaRPr lang="de-CH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/>
              <a:t>Universität Zürich, Physik-Institut, Izaak Neutelings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4333" y="6669484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D827C68-3ED5-3244-9788-B781034803F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6918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3F15CF-DB45-C04A-B1BB-16B27D0124B6}" type="datetime1">
              <a:rPr lang="nl-BE" smtClean="0"/>
              <a:t>16/06/21</a:t>
            </a:fld>
            <a:endParaRPr lang="de-CH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/>
              <a:t>Universität Zürich, Physik-Institut, Izaak Neutelings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4333" y="6669484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D827C68-3ED5-3244-9788-B781034803F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3727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FD2490-D837-1848-9853-C24CCFFCD47E}" type="datetime1">
              <a:rPr lang="nl-BE" smtClean="0"/>
              <a:t>16/06/21</a:t>
            </a:fld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/>
              <a:t>Universität Zürich, Physik-Institut, Izaak Neutelings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4333" y="6669484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D827C68-3ED5-3244-9788-B781034803F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9643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stijl te bewerken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D1EBD-2646-A343-8BCA-73826497C4F2}" type="datetime1">
              <a:rPr lang="nl-BE" smtClean="0"/>
              <a:t>16/06/21</a:t>
            </a:fld>
            <a:endParaRPr lang="de-CH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CH"/>
              <a:t>Universität Zürich, Physik-Institut, Izaak Neutelings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4333" y="6669484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D827C68-3ED5-3244-9788-B781034803F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9839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88913"/>
            <a:ext cx="7343775" cy="6429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25538"/>
            <a:ext cx="7343775" cy="49672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504" y="6668765"/>
            <a:ext cx="9350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BE" noProof="0" dirty="0"/>
              <a:t>6/09/19</a:t>
            </a:r>
            <a:endParaRPr lang="en-US" noProof="0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08175" y="6669484"/>
            <a:ext cx="52562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 noProof="0" dirty="0" err="1"/>
              <a:t>Universität</a:t>
            </a:r>
            <a:r>
              <a:rPr lang="en-US" noProof="0" dirty="0"/>
              <a:t> Zürich, </a:t>
            </a:r>
            <a:r>
              <a:rPr lang="en-US" noProof="0" dirty="0" err="1"/>
              <a:t>Physik-Institut</a:t>
            </a:r>
            <a:r>
              <a:rPr lang="en-US" noProof="0" dirty="0"/>
              <a:t>, Izaak Neutelings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4333" y="6669484"/>
            <a:ext cx="79216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5D827C68-3ED5-3244-9788-B781034803FA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258763" indent="-258763" algn="l" defTabSz="180000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tabLst/>
        <a:defRPr sz="24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82613" indent="-271463" algn="l" defTabSz="180000" rtl="0" eaLnBrk="1" fontAlgn="base" hangingPunct="1">
        <a:spcBef>
          <a:spcPts val="300"/>
        </a:spcBef>
        <a:spcAft>
          <a:spcPct val="0"/>
        </a:spcAft>
        <a:buFont typeface="Arial" charset="0"/>
        <a:buChar char="–"/>
        <a:tabLst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808038" indent="-203200" algn="l" defTabSz="180000" rtl="0" eaLnBrk="1" fontAlgn="base" hangingPunct="1">
        <a:spcBef>
          <a:spcPts val="300"/>
        </a:spcBef>
        <a:spcAft>
          <a:spcPct val="0"/>
        </a:spcAft>
        <a:buFont typeface="Arial" charset="0"/>
        <a:buChar char="•"/>
        <a:tabLst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066800" indent="-230188" algn="l" defTabSz="180000" rtl="0" eaLnBrk="1" fontAlgn="base" hangingPunct="1">
        <a:spcBef>
          <a:spcPts val="300"/>
        </a:spcBef>
        <a:spcAft>
          <a:spcPct val="0"/>
        </a:spcAft>
        <a:buFont typeface="Arial" charset="0"/>
        <a:buChar char="–"/>
        <a:tabLst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217488" algn="l" defTabSz="180000" rtl="0" eaLnBrk="1" fontAlgn="base" hangingPunct="1">
        <a:spcBef>
          <a:spcPts val="300"/>
        </a:spcBef>
        <a:spcAft>
          <a:spcPct val="0"/>
        </a:spcAft>
        <a:buFont typeface="Arial" charset="0"/>
        <a:buChar char="•"/>
        <a:tabLst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18954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6pPr>
      <a:lvl7pPr marL="23526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7pPr>
      <a:lvl8pPr marL="28098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8pPr>
      <a:lvl9pPr marL="3267075" indent="-366713" algn="l" rtl="0" eaLnBrk="1" fontAlgn="base" hangingPunct="1">
        <a:spcBef>
          <a:spcPct val="40000"/>
        </a:spcBef>
        <a:spcAft>
          <a:spcPct val="0"/>
        </a:spcAft>
        <a:buFont typeface="Arial" charset="0"/>
        <a:buChar char="–"/>
        <a:defRPr sz="17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zaak.neutelings@uzh.ch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My title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900113" y="5301208"/>
            <a:ext cx="7343775" cy="115212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noProof="0" dirty="0"/>
              <a:t>Izaak Neutelings</a:t>
            </a:r>
          </a:p>
          <a:p>
            <a:pPr>
              <a:spcBef>
                <a:spcPts val="600"/>
              </a:spcBef>
            </a:pPr>
            <a:r>
              <a:rPr lang="en-US" sz="2200" noProof="0" dirty="0">
                <a:hlinkClick r:id="rId2"/>
              </a:rPr>
              <a:t>izaak.neutelings@uzh.ch</a:t>
            </a:r>
            <a:endParaRPr lang="en-US" sz="2200" noProof="0" dirty="0"/>
          </a:p>
          <a:p>
            <a:pPr>
              <a:spcBef>
                <a:spcPts val="600"/>
              </a:spcBef>
            </a:pPr>
            <a:fld id="{A5793B71-A0CF-954B-82BF-1F1C34A4FAE8}" type="datetime1">
              <a:rPr lang="nl-BE" sz="2200" noProof="0" smtClean="0"/>
              <a:t>16/06/21</a:t>
            </a:fld>
            <a:endParaRPr lang="en-US" sz="2200" noProof="0" dirty="0"/>
          </a:p>
        </p:txBody>
      </p:sp>
    </p:spTree>
    <p:extLst>
      <p:ext uri="{BB962C8B-B14F-4D97-AF65-F5344CB8AC3E}">
        <p14:creationId xmlns:p14="http://schemas.microsoft.com/office/powerpoint/2010/main" val="169554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8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Fußzeilenplatzhalt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000" dirty="0" err="1"/>
              <a:t>Universität</a:t>
            </a:r>
            <a:r>
              <a:rPr lang="en-US" sz="1000" dirty="0"/>
              <a:t> Zürich, </a:t>
            </a:r>
            <a:r>
              <a:rPr lang="en-US" sz="1000" dirty="0" err="1"/>
              <a:t>Physik-Institut</a:t>
            </a:r>
            <a:r>
              <a:rPr lang="en-US" sz="1000" dirty="0"/>
              <a:t>, Izaak Neutelings</a:t>
            </a:r>
          </a:p>
        </p:txBody>
      </p:sp>
      <p:sp>
        <p:nvSpPr>
          <p:cNvPr id="1638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44333" y="6669484"/>
            <a:ext cx="792163" cy="2159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7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7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AB467C-09A9-E743-BDC1-223B121CA10D}" type="slidenum">
              <a:rPr lang="en-US" sz="1000" smtClean="0"/>
              <a:pPr eaLnBrk="1" hangingPunct="1"/>
              <a:t>3</a:t>
            </a:fld>
            <a:endParaRPr lang="en-US" sz="1000" dirty="0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337791"/>
            <a:ext cx="7343775" cy="642937"/>
          </a:xfrm>
        </p:spPr>
        <p:txBody>
          <a:bodyPr/>
          <a:lstStyle/>
          <a:p>
            <a:pPr eaLnBrk="1" hangingPunct="1"/>
            <a:r>
              <a:rPr lang="en-US" sz="4000" noProof="0" dirty="0">
                <a:latin typeface="Arial" charset="0"/>
                <a:cs typeface="Arial" charset="0"/>
              </a:rPr>
              <a:t>Overview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340768"/>
            <a:ext cx="7343775" cy="4463231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sz="3000" noProof="0" dirty="0">
                <a:latin typeface="Arial" charset="0"/>
                <a:ea typeface="Arial" charset="0"/>
                <a:cs typeface="Arial" charset="0"/>
              </a:rPr>
              <a:t>The first subject</a:t>
            </a:r>
          </a:p>
          <a:p>
            <a:pPr>
              <a:spcBef>
                <a:spcPts val="2400"/>
              </a:spcBef>
            </a:pP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The second one</a:t>
            </a:r>
          </a:p>
          <a:p>
            <a:pPr>
              <a:spcBef>
                <a:spcPts val="2400"/>
              </a:spcBef>
            </a:pPr>
            <a:r>
              <a:rPr lang="en-US" sz="3000" noProof="0" dirty="0">
                <a:latin typeface="Arial" charset="0"/>
                <a:ea typeface="Arial" charset="0"/>
                <a:cs typeface="Arial" charset="0"/>
              </a:rPr>
              <a:t>Third might be interesting</a:t>
            </a:r>
          </a:p>
          <a:p>
            <a:pPr>
              <a:spcBef>
                <a:spcPts val="2400"/>
              </a:spcBef>
            </a:pPr>
            <a:r>
              <a:rPr lang="en-US" sz="3000" dirty="0">
                <a:latin typeface="Arial" charset="0"/>
                <a:ea typeface="Arial" charset="0"/>
                <a:cs typeface="Arial" charset="0"/>
              </a:rPr>
              <a:t>Or fourth ?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107504" y="6668765"/>
            <a:ext cx="935037" cy="215900"/>
          </a:xfrm>
        </p:spPr>
        <p:txBody>
          <a:bodyPr/>
          <a:lstStyle/>
          <a:p>
            <a:fld id="{AC8A45BF-242F-BE41-91B1-EF87D337F486}" type="datetime1">
              <a:rPr lang="nl-BE" smtClean="0"/>
              <a:t>16/06/21</a:t>
            </a:fld>
            <a:endParaRPr lang="de-C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ere Präsentation">
  <a:themeElements>
    <a:clrScheme name="Benutzerdefiniert 1">
      <a:dk1>
        <a:srgbClr val="000000"/>
      </a:dk1>
      <a:lt1>
        <a:srgbClr val="FFFFFF"/>
      </a:lt1>
      <a:dk2>
        <a:srgbClr val="0028A5"/>
      </a:dk2>
      <a:lt2>
        <a:srgbClr val="808080"/>
      </a:lt2>
      <a:accent1>
        <a:srgbClr val="0028A5"/>
      </a:accent1>
      <a:accent2>
        <a:srgbClr val="667EC9"/>
      </a:accent2>
      <a:accent3>
        <a:srgbClr val="A3ADB7"/>
      </a:accent3>
      <a:accent4>
        <a:srgbClr val="C8CED4"/>
      </a:accent4>
      <a:accent5>
        <a:srgbClr val="DC6027"/>
      </a:accent5>
      <a:accent6>
        <a:srgbClr val="EAA07D"/>
      </a:accent6>
      <a:hlink>
        <a:srgbClr val="DC6027"/>
      </a:hlink>
      <a:folHlink>
        <a:srgbClr val="000000"/>
      </a:folHlink>
    </a:clrScheme>
    <a:fontScheme name="Leere Prä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glow rad="25400">
            <a:schemeClr val="bg1">
              <a:alpha val="20000"/>
            </a:schemeClr>
          </a:glow>
        </a:effectLst>
      </a:spPr>
      <a:bodyPr vert="horz" wrap="none" lIns="0" tIns="0" rIns="0" bIns="0" numCol="1" rtlCol="0" anchor="ctr" anchorCtr="0" compatLnSpc="1">
        <a:prstTxWarp prst="textNoShape">
          <a:avLst/>
        </a:prstTxWarp>
      </a:bodyPr>
      <a:lstStyle>
        <a:defPPr algn="ctr">
          <a:defRPr sz="1400" dirty="0">
            <a:solidFill>
              <a:schemeClr val="bg1"/>
            </a:solidFill>
            <a:effectLst>
              <a:glow rad="25400">
                <a:schemeClr val="tx1">
                  <a:alpha val="20000"/>
                </a:schemeClr>
              </a:glow>
            </a:effectLst>
            <a:ea typeface="Arial" charset="0"/>
          </a:defRPr>
        </a:defPPr>
      </a:lstStyle>
    </a:spDef>
    <a:lnDef>
      <a:spPr bwMode="auto">
        <a:solidFill>
          <a:schemeClr val="accent1"/>
        </a:solidFill>
        <a:ln w="31750" cap="flat" cmpd="sng" algn="ctr">
          <a:solidFill>
            <a:schemeClr val="tx2"/>
          </a:solidFill>
          <a:prstDash val="solid"/>
          <a:round/>
          <a:headEnd type="none" w="med" len="med"/>
          <a:tailEnd type="triangle"/>
        </a:ln>
        <a:effectLst>
          <a:glow rad="25400">
            <a:schemeClr val="bg1">
              <a:alpha val="10000"/>
            </a:schemeClr>
          </a:glow>
        </a:effectLst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>
          <a:defRPr smtClean="0"/>
        </a:defPPr>
      </a:lstStyle>
    </a:tx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28A5"/>
        </a:dk2>
        <a:lt2>
          <a:srgbClr val="808080"/>
        </a:lt2>
        <a:accent1>
          <a:srgbClr val="0028A5"/>
        </a:accent1>
        <a:accent2>
          <a:srgbClr val="A3ADB7"/>
        </a:accent2>
        <a:accent3>
          <a:srgbClr val="FFFFFF"/>
        </a:accent3>
        <a:accent4>
          <a:srgbClr val="000000"/>
        </a:accent4>
        <a:accent5>
          <a:srgbClr val="AAACCF"/>
        </a:accent5>
        <a:accent6>
          <a:srgbClr val="939CA6"/>
        </a:accent6>
        <a:hlink>
          <a:srgbClr val="DC6027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ZH IWN.potx" id="{AA7CCF26-E8E8-3246-B33D-47CEC1EDB398}" vid="{21183A35-26A4-E048-B568-B2054B752291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Leere Präsentation</Template>
  <TotalTime>0</TotalTime>
  <Words>37</Words>
  <Application>Microsoft Macintosh PowerPoint</Application>
  <PresentationFormat>Diavoorstelling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5" baseType="lpstr">
      <vt:lpstr>Arial</vt:lpstr>
      <vt:lpstr>Leere Präsentation</vt:lpstr>
      <vt:lpstr>My title</vt:lpstr>
      <vt:lpstr>Part 1</vt:lpstr>
      <vt:lpstr>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title</dc:title>
  <dc:subject/>
  <dc:creator>Microsoft Office User</dc:creator>
  <cp:keywords/>
  <dc:description>Vorlage uzh_praesentation_informell_d MSO2011 v2 20.09.2102</dc:description>
  <cp:lastModifiedBy>Microsoft Office User</cp:lastModifiedBy>
  <cp:revision>1</cp:revision>
  <dcterms:created xsi:type="dcterms:W3CDTF">2021-06-16T17:42:49Z</dcterms:created>
  <dcterms:modified xsi:type="dcterms:W3CDTF">2021-06-16T17:43:34Z</dcterms:modified>
  <cp:category/>
</cp:coreProperties>
</file>