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33E27-5E61-4D35-B289-0AFEE3084A15}" type="datetimeFigureOut">
              <a:rPr lang="bg-BG" smtClean="0"/>
              <a:t>19.1.2023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DFB4C-5CCA-45EB-898E-5F53FAABC6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623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DFB4C-5CCA-45EB-898E-5F53FAABC61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65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5AAC-343E-4EC3-9638-2FB485D59C6C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647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565-3266-48A3-A50D-25EBF8FD802A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657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14E7-A0F7-41B8-91D1-7B1815EA433F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84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3270-C498-43D3-8FA1-05A4481A9B2F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7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20A6-B099-4B51-AFC4-4CA0A78F9FD5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37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E2D7-05A5-4FAF-8977-764D6BAC524D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08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569B-3966-4751-95A5-A1C376325ABD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608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FEB-BC2A-4E57-BF80-4F36F6E735C7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323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B81-3BC4-4DB3-9A73-C26AECDE2113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21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A7BF-18F4-491E-85EF-49AF85539728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57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C4C-80CC-43CE-A050-EE4E5E599158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05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C7F5-A1E9-4D01-ADA0-C663C504F0E7}" type="datetime1">
              <a:rPr lang="bg-BG" smtClean="0"/>
              <a:t>19.1.2023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544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7986-44B4-4828-8094-4437F5538616}" type="datetime1">
              <a:rPr lang="bg-BG" smtClean="0"/>
              <a:t>19.1.2023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805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8718-58C1-4E00-AA3B-4629690AC672}" type="datetime1">
              <a:rPr lang="bg-BG" smtClean="0"/>
              <a:t>19.1.2023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101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5C22-CF78-4A21-A29D-D1E993F9B7B8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15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D8AD-87B6-4FD7-963F-45A4CB7519C6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893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DD86-BC9C-4E56-A49B-D055BFFF10B2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986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1" y="180022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Разработване на уеб приложение за резервация на спортни съоръжения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600575"/>
            <a:ext cx="8915399" cy="1457325"/>
          </a:xfrm>
        </p:spPr>
        <p:txBody>
          <a:bodyPr>
            <a:noAutofit/>
          </a:bodyPr>
          <a:lstStyle/>
          <a:p>
            <a:r>
              <a:rPr lang="bg-BG" sz="2400" dirty="0" smtClean="0"/>
              <a:t>Дипломна работа</a:t>
            </a:r>
          </a:p>
          <a:p>
            <a:r>
              <a:rPr lang="bg-BG" sz="2400" dirty="0" smtClean="0"/>
              <a:t>На </a:t>
            </a:r>
          </a:p>
          <a:p>
            <a:r>
              <a:rPr lang="bg-BG" sz="2400" dirty="0" smtClean="0"/>
              <a:t>Изабел Христова Филипова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88" y="425401"/>
            <a:ext cx="520498" cy="547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1686" y="425401"/>
            <a:ext cx="740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Технически университет - София</a:t>
            </a:r>
            <a:endParaRPr lang="bg-BG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22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и изходна постановка на дипломната работа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Autofit/>
          </a:bodyPr>
          <a:lstStyle/>
          <a:p>
            <a:r>
              <a:rPr lang="bg-BG" sz="2400" dirty="0" smtClean="0"/>
              <a:t>Цел: Да се разработи уеб приложение за резервация на спортни съоръжения</a:t>
            </a:r>
            <a:r>
              <a:rPr lang="en-US" sz="2400" dirty="0" smtClean="0"/>
              <a:t>, </a:t>
            </a:r>
            <a:r>
              <a:rPr lang="bg-BG" sz="2400" dirty="0" smtClean="0"/>
              <a:t>използващо зададените в изходната постановка технологии</a:t>
            </a:r>
            <a:endParaRPr lang="en-US" sz="2400" dirty="0"/>
          </a:p>
          <a:p>
            <a:endParaRPr lang="bg-BG" sz="2400" dirty="0" smtClean="0"/>
          </a:p>
          <a:p>
            <a:r>
              <a:rPr lang="bg-BG" sz="2400" dirty="0" smtClean="0"/>
              <a:t>Изходна постановка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Java</a:t>
            </a:r>
          </a:p>
          <a:p>
            <a:pPr lvl="1"/>
            <a:r>
              <a:rPr lang="en-US" sz="2400" dirty="0" smtClean="0"/>
              <a:t>Spring Boot</a:t>
            </a:r>
          </a:p>
          <a:p>
            <a:pPr lvl="1"/>
            <a:r>
              <a:rPr lang="en-US" sz="2400" dirty="0" smtClean="0"/>
              <a:t>Hibernate</a:t>
            </a:r>
          </a:p>
          <a:p>
            <a:pPr lvl="1"/>
            <a:r>
              <a:rPr lang="en-US" sz="2400" dirty="0" smtClean="0"/>
              <a:t>MySQL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176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Разгледани софтуерни продукти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0700"/>
            <a:ext cx="8915400" cy="4629150"/>
          </a:xfrm>
        </p:spPr>
        <p:txBody>
          <a:bodyPr>
            <a:normAutofit/>
          </a:bodyPr>
          <a:lstStyle/>
          <a:p>
            <a:r>
              <a:rPr lang="bg-BG" sz="2400" dirty="0"/>
              <a:t>Платформа за резервации „</a:t>
            </a:r>
            <a:r>
              <a:rPr lang="en-US" sz="2400" dirty="0"/>
              <a:t>Tereni.bg</a:t>
            </a:r>
            <a:r>
              <a:rPr lang="en-US" sz="2400" dirty="0" smtClean="0"/>
              <a:t>“</a:t>
            </a:r>
            <a:endParaRPr lang="bg-BG" sz="2400" dirty="0" smtClean="0"/>
          </a:p>
          <a:p>
            <a:r>
              <a:rPr lang="bg-BG" sz="2400" dirty="0"/>
              <a:t>Платформа за резервации „</a:t>
            </a:r>
            <a:r>
              <a:rPr lang="en-US" sz="2400" dirty="0"/>
              <a:t>easybook.bg</a:t>
            </a:r>
            <a:r>
              <a:rPr lang="en-US" sz="2400" dirty="0" smtClean="0"/>
              <a:t>“</a:t>
            </a:r>
            <a:endParaRPr lang="bg-BG" sz="2400" dirty="0" smtClean="0"/>
          </a:p>
          <a:p>
            <a:r>
              <a:rPr lang="bg-BG" sz="2400" dirty="0"/>
              <a:t>Платформа за резервации „</a:t>
            </a:r>
            <a:r>
              <a:rPr lang="en-US" sz="2400" dirty="0"/>
              <a:t>Sport4All.bg</a:t>
            </a:r>
            <a:r>
              <a:rPr lang="en-US" sz="2400" dirty="0" smtClean="0"/>
              <a:t>“</a:t>
            </a:r>
            <a:endParaRPr lang="bg-BG" sz="2400" dirty="0" smtClean="0"/>
          </a:p>
          <a:p>
            <a:r>
              <a:rPr lang="ru-RU" sz="2400" dirty="0"/>
              <a:t>Онлайн система за резервация на автобусни </a:t>
            </a:r>
            <a:r>
              <a:rPr lang="ru-RU" sz="2400" dirty="0" smtClean="0"/>
              <a:t>билети</a:t>
            </a:r>
          </a:p>
          <a:p>
            <a:r>
              <a:rPr lang="bg-BG" sz="2400" dirty="0"/>
              <a:t>Онлайн система за болнични резервации „</a:t>
            </a:r>
            <a:r>
              <a:rPr lang="en-US" sz="2400" dirty="0"/>
              <a:t>Hospital Reservation System – HRS</a:t>
            </a:r>
            <a:r>
              <a:rPr lang="en-US" sz="2400" dirty="0" smtClean="0"/>
              <a:t>“</a:t>
            </a:r>
            <a:endParaRPr lang="bg-BG" sz="2400" dirty="0" smtClean="0"/>
          </a:p>
          <a:p>
            <a:r>
              <a:rPr lang="ru-RU" sz="2400" dirty="0"/>
              <a:t>Мобилно приложение за резервация на автобусни </a:t>
            </a:r>
            <a:r>
              <a:rPr lang="ru-RU" sz="2400" dirty="0" smtClean="0"/>
              <a:t>билети</a:t>
            </a:r>
          </a:p>
          <a:p>
            <a:r>
              <a:rPr lang="ru-RU" sz="2400" dirty="0"/>
              <a:t>Приложение за онлайн резервации на незаети билети за влакове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713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Недостатъци на разгледаните платформи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52675"/>
            <a:ext cx="8915400" cy="3777622"/>
          </a:xfrm>
        </p:spPr>
        <p:txBody>
          <a:bodyPr>
            <a:normAutofit/>
          </a:bodyPr>
          <a:lstStyle/>
          <a:p>
            <a:r>
              <a:rPr lang="bg-BG" sz="2400" dirty="0" smtClean="0"/>
              <a:t>Резервация, обвързана с непосредствено плащане</a:t>
            </a:r>
          </a:p>
          <a:p>
            <a:r>
              <a:rPr lang="bg-BG" sz="2400" dirty="0" smtClean="0"/>
              <a:t>Ограничен обхват на приложението само за даден град</a:t>
            </a:r>
          </a:p>
          <a:p>
            <a:r>
              <a:rPr lang="bg-BG" sz="2400" dirty="0" smtClean="0"/>
              <a:t>Липса на регистрация на потребителите</a:t>
            </a:r>
          </a:p>
          <a:p>
            <a:r>
              <a:rPr lang="bg-BG" sz="2400" dirty="0" smtClean="0"/>
              <a:t>Невъзможност за отмяна на резервация</a:t>
            </a:r>
          </a:p>
          <a:p>
            <a:r>
              <a:rPr lang="bg-BG" sz="2400" dirty="0" smtClean="0"/>
              <a:t>Липса на история за извършените резервации</a:t>
            </a:r>
          </a:p>
          <a:p>
            <a:r>
              <a:rPr lang="bg-BG" sz="2400" dirty="0" smtClean="0"/>
              <a:t>Достъп до обектите за резервация само след вход/регистрация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843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Подобрения при разработвания дипломен проект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241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bg-BG" sz="2400" dirty="0" smtClean="0"/>
              <a:t>Резервиране на  игрище, без нужда от плащане</a:t>
            </a:r>
            <a:br>
              <a:rPr lang="bg-BG" sz="2400" dirty="0" smtClean="0"/>
            </a:br>
            <a:endParaRPr lang="bg-BG" sz="2400" dirty="0" smtClean="0"/>
          </a:p>
          <a:p>
            <a:r>
              <a:rPr lang="bg-BG" sz="2400" dirty="0" smtClean="0"/>
              <a:t>Отмяна на резервация по всяко време</a:t>
            </a:r>
            <a:br>
              <a:rPr lang="bg-BG" sz="2400" dirty="0" smtClean="0"/>
            </a:br>
            <a:endParaRPr lang="bg-BG" sz="2400" dirty="0" smtClean="0"/>
          </a:p>
          <a:p>
            <a:r>
              <a:rPr lang="bg-BG" sz="2400" dirty="0" smtClean="0"/>
              <a:t>Добавяне на спортни игрища от цялата страна</a:t>
            </a:r>
            <a:br>
              <a:rPr lang="bg-BG" sz="2400" dirty="0" smtClean="0"/>
            </a:br>
            <a:endParaRPr lang="bg-BG" sz="2400" dirty="0" smtClean="0"/>
          </a:p>
          <a:p>
            <a:r>
              <a:rPr lang="bg-BG" sz="2400" dirty="0" smtClean="0"/>
              <a:t>Свободно разглеждане на всички игрища</a:t>
            </a:r>
            <a:br>
              <a:rPr lang="bg-BG" sz="2400" dirty="0" smtClean="0"/>
            </a:br>
            <a:endParaRPr lang="bg-BG" sz="2400" dirty="0" smtClean="0"/>
          </a:p>
          <a:p>
            <a:r>
              <a:rPr lang="bg-BG" sz="2400" dirty="0" smtClean="0"/>
              <a:t>История на резервациите на всеки потребител</a:t>
            </a:r>
          </a:p>
          <a:p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29492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170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Разработване на уеб приложение за резервация на спортни съоръжения</vt:lpstr>
      <vt:lpstr>Цел и изходна постановка на дипломната работа</vt:lpstr>
      <vt:lpstr>Разгледани софтуерни продукти</vt:lpstr>
      <vt:lpstr>Недостатъци на разгледаните платформи</vt:lpstr>
      <vt:lpstr>Подобрения при разработвания дипломен проект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2023-01-19T05:43:25Z</dcterms:created>
  <dcterms:modified xsi:type="dcterms:W3CDTF">2023-01-19T06:20:03Z</dcterms:modified>
</cp:coreProperties>
</file>