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24C95-A6B4-F49F-B0E3-03CAEB88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C41F1-D731-8DA8-7B99-AAF055470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977EB-D702-A0E4-A8E5-5C1969D9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DC33F-D6A7-DD63-673C-B6777866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BBB28-1917-01BD-723E-14B4496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55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36323-54F2-D0CA-F3A6-8FF76E2A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D0AF3D-0DD7-4B86-E98C-BA7263362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3D58E-99FC-2990-6967-9A39560F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D543F-1181-D12A-B89E-3FEAB0A5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90AC2-4057-5C70-F19F-9670C6F9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A9195-D5CB-0215-2FC5-56FBF5810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7A892B-A773-94EE-9379-E1F69C14D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ED9F8-0CAB-943B-4E1C-0DE90409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0FE04-B3AB-1733-8841-46E56B22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6B679-FB1A-24E8-1A8A-25F5E580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66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D15D2-FFC3-7784-A7CE-6EC348EF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9C130-799A-61A0-1DD6-F351DE3F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EDB1A-688F-C142-FD29-AF3A7D6E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DE7F0-1369-D5CE-2E4C-E1D56473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AF2DE1-B9D4-F5B8-8651-BE719483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32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02FC2-26ED-30E1-8624-108002D7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4B676B-2DED-F15B-39BB-3B9C988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5A685-EAC5-8701-AB7A-3ACA5E3E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56B1D-C99E-C1C7-AE7B-BE92EE0F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6039A-ADA0-88D2-A84B-5DEB606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5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4EBEE-29A4-F111-1E61-5364F72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2EF77-3AEE-A499-94B8-8C8E21E46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C396E-4500-1DEE-113C-1B006F71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E52FB8-72D8-ECF0-E5A1-52F1EA1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83A63-23E5-9F95-C4FC-3B02F360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BBAE3-AF8D-5065-7677-20CE0BAC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5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E93B3-A65C-1D88-78C5-84BA46D0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A40940-32A3-081D-97EC-7B6E2260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BCC7B1-BCF5-E160-CEA5-5EC7B7C78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469518-65E7-AA7D-3252-E651153C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63A8C5-9C4B-E42D-3AC9-F4B89CA06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B5016C-029F-FD93-511A-C8D94F25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58831D-4DB1-8285-AE52-AFF72D65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7B82D-35F0-6852-F484-B5566CDA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5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2E970-F0BA-CCA7-188D-A1C0EC8D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9CAA2F-132B-2107-4BB0-0D57C1C0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A61CB9-0A7C-442F-CF8D-294EC04F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A8DD26-2D9F-2653-173D-F90AB27D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7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652DB2-7839-CB83-AB72-F1BC44B7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C90FD0-CEC8-4E84-A5C8-3ADC5946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4B616E-2B66-7086-BCC1-51381438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6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150E0-1B0F-2D34-FE18-880D752C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05379-E173-FB63-677C-FCE85F7F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021FE2-90E3-581E-2FA9-ACDA8F84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560FB4-7D17-2773-89CF-5DE66079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E7BCE-78CF-9F55-F7EC-2F1339D2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01B7F-68FF-DE33-F4FA-12E9179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05D5-51B8-9A7F-EC38-9F800DE0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E5C955-16DD-CD3C-DF7A-816F7633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CB1513-B32C-2DAC-F796-E3F5B938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227BA-CEBF-37D6-D478-40A57FE0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FB7F3B-F35F-3339-DFC6-0D6CBD05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554274-B03B-7180-E0A8-3740849A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3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AF90EB-3312-E3A7-CD7E-EAF6C349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3B5873-9FC4-EAB7-F0E9-94F328AE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48128-715E-1FEA-5985-F167D130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292C-FAC2-46D4-81B6-DE759A0FBC8A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C3EAE-2304-FEE1-BA9E-1952A0971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AB878-12D7-5385-6520-14E18C8A5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4D50-B155-4881-AF03-A84F1C552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E35BA-EF67-464C-1214-A9F420BE5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BelaFood</a:t>
            </a:r>
          </a:p>
        </p:txBody>
      </p:sp>
    </p:spTree>
    <p:extLst>
      <p:ext uri="{BB962C8B-B14F-4D97-AF65-F5344CB8AC3E}">
        <p14:creationId xmlns:p14="http://schemas.microsoft.com/office/powerpoint/2010/main" val="3010001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Tema do Office</vt:lpstr>
      <vt:lpstr>BelaFood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BelaFood</dc:title>
  <dc:creator>Claudino Brunharoto Junior</dc:creator>
  <cp:lastModifiedBy>Claudino Brunharoto Junior</cp:lastModifiedBy>
  <cp:revision>1</cp:revision>
  <dcterms:created xsi:type="dcterms:W3CDTF">2022-08-03T14:40:05Z</dcterms:created>
  <dcterms:modified xsi:type="dcterms:W3CDTF">2022-08-03T14:40:11Z</dcterms:modified>
</cp:coreProperties>
</file>