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77" r:id="rId4"/>
    <p:sldId id="301" r:id="rId5"/>
    <p:sldId id="302" r:id="rId6"/>
    <p:sldId id="303" r:id="rId7"/>
    <p:sldId id="304" r:id="rId8"/>
    <p:sldId id="305" r:id="rId9"/>
    <p:sldId id="306" r:id="rId10"/>
    <p:sldId id="286" r:id="rId11"/>
  </p:sldIdLst>
  <p:sldSz cx="12195175" cy="6858000"/>
  <p:notesSz cx="6858000" cy="9144000"/>
  <p:embeddedFontLst>
    <p:embeddedFont>
      <p:font typeface="Merriweather Light" panose="00000400000000000000" pitchFamily="2" charset="0"/>
      <p:regular r:id="rId14"/>
      <p:italic r:id="rId15"/>
    </p:embeddedFont>
    <p:embeddedFont>
      <p:font typeface="Merriweather Regular" panose="00000500000000000000" charset="0"/>
      <p:regular r:id="rId16"/>
      <p:bold r:id="rId17"/>
      <p:italic r:id="rId18"/>
      <p:boldItalic r:id="rId19"/>
    </p:embeddedFont>
    <p:embeddedFont>
      <p:font typeface="Open Sans" pitchFamily="2" charset="0"/>
      <p:regular r:id="rId20"/>
      <p:bold r:id="rId21"/>
      <p:italic r:id="rId22"/>
      <p:boldItalic r:id="rId23"/>
    </p:embeddedFont>
    <p:embeddedFont>
      <p:font typeface="Open Sans Light" pitchFamily="2" charset="0"/>
      <p:regular r:id="rId24"/>
      <p: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orient="horz" pos="4038">
          <p15:clr>
            <a:srgbClr val="A4A3A4"/>
          </p15:clr>
        </p15:guide>
        <p15:guide id="3" orient="horz" pos="989">
          <p15:clr>
            <a:srgbClr val="A4A3A4"/>
          </p15:clr>
        </p15:guide>
        <p15:guide id="4" orient="horz" pos="2682">
          <p15:clr>
            <a:srgbClr val="A4A3A4"/>
          </p15:clr>
        </p15:guide>
        <p15:guide id="5" orient="horz" pos="104">
          <p15:clr>
            <a:srgbClr val="A4A3A4"/>
          </p15:clr>
        </p15:guide>
        <p15:guide id="6" orient="horz" pos="3351">
          <p15:clr>
            <a:srgbClr val="A4A3A4"/>
          </p15:clr>
        </p15:guide>
        <p15:guide id="7" orient="horz" pos="3181">
          <p15:clr>
            <a:srgbClr val="A4A3A4"/>
          </p15:clr>
        </p15:guide>
        <p15:guide id="8" orient="horz" pos="1074">
          <p15:clr>
            <a:srgbClr val="A4A3A4"/>
          </p15:clr>
        </p15:guide>
        <p15:guide id="9" orient="horz" pos="3593">
          <p15:clr>
            <a:srgbClr val="A4A3A4"/>
          </p15:clr>
        </p15:guide>
        <p15:guide id="10" pos="3777">
          <p15:clr>
            <a:srgbClr val="A4A3A4"/>
          </p15:clr>
        </p15:guide>
        <p15:guide id="11" pos="739">
          <p15:clr>
            <a:srgbClr val="A4A3A4"/>
          </p15:clr>
        </p15:guide>
        <p15:guide id="12" pos="7273">
          <p15:clr>
            <a:srgbClr val="A4A3A4"/>
          </p15:clr>
        </p15:guide>
        <p15:guide id="13" pos="1604">
          <p15:clr>
            <a:srgbClr val="A4A3A4"/>
          </p15:clr>
        </p15:guide>
        <p15:guide id="14" pos="5145">
          <p15:clr>
            <a:srgbClr val="A4A3A4"/>
          </p15:clr>
        </p15:guide>
        <p15:guide id="15" pos="5282">
          <p15:clr>
            <a:srgbClr val="A4A3A4"/>
          </p15:clr>
        </p15:guide>
        <p15:guide id="16" pos="1447">
          <p15:clr>
            <a:srgbClr val="A4A3A4"/>
          </p15:clr>
        </p15:guide>
        <p15:guide id="17" pos="6651">
          <p15:clr>
            <a:srgbClr val="A4A3A4"/>
          </p15:clr>
        </p15:guide>
        <p15:guide id="18" pos="36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F2B"/>
    <a:srgbClr val="522980"/>
    <a:srgbClr val="6687C3"/>
    <a:srgbClr val="171D42"/>
    <a:srgbClr val="63A593"/>
    <a:srgbClr val="921E56"/>
    <a:srgbClr val="DD9562"/>
    <a:srgbClr val="D49562"/>
    <a:srgbClr val="D49868"/>
    <a:srgbClr val="C00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47"/>
  </p:normalViewPr>
  <p:slideViewPr>
    <p:cSldViewPr snapToGrid="0">
      <p:cViewPr>
        <p:scale>
          <a:sx n="120" d="100"/>
          <a:sy n="120" d="100"/>
        </p:scale>
        <p:origin x="84" y="84"/>
      </p:cViewPr>
      <p:guideLst>
        <p:guide orient="horz" pos="1530"/>
        <p:guide orient="horz" pos="4038"/>
        <p:guide orient="horz" pos="989"/>
        <p:guide orient="horz" pos="2682"/>
        <p:guide orient="horz" pos="104"/>
        <p:guide orient="horz" pos="3351"/>
        <p:guide orient="horz" pos="3181"/>
        <p:guide orient="horz" pos="1074"/>
        <p:guide orient="horz" pos="3593"/>
        <p:guide pos="3777"/>
        <p:guide pos="739"/>
        <p:guide pos="7273"/>
        <p:guide pos="1604"/>
        <p:guide pos="5145"/>
        <p:guide pos="5282"/>
        <p:guide pos="1447"/>
        <p:guide pos="6651"/>
        <p:guide pos="3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70" d="100"/>
          <a:sy n="170" d="100"/>
        </p:scale>
        <p:origin x="54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Merriweather Regular" panose="02060503050406030704" pitchFamily="18" charset="7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562E9-F970-40C5-8076-BA5383048925}" type="datetimeFigureOut">
              <a:rPr lang="en-GB" smtClean="0">
                <a:latin typeface="Merriweather Regular" panose="02060503050406030704" pitchFamily="18" charset="77"/>
              </a:rPr>
              <a:t>26/03/2025</a:t>
            </a:fld>
            <a:endParaRPr lang="en-GB">
              <a:latin typeface="Merriweather Regular" panose="020605030504060307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Merriweather Regular" panose="020605030504060307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7BDD4-EA2B-47CA-A27F-5DCC43F23FEF}" type="slidenum">
              <a:rPr lang="en-GB" smtClean="0">
                <a:latin typeface="Merriweather Regular" panose="02060503050406030704" pitchFamily="18" charset="77"/>
              </a:rPr>
              <a:t>‹#›</a:t>
            </a:fld>
            <a:endParaRPr lang="en-GB">
              <a:latin typeface="Merriweather Regular" panose="020605030504060307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872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erriweather Regular" panose="02060503050406030704" pitchFamily="18" charset="77"/>
              </a:defRPr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erriweather Regular" panose="02060503050406030704" pitchFamily="18" charset="77"/>
              </a:defRPr>
            </a:lvl1pPr>
          </a:lstStyle>
          <a:p>
            <a:fld id="{7CAC0B33-3943-42F1-973C-9CDD51C76BBD}" type="datetimeFigureOut">
              <a:rPr lang="en-GB" smtClean="0"/>
              <a:pPr/>
              <a:t>26/03/2025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erriweather Regular" panose="02060503050406030704" pitchFamily="18" charset="77"/>
              </a:defRPr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erriweather Regular" panose="02060503050406030704" pitchFamily="18" charset="77"/>
              </a:defRPr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9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 geel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5375" y="512910"/>
            <a:ext cx="1853435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7990374F-3182-3F4C-8F48-187BC7686E2A}" type="datetime1">
              <a:rPr lang="nl-NL" noProof="0" smtClean="0"/>
              <a:t>26-3-2025</a:t>
            </a:fld>
            <a:endParaRPr lang="nl-NL" noProof="0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6621" y="5800328"/>
            <a:ext cx="5041933" cy="21716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/>
              <a:t>Naam Achternaam</a:t>
            </a:r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6621" y="6017497"/>
            <a:ext cx="504193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/>
              <a:t>Functie</a:t>
            </a:r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75804E32-4442-4548-B1CA-E4A4F92AB2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291" y="1196750"/>
            <a:ext cx="11374639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100" b="0" i="1">
                <a:latin typeface="Merriweather Light" pitchFamily="2" charset="77"/>
              </a:defRPr>
            </a:lvl1pPr>
          </a:lstStyle>
          <a:p>
            <a:r>
              <a:rPr lang="nl-NL" noProof="0" dirty="0"/>
              <a:t>Plaats hier een titel</a:t>
            </a:r>
            <a:br>
              <a:rPr lang="nl-NL" noProof="0" dirty="0"/>
            </a:br>
            <a:r>
              <a:rPr lang="nl-NL" noProof="0" dirty="0"/>
              <a:t>die de aandacht vraagt</a:t>
            </a:r>
          </a:p>
        </p:txBody>
      </p:sp>
      <p:sp>
        <p:nvSpPr>
          <p:cNvPr id="12" name="Tijdelijke aanduiding voor tekst 30">
            <a:extLst>
              <a:ext uri="{FF2B5EF4-FFF2-40B4-BE49-F238E27FC236}">
                <a16:creationId xmlns:a16="http://schemas.microsoft.com/office/drawing/2014/main" id="{C482619B-A308-6A45-8328-69A651036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0048" y="501834"/>
            <a:ext cx="6820154" cy="2271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200" b="0" i="0" u="none" strike="noStrike" cap="all" spc="50" baseline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Naam sub-afzender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AF46E0C-1EB3-3044-BAAF-5D1CC1CA1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40659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1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20" orient="horz" pos="754">
          <p15:clr>
            <a:srgbClr val="FBAE40"/>
          </p15:clr>
        </p15:guide>
        <p15:guide id="21" orient="horz" pos="21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rmvullende afbeelding + bijschrif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551" y="368300"/>
            <a:ext cx="11522074" cy="55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Klik op icoontje om een beeld in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44E85E-CA6A-F844-A413-BC9479C4FF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6550" y="5948300"/>
            <a:ext cx="11522075" cy="541399"/>
          </a:xfrm>
          <a:prstGeom prst="rect">
            <a:avLst/>
          </a:prstGeom>
        </p:spPr>
        <p:txBody>
          <a:bodyPr lIns="0" bIns="0" anchor="b" anchorCtr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2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Itasita</a:t>
            </a:r>
            <a:r>
              <a:rPr lang="nl-NL" dirty="0"/>
              <a:t> </a:t>
            </a:r>
            <a:r>
              <a:rPr lang="nl-NL" dirty="0" err="1"/>
              <a:t>sima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min </a:t>
            </a:r>
            <a:r>
              <a:rPr lang="nl-NL" dirty="0" err="1"/>
              <a:t>evellor</a:t>
            </a:r>
            <a:r>
              <a:rPr lang="nl-NL" dirty="0"/>
              <a:t> </a:t>
            </a:r>
            <a:r>
              <a:rPr lang="nl-NL" dirty="0" err="1"/>
              <a:t>ratum</a:t>
            </a:r>
            <a:r>
              <a:rPr lang="nl-NL" dirty="0"/>
              <a:t> </a:t>
            </a:r>
            <a:r>
              <a:rPr lang="nl-NL" dirty="0" err="1"/>
              <a:t>laciis</a:t>
            </a:r>
            <a:r>
              <a:rPr lang="nl-NL" dirty="0"/>
              <a:t> et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voluptat</a:t>
            </a:r>
            <a:r>
              <a:rPr lang="nl-NL" dirty="0"/>
              <a:t> ut </a:t>
            </a:r>
            <a:r>
              <a:rPr lang="nl-NL" dirty="0" err="1"/>
              <a:t>lanis</a:t>
            </a:r>
            <a:r>
              <a:rPr lang="nl-NL" dirty="0"/>
              <a:t> </a:t>
            </a:r>
            <a:r>
              <a:rPr lang="nl-NL" dirty="0" err="1"/>
              <a:t>nit</a:t>
            </a:r>
            <a:r>
              <a:rPr lang="nl-NL" dirty="0"/>
              <a:t>, </a:t>
            </a:r>
            <a:r>
              <a:rPr lang="nl-NL" dirty="0" err="1"/>
              <a:t>eium</a:t>
            </a:r>
            <a:r>
              <a:rPr lang="nl-NL" dirty="0"/>
              <a:t> </a:t>
            </a:r>
            <a:r>
              <a:rPr lang="nl-NL" dirty="0" err="1"/>
              <a:t>quidus</a:t>
            </a:r>
            <a:r>
              <a:rPr lang="nl-NL" dirty="0"/>
              <a:t>, </a:t>
            </a:r>
            <a:r>
              <a:rPr lang="nl-NL" dirty="0" err="1"/>
              <a:t>quas</a:t>
            </a:r>
            <a:r>
              <a:rPr lang="nl-NL" dirty="0"/>
              <a:t> </a:t>
            </a:r>
            <a:r>
              <a:rPr lang="nl-NL" dirty="0" err="1"/>
              <a:t>nobis</a:t>
            </a:r>
            <a:r>
              <a:rPr lang="nl-NL" dirty="0"/>
              <a:t> </a:t>
            </a:r>
            <a:r>
              <a:rPr lang="nl-NL" dirty="0" err="1"/>
              <a:t>inusam</a:t>
            </a:r>
            <a:r>
              <a:rPr lang="nl-NL" dirty="0"/>
              <a:t> </a:t>
            </a:r>
            <a:r>
              <a:rPr lang="nl-NL" dirty="0" err="1"/>
              <a:t>cuptate</a:t>
            </a:r>
            <a:r>
              <a:rPr lang="nl-NL" dirty="0"/>
              <a:t> </a:t>
            </a:r>
            <a:r>
              <a:rPr lang="nl-NL" dirty="0" err="1"/>
              <a:t>mper</a:t>
            </a:r>
            <a:r>
              <a:rPr lang="nl-NL" dirty="0"/>
              <a:t> </a:t>
            </a:r>
            <a:r>
              <a:rPr lang="nl-NL" dirty="0" err="1"/>
              <a:t>nobit</a:t>
            </a:r>
            <a:r>
              <a:rPr lang="nl-NL" dirty="0"/>
              <a:t> hit </a:t>
            </a:r>
            <a:r>
              <a:rPr lang="nl-NL" dirty="0" err="1"/>
              <a:t>eliquam</a:t>
            </a:r>
            <a:r>
              <a:rPr lang="nl-NL" dirty="0"/>
              <a:t> </a:t>
            </a:r>
            <a:r>
              <a:rPr lang="nl-NL" dirty="0" err="1"/>
              <a:t>cori</a:t>
            </a:r>
            <a:r>
              <a:rPr lang="nl-NL" dirty="0"/>
              <a:t> </a:t>
            </a:r>
            <a:r>
              <a:rPr lang="nl-NL" dirty="0" err="1"/>
              <a:t>voloreicid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minihilis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milit</a:t>
            </a:r>
            <a:r>
              <a:rPr lang="nl-NL" dirty="0"/>
              <a:t> es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eicatet</a:t>
            </a:r>
            <a:r>
              <a:rPr lang="nl-NL" dirty="0"/>
              <a:t> ad mi, </a:t>
            </a:r>
            <a:r>
              <a:rPr lang="nl-NL" dirty="0" err="1"/>
              <a:t>unt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dionseq</a:t>
            </a:r>
            <a:r>
              <a:rPr lang="nl-NL" dirty="0"/>
              <a:t> </a:t>
            </a:r>
            <a:r>
              <a:rPr lang="nl-NL" dirty="0" err="1"/>
              <a:t>uatusae</a:t>
            </a:r>
            <a:r>
              <a:rPr lang="nl-NL" dirty="0"/>
              <a:t> </a:t>
            </a:r>
            <a:r>
              <a:rPr lang="nl-NL" dirty="0" err="1"/>
              <a:t>verferf</a:t>
            </a:r>
            <a:r>
              <a:rPr lang="nl-NL" dirty="0"/>
              <a:t> </a:t>
            </a:r>
            <a:r>
              <a:rPr lang="nl-NL" dirty="0" err="1"/>
              <a:t>erumquunt</a:t>
            </a:r>
            <a:r>
              <a:rPr lang="nl-NL" dirty="0"/>
              <a:t>. &lt;Max. 40 woorden&gt; </a:t>
            </a:r>
          </a:p>
        </p:txBody>
      </p:sp>
    </p:spTree>
    <p:extLst>
      <p:ext uri="{BB962C8B-B14F-4D97-AF65-F5344CB8AC3E}">
        <p14:creationId xmlns:p14="http://schemas.microsoft.com/office/powerpoint/2010/main" val="1685997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 / citaa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291" y="1180848"/>
            <a:ext cx="11374640" cy="4459936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100" b="0" i="1">
                <a:latin typeface="Merriweather Light" pitchFamily="2" charset="77"/>
              </a:defRPr>
            </a:lvl1pPr>
          </a:lstStyle>
          <a:p>
            <a:r>
              <a:rPr lang="nl-NL" noProof="0" dirty="0"/>
              <a:t>Hoofdstuktitel of Quote slide.</a:t>
            </a:r>
            <a:br>
              <a:rPr lang="nl-NL" noProof="0" dirty="0"/>
            </a:br>
            <a:r>
              <a:rPr lang="nl-NL" noProof="0" dirty="0"/>
              <a:t>(Vul Naam Achternaam en Functie niet in, </a:t>
            </a:r>
            <a:br>
              <a:rPr lang="nl-NL" noProof="0" dirty="0"/>
            </a:br>
            <a:r>
              <a:rPr lang="nl-NL" noProof="0" dirty="0"/>
              <a:t>in geval van hoofdstuktitel.)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8225" y="5640784"/>
            <a:ext cx="5038725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/>
              <a:t>Naam Achternaam</a:t>
            </a:r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8225" y="5865904"/>
            <a:ext cx="5038725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Functie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079C86-6110-4848-A2CC-58ED58DB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01C4994-C59B-EF41-BC32-F6972465BEA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C0908938-AB0E-3A4D-8A8F-E64EFCF74EEF}" type="datetime1">
              <a:rPr lang="nl-NL" smtClean="0"/>
              <a:t>26-3-2025</a:t>
            </a:fld>
            <a:endParaRPr lang="en-US" dirty="0"/>
          </a:p>
        </p:txBody>
      </p:sp>
      <p:sp>
        <p:nvSpPr>
          <p:cNvPr id="12" name="Tijdelijke aanduiding voor tekst 8">
            <a:extLst>
              <a:ext uri="{FF2B5EF4-FFF2-40B4-BE49-F238E27FC236}">
                <a16:creationId xmlns:a16="http://schemas.microsoft.com/office/drawing/2014/main" id="{36B8F763-FA85-EF43-B208-0EB18872F1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8225" y="6153579"/>
            <a:ext cx="6311489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/>
              <a:t>Dit is de </a:t>
            </a:r>
            <a:r>
              <a:rPr lang="nl-NL" dirty="0" err="1"/>
              <a:t>footer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FC43331-1245-2E4E-8198-E949FFB46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232" y="6001199"/>
            <a:ext cx="1727310" cy="6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22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 / citaat + afbeelding rech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138" y="371475"/>
            <a:ext cx="5580062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100" b="0" i="1" smtClean="0">
                <a:effectLst/>
                <a:latin typeface="Merriweather Light" pitchFamily="2" charset="77"/>
              </a:defRPr>
            </a:lvl1pPr>
          </a:lstStyle>
          <a:p>
            <a:r>
              <a:rPr lang="nl-NL" noProof="0" dirty="0"/>
              <a:t>Hoofdstuktitel of Quote slide. (Vul Naam Achternaam </a:t>
            </a:r>
            <a:br>
              <a:rPr lang="nl-NL" noProof="0" dirty="0"/>
            </a:br>
            <a:r>
              <a:rPr lang="nl-NL" noProof="0" dirty="0"/>
              <a:t>en Functie niet in, </a:t>
            </a:r>
            <a:br>
              <a:rPr lang="nl-NL" noProof="0" dirty="0"/>
            </a:br>
            <a:r>
              <a:rPr lang="nl-NL" noProof="0" dirty="0"/>
              <a:t>in geval van hoofdstuktitel.)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6975" y="368301"/>
            <a:ext cx="5581650" cy="56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Klik op icoontje om een beeld in te voegen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138" y="5498552"/>
            <a:ext cx="5580062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/>
              <a:t>Naam Achternaam</a:t>
            </a:r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138" y="5715721"/>
            <a:ext cx="5580062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Functie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B17AB4-0082-C545-AE10-6CD4E22A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96D777D-6838-2241-A8F6-0E529C3774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0288A209-2549-E04C-A7F5-F3ED0DAE7EE3}" type="datetime1">
              <a:rPr lang="nl-NL" smtClean="0"/>
              <a:t>26-3-2025</a:t>
            </a:fld>
            <a:endParaRPr lang="en-US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BF44BFE7-5102-9D42-BA8A-030BB463D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295" y="6153579"/>
            <a:ext cx="5974419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/>
              <a:t>Dit is de </a:t>
            </a:r>
            <a:r>
              <a:rPr lang="nl-NL" dirty="0" err="1"/>
              <a:t>footer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FC07C75-62EE-ED45-922A-0733F0E1CC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232" y="6001199"/>
            <a:ext cx="1727310" cy="6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 / citaat + afbeelding link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8563" y="371475"/>
            <a:ext cx="5580062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100" b="0" i="1" smtClean="0">
                <a:effectLst/>
                <a:latin typeface="Merriweather Light" pitchFamily="2" charset="77"/>
              </a:defRPr>
            </a:lvl1pPr>
          </a:lstStyle>
          <a:p>
            <a:r>
              <a:rPr lang="nl-NL" noProof="0" dirty="0"/>
              <a:t>Hoofdstuktitel of Quote slide. (Vul Naam Achternaam </a:t>
            </a:r>
            <a:br>
              <a:rPr lang="nl-NL" noProof="0" dirty="0"/>
            </a:br>
            <a:r>
              <a:rPr lang="nl-NL" noProof="0" dirty="0"/>
              <a:t>en Functie niet in, </a:t>
            </a:r>
            <a:br>
              <a:rPr lang="nl-NL" noProof="0" dirty="0"/>
            </a:br>
            <a:r>
              <a:rPr lang="nl-NL" noProof="0" dirty="0"/>
              <a:t>in geval van hoofdstuktitel.)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550" y="368301"/>
            <a:ext cx="5581650" cy="56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Klik op icoontje om een beeld in te voegen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8563" y="5530399"/>
            <a:ext cx="5580062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/>
              <a:t>Naam Achternaam</a:t>
            </a:r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8563" y="5747568"/>
            <a:ext cx="5580062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Functie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EB800D9-500C-9B4B-9ADB-B45DA2C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C9F9180-932F-384C-888A-B304577C4C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A01C14D-06D9-604F-9B87-EF7E69EF7442}" type="datetime1">
              <a:rPr lang="nl-NL" smtClean="0"/>
              <a:t>26-3-2025</a:t>
            </a:fld>
            <a:endParaRPr lang="en-US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5FF12FFF-9CB7-6E41-A2EE-AD8FBF779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295" y="6153579"/>
            <a:ext cx="5974419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/>
              <a:t>Dit is de </a:t>
            </a:r>
            <a:r>
              <a:rPr lang="nl-NL" dirty="0" err="1"/>
              <a:t>footer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5646872-383C-8F46-8918-B6F79B567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232" y="6001199"/>
            <a:ext cx="1727310" cy="6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2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EC6C383-8452-8F46-BEF8-61CF7C5BF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88" y="2439285"/>
            <a:ext cx="6951345" cy="19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67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22" pos="5134">
          <p15:clr>
            <a:srgbClr val="FBAE40"/>
          </p15:clr>
        </p15:guide>
        <p15:guide id="23" pos="5043">
          <p15:clr>
            <a:srgbClr val="FBAE40"/>
          </p15:clr>
        </p15:guide>
        <p15:guide id="24" orient="horz" pos="37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claimer met partner logos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A8F88B1F-2A7A-2844-A29A-F6DE12C6F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1056" y="1816099"/>
            <a:ext cx="5651500" cy="1612900"/>
          </a:xfrm>
          <a:prstGeom prst="rect">
            <a:avLst/>
          </a:prstGeom>
        </p:spPr>
      </p:pic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28A18AD-5A53-604A-828F-2DDF987EA4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337821" y="4117423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4" name="Tijdelijke aanduiding voor afbeelding 2">
            <a:extLst>
              <a:ext uri="{FF2B5EF4-FFF2-40B4-BE49-F238E27FC236}">
                <a16:creationId xmlns:a16="http://schemas.microsoft.com/office/drawing/2014/main" id="{497FD800-B260-944F-BA0B-866105043D4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877360" y="4117423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5" name="Tijdelijke aanduiding voor afbeelding 2">
            <a:extLst>
              <a:ext uri="{FF2B5EF4-FFF2-40B4-BE49-F238E27FC236}">
                <a16:creationId xmlns:a16="http://schemas.microsoft.com/office/drawing/2014/main" id="{81818438-7F09-6548-8FF9-E07415B0704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404551" y="4117423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2AF5D89D-CC53-E34F-BDE2-84447EC412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17519" y="3740461"/>
            <a:ext cx="7560136" cy="27059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noProof="0" dirty="0"/>
              <a:t>Partners</a:t>
            </a:r>
          </a:p>
        </p:txBody>
      </p:sp>
      <p:sp>
        <p:nvSpPr>
          <p:cNvPr id="8" name="Tijdelijke aanduiding voor afbeelding 2">
            <a:extLst>
              <a:ext uri="{FF2B5EF4-FFF2-40B4-BE49-F238E27FC236}">
                <a16:creationId xmlns:a16="http://schemas.microsoft.com/office/drawing/2014/main" id="{6F094E10-FD5E-0A48-A1CD-1D1162F799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348607" y="5244036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9" name="Tijdelijke aanduiding voor afbeelding 2">
            <a:extLst>
              <a:ext uri="{FF2B5EF4-FFF2-40B4-BE49-F238E27FC236}">
                <a16:creationId xmlns:a16="http://schemas.microsoft.com/office/drawing/2014/main" id="{39EE4EE1-9BE1-BE4E-B62B-0A7D3F5919F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77360" y="5244036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10" name="Tijdelijke aanduiding voor afbeelding 2">
            <a:extLst>
              <a:ext uri="{FF2B5EF4-FFF2-40B4-BE49-F238E27FC236}">
                <a16:creationId xmlns:a16="http://schemas.microsoft.com/office/drawing/2014/main" id="{C7198156-6E79-F349-B112-02B24F2BB7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06113" y="5244036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E1F2805-DE23-7740-80B0-C6AC1A27EFC1}"/>
              </a:ext>
            </a:extLst>
          </p:cNvPr>
          <p:cNvCxnSpPr>
            <a:cxnSpLocks/>
          </p:cNvCxnSpPr>
          <p:nvPr userDrawn="1"/>
        </p:nvCxnSpPr>
        <p:spPr>
          <a:xfrm>
            <a:off x="2317519" y="4011053"/>
            <a:ext cx="7560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3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22" pos="5134">
          <p15:clr>
            <a:srgbClr val="FBAE40"/>
          </p15:clr>
        </p15:guide>
        <p15:guide id="23" pos="5043">
          <p15:clr>
            <a:srgbClr val="FBAE40"/>
          </p15:clr>
        </p15:guide>
        <p15:guide id="24" orient="horz" pos="377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F9C9F6-2451-9347-8A46-50DAE157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EC17950-828F-524B-BDC9-5F7D1E1B325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D10B9923-703D-E242-B752-4EC09837538A}" type="datetime1">
              <a:rPr lang="nl-NL" smtClean="0"/>
              <a:t>26-3-2025</a:t>
            </a:fld>
            <a:endParaRPr lang="en-US" dirty="0"/>
          </a:p>
        </p:txBody>
      </p:sp>
      <p:sp>
        <p:nvSpPr>
          <p:cNvPr id="12" name="Tijdelijke aanduiding voor tekst 8">
            <a:extLst>
              <a:ext uri="{FF2B5EF4-FFF2-40B4-BE49-F238E27FC236}">
                <a16:creationId xmlns:a16="http://schemas.microsoft.com/office/drawing/2014/main" id="{CBBF8C73-AF62-4042-9B50-E52E9A912B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295" y="6153579"/>
            <a:ext cx="5974419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/>
              <a:t>Dit is de </a:t>
            </a:r>
            <a:r>
              <a:rPr lang="nl-NL" dirty="0" err="1"/>
              <a:t>footer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F6B5425-85AA-9E47-9C4D-9D58D42B6B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232" y="6001199"/>
            <a:ext cx="1727310" cy="6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0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34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5043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37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 wi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5375" y="512910"/>
            <a:ext cx="1853435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F4D62D96-7CE2-2344-B4CA-17FC5B3B9FCF}" type="datetime1">
              <a:rPr lang="nl-NL" noProof="0" smtClean="0"/>
              <a:t>26-3-2025</a:t>
            </a:fld>
            <a:endParaRPr lang="nl-NL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D0FC209-A5EA-0147-8CC1-DEEC093C7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291" y="1196750"/>
            <a:ext cx="11374639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100" b="0" i="1">
                <a:latin typeface="Merriweather Light" pitchFamily="2" charset="77"/>
              </a:defRPr>
            </a:lvl1pPr>
          </a:lstStyle>
          <a:p>
            <a:r>
              <a:rPr lang="nl-NL" noProof="0" dirty="0"/>
              <a:t>Plaats hier een titel</a:t>
            </a:r>
            <a:br>
              <a:rPr lang="nl-NL" noProof="0" dirty="0"/>
            </a:br>
            <a:r>
              <a:rPr lang="nl-NL" noProof="0" dirty="0"/>
              <a:t>die de aandacht vraagt</a:t>
            </a:r>
          </a:p>
        </p:txBody>
      </p:sp>
      <p:sp>
        <p:nvSpPr>
          <p:cNvPr id="14" name="Tijdelijke aanduiding voor tekst 30">
            <a:extLst>
              <a:ext uri="{FF2B5EF4-FFF2-40B4-BE49-F238E27FC236}">
                <a16:creationId xmlns:a16="http://schemas.microsoft.com/office/drawing/2014/main" id="{51C6920E-2404-FC40-988B-4BB1412D06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0048" y="501834"/>
            <a:ext cx="6820154" cy="2271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200" b="0" i="0" u="none" strike="noStrike" cap="all" spc="50" baseline="0" smtClean="0">
                <a:solidFill>
                  <a:schemeClr val="tx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Naam sub-afzender</a:t>
            </a:r>
          </a:p>
        </p:txBody>
      </p:sp>
      <p:sp>
        <p:nvSpPr>
          <p:cNvPr id="15" name="Tijdelijke aanduiding voor tekst 32">
            <a:extLst>
              <a:ext uri="{FF2B5EF4-FFF2-40B4-BE49-F238E27FC236}">
                <a16:creationId xmlns:a16="http://schemas.microsoft.com/office/drawing/2014/main" id="{E9C4D7DF-C2D6-2444-A1B2-F13AB0C20B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8225" y="5800328"/>
            <a:ext cx="5038725" cy="21716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/>
              <a:t>Naam Achternaam</a:t>
            </a:r>
          </a:p>
        </p:txBody>
      </p:sp>
      <p:sp>
        <p:nvSpPr>
          <p:cNvPr id="16" name="Tijdelijke aanduiding voor tekst 34">
            <a:extLst>
              <a:ext uri="{FF2B5EF4-FFF2-40B4-BE49-F238E27FC236}">
                <a16:creationId xmlns:a16="http://schemas.microsoft.com/office/drawing/2014/main" id="{817F154B-050E-E24D-A94F-C5AD3C557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8225" y="6017497"/>
            <a:ext cx="5038725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/>
              <a:t>Functie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56CBBFC-BFC8-EA45-95B9-FA31C7EDA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432"/>
            <a:ext cx="3240659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4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 wit + afbeelding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71903" y="512910"/>
            <a:ext cx="1866907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E8B8C369-1FE7-A843-9B43-8D475A19F863}" type="datetime1">
              <a:rPr lang="nl-NL" noProof="0" smtClean="0"/>
              <a:t>26-3-2025</a:t>
            </a:fld>
            <a:endParaRPr lang="nl-NL" noProof="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3733" y="1196750"/>
            <a:ext cx="5584468" cy="46035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100" b="0" i="1">
                <a:latin typeface="Merriweather Light" pitchFamily="2" charset="77"/>
              </a:defRPr>
            </a:lvl1pPr>
          </a:lstStyle>
          <a:p>
            <a:r>
              <a:rPr lang="nl-NL" noProof="0" dirty="0"/>
              <a:t>Plaats hier een titel die de aandacht vraagt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732" y="6084055"/>
            <a:ext cx="5584468" cy="21716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/>
              <a:t>Naam Achternaam</a:t>
            </a:r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6550" y="6309175"/>
            <a:ext cx="5581650" cy="27059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Functie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899AEA0-D03E-3444-8E81-C754D975C6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196751"/>
            <a:ext cx="5562600" cy="529295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Klik op icoontje om een beeld in te voegen</a:t>
            </a:r>
          </a:p>
        </p:txBody>
      </p:sp>
      <p:sp>
        <p:nvSpPr>
          <p:cNvPr id="14" name="Tijdelijke aanduiding voor tekst 30">
            <a:extLst>
              <a:ext uri="{FF2B5EF4-FFF2-40B4-BE49-F238E27FC236}">
                <a16:creationId xmlns:a16="http://schemas.microsoft.com/office/drawing/2014/main" id="{E9603F35-3EF2-CA47-993A-7691CF422F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0048" y="501834"/>
            <a:ext cx="6820154" cy="2271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200" b="0" i="0" u="none" strike="noStrike" cap="all" spc="50" baseline="0" smtClean="0">
                <a:solidFill>
                  <a:schemeClr val="tx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Naam sub-afzender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285A283-535F-AC45-A7C5-E4F9F9F271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432"/>
            <a:ext cx="3240659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5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20" orient="horz" pos="754">
          <p15:clr>
            <a:srgbClr val="FBAE40"/>
          </p15:clr>
        </p15:guide>
        <p15:guide id="21" orient="horz" pos="21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 wit + afbeelding + partnerlogo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71903" y="512910"/>
            <a:ext cx="1866907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FF89F68A-B152-1F4A-BAE9-DB6F3497DE2E}" type="datetime1">
              <a:rPr lang="nl-NL" smtClean="0"/>
              <a:t>26-3-2025</a:t>
            </a:fld>
            <a:endParaRPr lang="en-GB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3733" y="1196749"/>
            <a:ext cx="6986614" cy="2232237"/>
          </a:xfrm>
          <a:prstGeom prst="rect">
            <a:avLst/>
          </a:prstGeom>
        </p:spPr>
        <p:txBody>
          <a:bodyPr anchor="ctr" anchorCtr="0"/>
          <a:lstStyle>
            <a:lvl1pPr algn="ctr">
              <a:defRPr sz="4100" b="0" i="1">
                <a:latin typeface="Merriweather Light" pitchFamily="2" charset="77"/>
              </a:defRPr>
            </a:lvl1pPr>
          </a:lstStyle>
          <a:p>
            <a:r>
              <a:rPr lang="nl-NL" noProof="0" dirty="0"/>
              <a:t>Plaats hier een titel die de aandacht vraagt</a:t>
            </a:r>
            <a:endParaRPr lang="en-GB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731" y="6084055"/>
            <a:ext cx="7012883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/>
              <a:t>Naam Achternaam</a:t>
            </a:r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6550" y="6309175"/>
            <a:ext cx="7010064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Functie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899AEA0-D03E-3444-8E81-C754D975C6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45613" y="1196751"/>
            <a:ext cx="4193962" cy="529295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Klik op icoontje om een beeld in te voegen</a:t>
            </a:r>
          </a:p>
        </p:txBody>
      </p:sp>
      <p:sp>
        <p:nvSpPr>
          <p:cNvPr id="13" name="Tijdelijke aanduiding voor tekst 30">
            <a:extLst>
              <a:ext uri="{FF2B5EF4-FFF2-40B4-BE49-F238E27FC236}">
                <a16:creationId xmlns:a16="http://schemas.microsoft.com/office/drawing/2014/main" id="{7D271618-79F1-014C-8317-A706919B0E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81835" y="501834"/>
            <a:ext cx="6996580" cy="2271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Naam sub-afzender</a:t>
            </a:r>
          </a:p>
        </p:txBody>
      </p:sp>
      <p:sp>
        <p:nvSpPr>
          <p:cNvPr id="24" name="Tijdelijke aanduiding voor afbeelding 2">
            <a:extLst>
              <a:ext uri="{FF2B5EF4-FFF2-40B4-BE49-F238E27FC236}">
                <a16:creationId xmlns:a16="http://schemas.microsoft.com/office/drawing/2014/main" id="{96590D88-6BBF-A34E-AAB8-6A3B3F4F8EB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60001" y="3979535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25" name="Tijdelijke aanduiding voor afbeelding 2">
            <a:extLst>
              <a:ext uri="{FF2B5EF4-FFF2-40B4-BE49-F238E27FC236}">
                <a16:creationId xmlns:a16="http://schemas.microsoft.com/office/drawing/2014/main" id="{9781CBC6-4D2D-9B44-8C61-BA988AC5EA8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15084" y="3979535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26" name="Tijdelijke aanduiding voor afbeelding 2">
            <a:extLst>
              <a:ext uri="{FF2B5EF4-FFF2-40B4-BE49-F238E27FC236}">
                <a16:creationId xmlns:a16="http://schemas.microsoft.com/office/drawing/2014/main" id="{F3CB498F-9E16-7340-824A-5B69DEB636A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59381" y="3979535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27" name="Tijdelijke aanduiding voor tekst 34">
            <a:extLst>
              <a:ext uri="{FF2B5EF4-FFF2-40B4-BE49-F238E27FC236}">
                <a16:creationId xmlns:a16="http://schemas.microsoft.com/office/drawing/2014/main" id="{D85BB5FF-F717-044D-8E9C-DCEFD8761E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8137" y="3602573"/>
            <a:ext cx="5580062" cy="27059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noProof="0" dirty="0"/>
              <a:t>Partners</a:t>
            </a:r>
          </a:p>
        </p:txBody>
      </p:sp>
      <p:sp>
        <p:nvSpPr>
          <p:cNvPr id="28" name="Tijdelijke aanduiding voor afbeelding 2">
            <a:extLst>
              <a:ext uri="{FF2B5EF4-FFF2-40B4-BE49-F238E27FC236}">
                <a16:creationId xmlns:a16="http://schemas.microsoft.com/office/drawing/2014/main" id="{9E39B1AE-9C41-2A43-8322-F2385CDD76E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70787" y="4892702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29" name="Tijdelijke aanduiding voor afbeelding 2">
            <a:extLst>
              <a:ext uri="{FF2B5EF4-FFF2-40B4-BE49-F238E27FC236}">
                <a16:creationId xmlns:a16="http://schemas.microsoft.com/office/drawing/2014/main" id="{906E6FE3-27E3-F44A-BCCB-0BFB91A7058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15084" y="4892702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sp>
        <p:nvSpPr>
          <p:cNvPr id="30" name="Tijdelijke aanduiding voor afbeelding 2">
            <a:extLst>
              <a:ext uri="{FF2B5EF4-FFF2-40B4-BE49-F238E27FC236}">
                <a16:creationId xmlns:a16="http://schemas.microsoft.com/office/drawing/2014/main" id="{D4208AEC-A18D-7948-B0D2-36515B5214D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60943" y="4892702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Plaats hier partner-logo</a:t>
            </a: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0E4A6470-CC6A-4740-8821-4CBA8B5017EA}"/>
              </a:ext>
            </a:extLst>
          </p:cNvPr>
          <p:cNvCxnSpPr>
            <a:cxnSpLocks/>
          </p:cNvCxnSpPr>
          <p:nvPr userDrawn="1"/>
        </p:nvCxnSpPr>
        <p:spPr>
          <a:xfrm>
            <a:off x="360000" y="3873165"/>
            <a:ext cx="6986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3944306F-5A66-B50D-6557-5ACF47B3E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432"/>
            <a:ext cx="3240659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20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eks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7750" y="1196975"/>
            <a:ext cx="7559675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3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/>
              <a:t>Titel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E1B5542-E518-FB47-95E8-2B71A026A2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7750" y="2450593"/>
            <a:ext cx="7559675" cy="344331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2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 err="1"/>
              <a:t>Molorepudit</a:t>
            </a:r>
            <a:r>
              <a:rPr lang="nl-NL" noProof="0" dirty="0"/>
              <a:t> </a:t>
            </a:r>
            <a:r>
              <a:rPr lang="nl-NL" noProof="0" dirty="0" err="1"/>
              <a:t>ressimus</a:t>
            </a:r>
            <a:r>
              <a:rPr lang="nl-NL" noProof="0" dirty="0"/>
              <a:t> </a:t>
            </a:r>
            <a:r>
              <a:rPr lang="nl-NL" noProof="0" dirty="0" err="1"/>
              <a:t>exeri</a:t>
            </a:r>
            <a:r>
              <a:rPr lang="nl-NL" noProof="0" dirty="0"/>
              <a:t> </a:t>
            </a:r>
            <a:r>
              <a:rPr lang="nl-NL" noProof="0" dirty="0" err="1"/>
              <a:t>nus</a:t>
            </a:r>
            <a:r>
              <a:rPr lang="nl-NL" noProof="0" dirty="0"/>
              <a:t> et </a:t>
            </a:r>
            <a:r>
              <a:rPr lang="nl-NL" noProof="0" dirty="0" err="1"/>
              <a:t>ipienda</a:t>
            </a:r>
            <a:r>
              <a:rPr lang="nl-NL" noProof="0" dirty="0"/>
              <a:t> et </a:t>
            </a:r>
            <a:r>
              <a:rPr lang="nl-NL" noProof="0" dirty="0" err="1"/>
              <a:t>adiantot</a:t>
            </a:r>
            <a:r>
              <a:rPr lang="nl-NL" noProof="0" dirty="0"/>
              <a:t> </a:t>
            </a:r>
            <a:r>
              <a:rPr lang="nl-NL" noProof="0" dirty="0" err="1"/>
              <a:t>Ique</a:t>
            </a:r>
            <a:r>
              <a:rPr lang="nl-NL" noProof="0" dirty="0"/>
              <a:t> </a:t>
            </a:r>
            <a:r>
              <a:rPr lang="nl-NL" noProof="0" dirty="0" err="1"/>
              <a:t>niminti</a:t>
            </a:r>
            <a:r>
              <a:rPr lang="nl-NL" noProof="0" dirty="0"/>
              <a:t> </a:t>
            </a:r>
            <a:r>
              <a:rPr lang="nl-NL" noProof="0" dirty="0" err="1"/>
              <a:t>nonsendaecae</a:t>
            </a:r>
            <a:r>
              <a:rPr lang="nl-NL" noProof="0" dirty="0"/>
              <a:t> </a:t>
            </a:r>
            <a:r>
              <a:rPr lang="nl-NL" noProof="0" dirty="0" err="1"/>
              <a:t>volor</a:t>
            </a:r>
            <a:r>
              <a:rPr lang="nl-NL" noProof="0" dirty="0"/>
              <a:t> a ad et ut </a:t>
            </a:r>
            <a:r>
              <a:rPr lang="nl-NL" noProof="0" dirty="0" err="1"/>
              <a:t>eum</a:t>
            </a:r>
            <a:r>
              <a:rPr lang="nl-NL" noProof="0" dirty="0"/>
              <a:t> se pos mos </a:t>
            </a:r>
            <a:r>
              <a:rPr lang="nl-NL" noProof="0" dirty="0" err="1"/>
              <a:t>sed</a:t>
            </a:r>
            <a:r>
              <a:rPr lang="nl-NL" noProof="0" dirty="0"/>
              <a:t> </a:t>
            </a:r>
            <a:r>
              <a:rPr lang="nl-NL" noProof="0" dirty="0" err="1"/>
              <a:t>ulpa</a:t>
            </a:r>
            <a:r>
              <a:rPr lang="nl-NL" noProof="0" dirty="0"/>
              <a:t> </a:t>
            </a:r>
            <a:r>
              <a:rPr lang="nl-NL" noProof="0" dirty="0" err="1"/>
              <a:t>vitas</a:t>
            </a:r>
            <a:r>
              <a:rPr lang="nl-NL" noProof="0" dirty="0"/>
              <a:t> </a:t>
            </a:r>
            <a:r>
              <a:rPr lang="nl-NL" noProof="0" dirty="0" err="1"/>
              <a:t>aut</a:t>
            </a:r>
            <a:r>
              <a:rPr lang="nl-NL" noProof="0" dirty="0"/>
              <a:t> </a:t>
            </a:r>
            <a:r>
              <a:rPr lang="nl-NL" noProof="0" dirty="0" err="1"/>
              <a:t>quia</a:t>
            </a:r>
            <a:r>
              <a:rPr lang="nl-NL" noProof="0" dirty="0"/>
              <a:t> </a:t>
            </a:r>
            <a:r>
              <a:rPr lang="nl-NL" noProof="0" dirty="0" err="1"/>
              <a:t>doluptio</a:t>
            </a:r>
            <a:r>
              <a:rPr lang="nl-NL" noProof="0" dirty="0"/>
              <a:t> </a:t>
            </a:r>
            <a:r>
              <a:rPr lang="nl-NL" noProof="0" dirty="0" err="1"/>
              <a:t>iduciis</a:t>
            </a:r>
            <a:r>
              <a:rPr lang="nl-NL" noProof="0" dirty="0"/>
              <a:t> </a:t>
            </a:r>
            <a:r>
              <a:rPr lang="nl-NL" noProof="0" dirty="0" err="1"/>
              <a:t>sedis</a:t>
            </a:r>
            <a:r>
              <a:rPr lang="nl-NL" noProof="0" dirty="0"/>
              <a:t> </a:t>
            </a:r>
            <a:r>
              <a:rPr lang="nl-NL" noProof="0" dirty="0" err="1"/>
              <a:t>sitat</a:t>
            </a:r>
            <a:r>
              <a:rPr lang="nl-NL" noProof="0" dirty="0"/>
              <a:t> es </a:t>
            </a:r>
            <a:r>
              <a:rPr lang="nl-NL" noProof="0" dirty="0" err="1"/>
              <a:t>nihition</a:t>
            </a:r>
            <a:r>
              <a:rPr lang="nl-NL" noProof="0" dirty="0"/>
              <a:t> </a:t>
            </a:r>
            <a:r>
              <a:rPr lang="nl-NL" noProof="0" dirty="0" err="1"/>
              <a:t>nonsecturi</a:t>
            </a:r>
            <a:r>
              <a:rPr lang="nl-NL" noProof="0" dirty="0"/>
              <a:t> </a:t>
            </a:r>
            <a:r>
              <a:rPr lang="nl-NL" noProof="0" dirty="0" err="1"/>
              <a:t>officidis</a:t>
            </a:r>
            <a:r>
              <a:rPr lang="nl-NL" noProof="0" dirty="0"/>
              <a:t> ex et que </a:t>
            </a:r>
            <a:r>
              <a:rPr lang="nl-NL" noProof="0" dirty="0" err="1"/>
              <a:t>esecto</a:t>
            </a:r>
            <a:r>
              <a:rPr lang="nl-NL" noProof="0" dirty="0"/>
              <a:t> </a:t>
            </a:r>
            <a:r>
              <a:rPr lang="nl-NL" noProof="0" dirty="0" err="1"/>
              <a:t>dolorumenis</a:t>
            </a:r>
            <a:r>
              <a:rPr lang="nl-NL" noProof="0" dirty="0"/>
              <a:t> </a:t>
            </a:r>
            <a:r>
              <a:rPr lang="nl-NL" noProof="0" dirty="0" err="1"/>
              <a:t>aritat</a:t>
            </a:r>
            <a:r>
              <a:rPr lang="nl-NL" noProof="0" dirty="0"/>
              <a:t> et des </a:t>
            </a:r>
            <a:r>
              <a:rPr lang="nl-NL" noProof="0" dirty="0" err="1"/>
              <a:t>earcit</a:t>
            </a:r>
            <a:r>
              <a:rPr lang="nl-NL" noProof="0" dirty="0"/>
              <a:t>, </a:t>
            </a:r>
            <a:r>
              <a:rPr lang="nl-NL" noProof="0" dirty="0" err="1"/>
              <a:t>ium</a:t>
            </a:r>
            <a:r>
              <a:rPr lang="nl-NL" noProof="0" dirty="0"/>
              <a:t> ad </a:t>
            </a:r>
            <a:r>
              <a:rPr lang="nl-NL" noProof="0" dirty="0" err="1"/>
              <a:t>quam</a:t>
            </a:r>
            <a:r>
              <a:rPr lang="nl-NL" noProof="0" dirty="0"/>
              <a:t> </a:t>
            </a:r>
            <a:r>
              <a:rPr lang="nl-NL" noProof="0" dirty="0" err="1"/>
              <a:t>faccupt</a:t>
            </a:r>
            <a:r>
              <a:rPr lang="nl-NL" noProof="0" dirty="0"/>
              <a:t> </a:t>
            </a:r>
            <a:r>
              <a:rPr lang="nl-NL" noProof="0" dirty="0" err="1"/>
              <a:t>atiature</a:t>
            </a:r>
            <a:r>
              <a:rPr lang="nl-NL" noProof="0" dirty="0"/>
              <a:t>, </a:t>
            </a:r>
            <a:r>
              <a:rPr lang="nl-NL" noProof="0" dirty="0" err="1"/>
              <a:t>qui</a:t>
            </a:r>
            <a:r>
              <a:rPr lang="nl-NL" noProof="0" dirty="0"/>
              <a:t> </a:t>
            </a:r>
            <a:r>
              <a:rPr lang="nl-NL" noProof="0" dirty="0" err="1"/>
              <a:t>officipis</a:t>
            </a:r>
            <a:r>
              <a:rPr lang="nl-NL" noProof="0" dirty="0"/>
              <a:t> </a:t>
            </a:r>
            <a:r>
              <a:rPr lang="nl-NL" noProof="0" dirty="0" err="1"/>
              <a:t>dolupta</a:t>
            </a:r>
            <a:r>
              <a:rPr lang="nl-NL" noProof="0" dirty="0"/>
              <a:t> </a:t>
            </a:r>
            <a:r>
              <a:rPr lang="nl-NL" noProof="0" dirty="0" err="1"/>
              <a:t>spereium</a:t>
            </a:r>
            <a:r>
              <a:rPr lang="nl-NL" noProof="0" dirty="0"/>
              <a:t> </a:t>
            </a:r>
            <a:r>
              <a:rPr lang="nl-NL" noProof="0" dirty="0" err="1"/>
              <a:t>quias</a:t>
            </a:r>
            <a:r>
              <a:rPr lang="nl-NL" noProof="0" dirty="0"/>
              <a:t> </a:t>
            </a:r>
            <a:r>
              <a:rPr lang="nl-NL" noProof="0" dirty="0" err="1"/>
              <a:t>sum</a:t>
            </a:r>
            <a:r>
              <a:rPr lang="nl-NL" noProof="0" dirty="0"/>
              <a:t> </a:t>
            </a:r>
            <a:r>
              <a:rPr lang="nl-NL" noProof="0" dirty="0" err="1"/>
              <a:t>aut</a:t>
            </a:r>
            <a:r>
              <a:rPr lang="nl-NL" noProof="0" dirty="0"/>
              <a:t> min </a:t>
            </a:r>
            <a:r>
              <a:rPr lang="nl-NL" noProof="0" dirty="0" err="1"/>
              <a:t>prae</a:t>
            </a:r>
            <a:r>
              <a:rPr lang="nl-NL" noProof="0" dirty="0"/>
              <a:t> nam </a:t>
            </a:r>
            <a:r>
              <a:rPr lang="nl-NL" noProof="0" dirty="0" err="1"/>
              <a:t>aut</a:t>
            </a:r>
            <a:r>
              <a:rPr lang="nl-NL" noProof="0" dirty="0"/>
              <a:t> que </a:t>
            </a:r>
            <a:r>
              <a:rPr lang="nl-NL" noProof="0" dirty="0" err="1"/>
              <a:t>nobitatur</a:t>
            </a:r>
            <a:r>
              <a:rPr lang="nl-NL" noProof="0" dirty="0"/>
              <a:t>, </a:t>
            </a:r>
            <a:r>
              <a:rPr lang="nl-NL" noProof="0" dirty="0" err="1"/>
              <a:t>cus</a:t>
            </a:r>
            <a:r>
              <a:rPr lang="nl-NL" noProof="0" dirty="0"/>
              <a:t> </a:t>
            </a:r>
            <a:r>
              <a:rPr lang="nl-NL" noProof="0" dirty="0" err="1"/>
              <a:t>eario</a:t>
            </a:r>
            <a:r>
              <a:rPr lang="nl-NL" noProof="0" dirty="0"/>
              <a:t> </a:t>
            </a:r>
            <a:r>
              <a:rPr lang="nl-NL" noProof="0" dirty="0" err="1"/>
              <a:t>omnihic</a:t>
            </a:r>
            <a:r>
              <a:rPr lang="nl-NL" noProof="0" dirty="0"/>
              <a:t> </a:t>
            </a:r>
            <a:r>
              <a:rPr lang="nl-NL" noProof="0" dirty="0" err="1"/>
              <a:t>aeruptur</a:t>
            </a:r>
            <a:r>
              <a:rPr lang="nl-NL" noProof="0" dirty="0"/>
              <a:t>, </a:t>
            </a:r>
            <a:r>
              <a:rPr lang="nl-NL" noProof="0" dirty="0" err="1"/>
              <a:t>sunt</a:t>
            </a:r>
            <a:r>
              <a:rPr lang="nl-NL" noProof="0" dirty="0"/>
              <a:t> </a:t>
            </a:r>
            <a:r>
              <a:rPr lang="nl-NL" noProof="0" dirty="0" err="1"/>
              <a:t>eruptat</a:t>
            </a:r>
            <a:r>
              <a:rPr lang="nl-NL" noProof="0" dirty="0"/>
              <a:t> </a:t>
            </a:r>
            <a:r>
              <a:rPr lang="nl-NL" noProof="0" dirty="0" err="1"/>
              <a:t>volorep</a:t>
            </a:r>
            <a:r>
              <a:rPr lang="nl-NL" noProof="0" dirty="0"/>
              <a:t>. &lt;Max. 70 woorden&gt;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1A3DAA9-8AF0-7C46-B03C-02F8A94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8DC9581-8AD5-C648-BB8E-9D31869D60C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E3644257-8379-5B43-A5A9-614D766C0287}" type="datetime1">
              <a:rPr lang="nl-NL" smtClean="0"/>
              <a:t>26-3-2025</a:t>
            </a:fld>
            <a:endParaRPr lang="en-US" dirty="0"/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64AAE69F-2601-A241-97EE-6D0BFF4F6E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295" y="6153579"/>
            <a:ext cx="5974419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/>
              <a:t>Dit is de </a:t>
            </a:r>
            <a:r>
              <a:rPr lang="nl-NL" dirty="0" err="1"/>
              <a:t>footer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D8747E2-42FF-C943-87A3-BB1F4FA9D0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232" y="6001199"/>
            <a:ext cx="1727310" cy="6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7750" y="1196975"/>
            <a:ext cx="7559675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3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/>
              <a:t>Titel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85890F-2F70-5B4E-91D5-BFC5A6C2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5AA9414-3469-7F4E-B761-C24D5BE89DE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C654255-5407-1F42-BC6E-6F7215C8A215}" type="datetime1">
              <a:rPr lang="nl-NL" smtClean="0"/>
              <a:t>26-3-2025</a:t>
            </a:fld>
            <a:endParaRPr lang="en-US" dirty="0"/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8641AF80-3F9E-5F41-9FC0-4A62126AE3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295" y="6153579"/>
            <a:ext cx="5974419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/>
              <a:t>Dit is de </a:t>
            </a:r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7512B20-AEAB-ED4D-913E-F86A9F66DD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7750" y="2450593"/>
            <a:ext cx="7559675" cy="3443316"/>
          </a:xfrm>
          <a:prstGeom prst="rect">
            <a:avLst/>
          </a:prstGeom>
        </p:spPr>
        <p:txBody>
          <a:bodyPr/>
          <a:lstStyle>
            <a:lvl1pPr marL="450850" marR="0" indent="-4508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889000" algn="l"/>
                <a:tab pos="1452563" algn="l"/>
              </a:tabLst>
              <a:defRPr lang="nl-NL" sz="2200" b="0" i="0" kern="1200" baseline="0" noProof="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03275" indent="-309563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lang="nl-NL" sz="2200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14425" indent="-3111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lang="nl-NL" sz="2200" b="0" i="0" kern="1200" baseline="0" noProof="0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466850" indent="-3111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 lang="nl-NL" sz="2200" b="0" i="0" kern="1200" baseline="0" noProof="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33563" indent="-366713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lang="nl-NL" sz="2200" b="0" i="0" kern="1200" baseline="0" noProof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185988" indent="-352425">
              <a:spcBef>
                <a:spcPts val="600"/>
              </a:spcBef>
              <a:tabLst/>
              <a:defRPr lang="nl-NL" sz="2200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  <a:lvl7pPr marL="2144713" indent="-311150">
              <a:tabLst/>
              <a:defRPr lang="nl-NL" sz="2200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7pPr>
            <a:lvl8pPr marL="2497138" indent="-352425">
              <a:tabLst/>
              <a:defRPr lang="nl-NL" sz="2200" b="0" i="0" kern="1200" baseline="0" noProof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8pPr>
            <a:lvl9pPr>
              <a:defRPr lang="nl-NL" sz="2200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9pPr>
          </a:lstStyle>
          <a:p>
            <a:r>
              <a:rPr lang="nl-NL" noProof="0" dirty="0" err="1"/>
              <a:t>Ressimus</a:t>
            </a:r>
            <a:r>
              <a:rPr lang="nl-NL" noProof="0" dirty="0"/>
              <a:t> </a:t>
            </a:r>
            <a:r>
              <a:rPr lang="nl-NL" noProof="0" dirty="0" err="1"/>
              <a:t>exeri</a:t>
            </a:r>
            <a:r>
              <a:rPr lang="nl-NL" noProof="0" dirty="0"/>
              <a:t> </a:t>
            </a:r>
            <a:r>
              <a:rPr lang="nl-NL" noProof="0" dirty="0" err="1"/>
              <a:t>nus</a:t>
            </a:r>
            <a:r>
              <a:rPr lang="nl-NL" noProof="0" dirty="0"/>
              <a:t> et </a:t>
            </a:r>
            <a:r>
              <a:rPr lang="nl-NL" noProof="0" dirty="0" err="1"/>
              <a:t>ipienda</a:t>
            </a:r>
            <a:r>
              <a:rPr lang="nl-NL" noProof="0" dirty="0"/>
              <a:t> et </a:t>
            </a:r>
            <a:r>
              <a:rPr lang="nl-NL" noProof="0" dirty="0" err="1"/>
              <a:t>adiantot</a:t>
            </a:r>
            <a:r>
              <a:rPr lang="nl-NL" noProof="0" dirty="0"/>
              <a:t> </a:t>
            </a:r>
            <a:r>
              <a:rPr lang="nl-NL" noProof="0" dirty="0" err="1"/>
              <a:t>IqueMolorepudit</a:t>
            </a:r>
            <a:r>
              <a:rPr lang="nl-NL" noProof="0" dirty="0"/>
              <a:t> </a:t>
            </a:r>
            <a:r>
              <a:rPr lang="nl-NL" noProof="0" dirty="0" err="1"/>
              <a:t>niminti</a:t>
            </a:r>
            <a:r>
              <a:rPr lang="nl-NL" noProof="0" dirty="0"/>
              <a:t> </a:t>
            </a:r>
            <a:r>
              <a:rPr lang="nl-NL" noProof="0" dirty="0" err="1"/>
              <a:t>nonsendaecae</a:t>
            </a:r>
            <a:r>
              <a:rPr lang="nl-NL" noProof="0" dirty="0"/>
              <a:t> </a:t>
            </a:r>
            <a:r>
              <a:rPr lang="nl-NL" noProof="0" dirty="0" err="1"/>
              <a:t>volor</a:t>
            </a:r>
            <a:r>
              <a:rPr lang="nl-NL" noProof="0" dirty="0"/>
              <a:t> a ad et ut </a:t>
            </a:r>
            <a:r>
              <a:rPr lang="nl-NL" noProof="0" dirty="0" err="1"/>
              <a:t>eum</a:t>
            </a:r>
            <a:r>
              <a:rPr lang="nl-NL" noProof="0" dirty="0"/>
              <a:t> se pos mos </a:t>
            </a:r>
            <a:r>
              <a:rPr lang="nl-NL" noProof="0" dirty="0" err="1"/>
              <a:t>sed</a:t>
            </a:r>
            <a:r>
              <a:rPr lang="nl-NL" noProof="0" dirty="0"/>
              <a:t> </a:t>
            </a:r>
            <a:r>
              <a:rPr lang="nl-NL" noProof="0" dirty="0" err="1"/>
              <a:t>ulpa</a:t>
            </a:r>
            <a:r>
              <a:rPr lang="nl-NL" noProof="0" dirty="0"/>
              <a:t> </a:t>
            </a:r>
            <a:r>
              <a:rPr lang="nl-NL" noProof="0" dirty="0" err="1"/>
              <a:t>vitas</a:t>
            </a:r>
            <a:r>
              <a:rPr lang="nl-NL" noProof="0" dirty="0"/>
              <a:t> </a:t>
            </a:r>
            <a:r>
              <a:rPr lang="nl-NL" noProof="0" dirty="0" err="1"/>
              <a:t>aut</a:t>
            </a:r>
            <a:r>
              <a:rPr lang="nl-NL" noProof="0" dirty="0"/>
              <a:t> </a:t>
            </a:r>
            <a:r>
              <a:rPr lang="nl-NL" noProof="0" dirty="0" err="1"/>
              <a:t>quia</a:t>
            </a:r>
            <a:r>
              <a:rPr lang="nl-NL" noProof="0" dirty="0"/>
              <a:t> </a:t>
            </a:r>
            <a:r>
              <a:rPr lang="nl-NL" noProof="0" dirty="0" err="1"/>
              <a:t>doluptio</a:t>
            </a:r>
            <a:r>
              <a:rPr lang="nl-NL" noProof="0" dirty="0"/>
              <a:t> </a:t>
            </a:r>
            <a:r>
              <a:rPr lang="nl-NL" noProof="0" dirty="0" err="1"/>
              <a:t>iduciis</a:t>
            </a:r>
            <a:r>
              <a:rPr lang="nl-NL" noProof="0" dirty="0"/>
              <a:t> </a:t>
            </a:r>
            <a:r>
              <a:rPr lang="nl-NL" noProof="0" dirty="0" err="1"/>
              <a:t>sedis</a:t>
            </a:r>
            <a:r>
              <a:rPr lang="nl-NL" noProof="0" dirty="0"/>
              <a:t> </a:t>
            </a:r>
            <a:r>
              <a:rPr lang="nl-NL" noProof="0" dirty="0" err="1"/>
              <a:t>sitat</a:t>
            </a:r>
            <a:endParaRPr lang="nl-NL" noProof="0" dirty="0"/>
          </a:p>
          <a:p>
            <a:pPr lvl="1"/>
            <a:r>
              <a:rPr lang="nl-NL" noProof="0" dirty="0" err="1"/>
              <a:t>L;ajgda;ldgjs</a:t>
            </a:r>
            <a:endParaRPr lang="nl-NL" noProof="0" dirty="0"/>
          </a:p>
          <a:p>
            <a:pPr lvl="2"/>
            <a:r>
              <a:rPr lang="nl-NL" noProof="0" dirty="0" err="1"/>
              <a:t>Lkadghjs;aoigdhsj</a:t>
            </a:r>
            <a:endParaRPr lang="nl-NL" noProof="0" dirty="0"/>
          </a:p>
          <a:p>
            <a:pPr lvl="3"/>
            <a:r>
              <a:rPr lang="nl-NL" noProof="0" dirty="0"/>
              <a:t>;</a:t>
            </a:r>
            <a:r>
              <a:rPr lang="nl-NL" noProof="0" dirty="0" err="1"/>
              <a:t>lasijdf;alkgdjs</a:t>
            </a:r>
            <a:endParaRPr lang="nl-NL" noProof="0" dirty="0"/>
          </a:p>
          <a:p>
            <a:pPr lvl="4"/>
            <a:r>
              <a:rPr lang="nl-NL" noProof="0" dirty="0"/>
              <a:t>;</a:t>
            </a:r>
            <a:r>
              <a:rPr lang="nl-NL" noProof="0" dirty="0" err="1"/>
              <a:t>ladsgjlasdkgj</a:t>
            </a:r>
            <a:endParaRPr lang="nl-NL" noProof="0" dirty="0"/>
          </a:p>
          <a:p>
            <a:pPr lvl="5"/>
            <a:r>
              <a:rPr lang="nl-NL" noProof="0" dirty="0" err="1"/>
              <a:t>A;lgdkj;asldgjk</a:t>
            </a:r>
            <a:endParaRPr lang="nl-NL" noProof="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9CB820E-35FF-8E45-9DDC-02775CC460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232" y="6001199"/>
            <a:ext cx="1727310" cy="6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43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links, afbeelding rech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97363" y="368301"/>
            <a:ext cx="7561262" cy="553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Klik op icoontje om een beeld in te voegen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7AE5D3-2C03-CD49-8B96-489B7649C6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138" y="371475"/>
            <a:ext cx="3635375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3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/>
              <a:t>Titel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34EE854C-23EF-BD45-A084-2AE0D43591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13" y="1664208"/>
            <a:ext cx="3636000" cy="4238715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2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 err="1"/>
              <a:t>Molorepudit</a:t>
            </a:r>
            <a:r>
              <a:rPr lang="nl-NL" noProof="0" dirty="0"/>
              <a:t> </a:t>
            </a:r>
            <a:r>
              <a:rPr lang="nl-NL" noProof="0" dirty="0" err="1"/>
              <a:t>ressimus</a:t>
            </a:r>
            <a:r>
              <a:rPr lang="nl-NL" noProof="0" dirty="0"/>
              <a:t> </a:t>
            </a:r>
            <a:r>
              <a:rPr lang="nl-NL" noProof="0" dirty="0" err="1"/>
              <a:t>exeri</a:t>
            </a:r>
            <a:r>
              <a:rPr lang="nl-NL" noProof="0" dirty="0"/>
              <a:t> </a:t>
            </a:r>
            <a:r>
              <a:rPr lang="nl-NL" noProof="0" dirty="0" err="1"/>
              <a:t>nus</a:t>
            </a:r>
            <a:r>
              <a:rPr lang="nl-NL" noProof="0" dirty="0"/>
              <a:t> et </a:t>
            </a:r>
            <a:r>
              <a:rPr lang="nl-NL" noProof="0" dirty="0" err="1"/>
              <a:t>ipienda</a:t>
            </a:r>
            <a:r>
              <a:rPr lang="nl-NL" noProof="0" dirty="0"/>
              <a:t> et </a:t>
            </a:r>
            <a:r>
              <a:rPr lang="nl-NL" noProof="0" dirty="0" err="1"/>
              <a:t>adiantot</a:t>
            </a:r>
            <a:r>
              <a:rPr lang="nl-NL" noProof="0" dirty="0"/>
              <a:t> </a:t>
            </a:r>
            <a:r>
              <a:rPr lang="nl-NL" noProof="0" dirty="0" err="1"/>
              <a:t>Ique</a:t>
            </a:r>
            <a:r>
              <a:rPr lang="nl-NL" noProof="0" dirty="0"/>
              <a:t> </a:t>
            </a:r>
            <a:r>
              <a:rPr lang="nl-NL" noProof="0" dirty="0" err="1"/>
              <a:t>niminti</a:t>
            </a:r>
            <a:r>
              <a:rPr lang="nl-NL" noProof="0" dirty="0"/>
              <a:t> </a:t>
            </a:r>
            <a:r>
              <a:rPr lang="nl-NL" noProof="0" dirty="0" err="1"/>
              <a:t>nonsendaecae</a:t>
            </a:r>
            <a:r>
              <a:rPr lang="nl-NL" noProof="0" dirty="0"/>
              <a:t> </a:t>
            </a:r>
            <a:r>
              <a:rPr lang="nl-NL" noProof="0" dirty="0" err="1"/>
              <a:t>volor</a:t>
            </a:r>
            <a:r>
              <a:rPr lang="nl-NL" noProof="0" dirty="0"/>
              <a:t> a ad et ut </a:t>
            </a:r>
            <a:r>
              <a:rPr lang="nl-NL" noProof="0" dirty="0" err="1"/>
              <a:t>eum</a:t>
            </a:r>
            <a:r>
              <a:rPr lang="nl-NL" noProof="0" dirty="0"/>
              <a:t> se pos mos </a:t>
            </a:r>
            <a:r>
              <a:rPr lang="nl-NL" noProof="0" dirty="0" err="1"/>
              <a:t>sed</a:t>
            </a:r>
            <a:r>
              <a:rPr lang="nl-NL" noProof="0" dirty="0"/>
              <a:t> </a:t>
            </a:r>
            <a:r>
              <a:rPr lang="nl-NL" noProof="0" dirty="0" err="1"/>
              <a:t>ulpa</a:t>
            </a:r>
            <a:r>
              <a:rPr lang="nl-NL" noProof="0" dirty="0"/>
              <a:t> </a:t>
            </a:r>
            <a:r>
              <a:rPr lang="nl-NL" noProof="0" dirty="0" err="1"/>
              <a:t>vitas</a:t>
            </a:r>
            <a:r>
              <a:rPr lang="nl-NL" noProof="0" dirty="0"/>
              <a:t> </a:t>
            </a:r>
            <a:r>
              <a:rPr lang="nl-NL" noProof="0" dirty="0" err="1"/>
              <a:t>aut</a:t>
            </a:r>
            <a:r>
              <a:rPr lang="nl-NL" noProof="0" dirty="0"/>
              <a:t> </a:t>
            </a:r>
            <a:r>
              <a:rPr lang="nl-NL" noProof="0" dirty="0" err="1"/>
              <a:t>quia</a:t>
            </a:r>
            <a:r>
              <a:rPr lang="nl-NL" noProof="0" dirty="0"/>
              <a:t> </a:t>
            </a:r>
            <a:r>
              <a:rPr lang="nl-NL" noProof="0" dirty="0" err="1"/>
              <a:t>doluptio</a:t>
            </a:r>
            <a:r>
              <a:rPr lang="nl-NL" noProof="0" dirty="0"/>
              <a:t> </a:t>
            </a:r>
            <a:r>
              <a:rPr lang="nl-NL" noProof="0" dirty="0" err="1"/>
              <a:t>iduciis</a:t>
            </a:r>
            <a:r>
              <a:rPr lang="nl-NL" noProof="0" dirty="0"/>
              <a:t> </a:t>
            </a:r>
            <a:r>
              <a:rPr lang="nl-NL" noProof="0" dirty="0" err="1"/>
              <a:t>sedis</a:t>
            </a:r>
            <a:r>
              <a:rPr lang="nl-NL" noProof="0" dirty="0"/>
              <a:t> </a:t>
            </a:r>
            <a:r>
              <a:rPr lang="nl-NL" noProof="0" dirty="0" err="1"/>
              <a:t>sitat</a:t>
            </a:r>
            <a:r>
              <a:rPr lang="nl-NL" noProof="0" dirty="0"/>
              <a:t> es </a:t>
            </a:r>
            <a:r>
              <a:rPr lang="nl-NL" noProof="0" dirty="0" err="1"/>
              <a:t>nihition</a:t>
            </a:r>
            <a:r>
              <a:rPr lang="nl-NL" noProof="0" dirty="0"/>
              <a:t> </a:t>
            </a:r>
            <a:r>
              <a:rPr lang="nl-NL" noProof="0" dirty="0" err="1"/>
              <a:t>nonsecturi</a:t>
            </a:r>
            <a:r>
              <a:rPr lang="nl-NL" noProof="0" dirty="0"/>
              <a:t> </a:t>
            </a:r>
            <a:r>
              <a:rPr lang="nl-NL" noProof="0" dirty="0" err="1"/>
              <a:t>officidis</a:t>
            </a:r>
            <a:r>
              <a:rPr lang="nl-NL" noProof="0" dirty="0"/>
              <a:t> ex et que </a:t>
            </a:r>
            <a:r>
              <a:rPr lang="nl-NL" noProof="0" dirty="0" err="1"/>
              <a:t>esecto</a:t>
            </a:r>
            <a:r>
              <a:rPr lang="nl-NL" noProof="0" dirty="0"/>
              <a:t> </a:t>
            </a:r>
            <a:r>
              <a:rPr lang="nl-NL" noProof="0" dirty="0" err="1"/>
              <a:t>dolorumenis</a:t>
            </a:r>
            <a:r>
              <a:rPr lang="nl-NL" noProof="0" dirty="0"/>
              <a:t> </a:t>
            </a:r>
            <a:r>
              <a:rPr lang="nl-NL" noProof="0" dirty="0" err="1"/>
              <a:t>aritat</a:t>
            </a:r>
            <a:r>
              <a:rPr lang="nl-NL" noProof="0" dirty="0"/>
              <a:t> et. </a:t>
            </a:r>
            <a:br>
              <a:rPr lang="nl-NL" noProof="0" dirty="0"/>
            </a:br>
            <a:r>
              <a:rPr lang="nl-NL" noProof="0" dirty="0"/>
              <a:t>&lt;Max. 40 woorden &gt;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11A879A-8AE9-4642-9846-43F9368D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3C9BFED-950B-5D44-8647-57915D01AFF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FCF1622-BBFD-9E43-8366-C1FFF1F8EF75}" type="datetime1">
              <a:rPr lang="nl-NL" smtClean="0"/>
              <a:t>26-3-2025</a:t>
            </a:fld>
            <a:endParaRPr lang="en-US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12310AB9-BB9D-C744-A142-08E22DF7F2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295" y="6153579"/>
            <a:ext cx="5974419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/>
              <a:t>Dit is de </a:t>
            </a:r>
            <a:r>
              <a:rPr lang="nl-NL" dirty="0" err="1"/>
              <a:t>footer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50EA917-C3F5-9642-AF28-12915AF026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232" y="6001199"/>
            <a:ext cx="1727310" cy="6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links, tekst rech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550" y="371475"/>
            <a:ext cx="7561262" cy="5542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Klik op icoontje om een beeld in te voegen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19C4ACB-0E7C-2E49-975D-15A9366B7B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41243" y="371475"/>
            <a:ext cx="3616761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3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/>
              <a:t>Titel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2AB650-E7FC-9C49-B3D3-F486696077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1242" y="1627632"/>
            <a:ext cx="3617383" cy="4286151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tabLst/>
              <a:defRPr lang="nl-NL" sz="22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Pos mos </a:t>
            </a:r>
            <a:r>
              <a:rPr lang="nl-NL" noProof="0" dirty="0" err="1"/>
              <a:t>sed</a:t>
            </a:r>
            <a:r>
              <a:rPr lang="nl-NL" noProof="0" dirty="0"/>
              <a:t> </a:t>
            </a:r>
            <a:r>
              <a:rPr lang="nl-NL" noProof="0" dirty="0" err="1"/>
              <a:t>ulpa</a:t>
            </a:r>
            <a:r>
              <a:rPr lang="nl-NL" noProof="0" dirty="0"/>
              <a:t> </a:t>
            </a:r>
            <a:r>
              <a:rPr lang="nl-NL" noProof="0" dirty="0" err="1"/>
              <a:t>vitas</a:t>
            </a:r>
            <a:br>
              <a:rPr lang="nl-NL" noProof="0" dirty="0"/>
            </a:br>
            <a:r>
              <a:rPr lang="nl-NL" noProof="0" dirty="0" err="1"/>
              <a:t>Volor</a:t>
            </a:r>
            <a:r>
              <a:rPr lang="nl-NL" noProof="0" dirty="0"/>
              <a:t> a ad et ut </a:t>
            </a:r>
            <a:r>
              <a:rPr lang="nl-NL" noProof="0" dirty="0" err="1"/>
              <a:t>eum</a:t>
            </a:r>
            <a:r>
              <a:rPr lang="nl-NL" noProof="0" dirty="0"/>
              <a:t> se pos mos </a:t>
            </a:r>
            <a:r>
              <a:rPr lang="nl-NL" noProof="0" dirty="0" err="1"/>
              <a:t>sed</a:t>
            </a:r>
            <a:r>
              <a:rPr lang="nl-NL" noProof="0" dirty="0"/>
              <a:t> </a:t>
            </a:r>
            <a:r>
              <a:rPr lang="nl-NL" noProof="0" dirty="0" err="1"/>
              <a:t>ulpa</a:t>
            </a:r>
            <a:r>
              <a:rPr lang="nl-NL" noProof="0" dirty="0"/>
              <a:t> </a:t>
            </a:r>
            <a:r>
              <a:rPr lang="nl-NL" noProof="0" dirty="0" err="1"/>
              <a:t>vitas</a:t>
            </a:r>
            <a:r>
              <a:rPr lang="nl-NL" noProof="0" dirty="0"/>
              <a:t> </a:t>
            </a:r>
            <a:r>
              <a:rPr lang="nl-NL" noProof="0" dirty="0" err="1"/>
              <a:t>aut</a:t>
            </a:r>
            <a:r>
              <a:rPr lang="nl-NL" noProof="0" dirty="0"/>
              <a:t> </a:t>
            </a:r>
            <a:r>
              <a:rPr lang="nl-NL" noProof="0" dirty="0" err="1"/>
              <a:t>quia</a:t>
            </a:r>
            <a:r>
              <a:rPr lang="nl-NL" noProof="0" dirty="0"/>
              <a:t> </a:t>
            </a:r>
            <a:r>
              <a:rPr lang="nl-NL" noProof="0" dirty="0" err="1"/>
              <a:t>doluptio</a:t>
            </a:r>
            <a:r>
              <a:rPr lang="nl-NL" noProof="0" dirty="0"/>
              <a:t>. </a:t>
            </a:r>
            <a:r>
              <a:rPr lang="nl-NL" noProof="0" dirty="0" err="1"/>
              <a:t>Molorepudit</a:t>
            </a:r>
            <a:r>
              <a:rPr lang="nl-NL" noProof="0" dirty="0"/>
              <a:t> </a:t>
            </a:r>
            <a:r>
              <a:rPr lang="nl-NL" noProof="0" dirty="0" err="1"/>
              <a:t>ressimus</a:t>
            </a:r>
            <a:r>
              <a:rPr lang="nl-NL" noProof="0" dirty="0"/>
              <a:t> </a:t>
            </a:r>
            <a:r>
              <a:rPr lang="nl-NL" noProof="0" dirty="0" err="1"/>
              <a:t>exeri</a:t>
            </a:r>
            <a:r>
              <a:rPr lang="nl-NL" noProof="0" dirty="0"/>
              <a:t> </a:t>
            </a:r>
            <a:r>
              <a:rPr lang="nl-NL" noProof="0" dirty="0" err="1"/>
              <a:t>nus</a:t>
            </a:r>
            <a:r>
              <a:rPr lang="nl-NL" noProof="0" dirty="0"/>
              <a:t> et </a:t>
            </a:r>
            <a:r>
              <a:rPr lang="nl-NL" noProof="0" dirty="0" err="1"/>
              <a:t>ipienda</a:t>
            </a:r>
            <a:r>
              <a:rPr lang="nl-NL" noProof="0" dirty="0"/>
              <a:t>. Mos </a:t>
            </a:r>
            <a:r>
              <a:rPr lang="nl-NL" noProof="0" dirty="0" err="1"/>
              <a:t>sed</a:t>
            </a:r>
            <a:r>
              <a:rPr lang="nl-NL" noProof="0" dirty="0"/>
              <a:t> </a:t>
            </a:r>
            <a:r>
              <a:rPr lang="nl-NL" noProof="0" dirty="0" err="1"/>
              <a:t>ulpa</a:t>
            </a:r>
            <a:r>
              <a:rPr lang="nl-NL" noProof="0" dirty="0"/>
              <a:t> </a:t>
            </a:r>
            <a:r>
              <a:rPr lang="nl-NL" noProof="0" dirty="0" err="1"/>
              <a:t>vitas</a:t>
            </a:r>
            <a:r>
              <a:rPr lang="nl-NL" noProof="0" dirty="0"/>
              <a:t> </a:t>
            </a:r>
            <a:r>
              <a:rPr lang="nl-NL" noProof="0" dirty="0" err="1"/>
              <a:t>aut</a:t>
            </a:r>
            <a:r>
              <a:rPr lang="nl-NL" noProof="0" dirty="0"/>
              <a:t> </a:t>
            </a:r>
            <a:r>
              <a:rPr lang="nl-NL" noProof="0" dirty="0" err="1"/>
              <a:t>quia</a:t>
            </a:r>
            <a:r>
              <a:rPr lang="nl-NL" noProof="0" dirty="0"/>
              <a:t> </a:t>
            </a:r>
            <a:r>
              <a:rPr lang="nl-NL" noProof="0" dirty="0" err="1"/>
              <a:t>doluptio</a:t>
            </a:r>
            <a:r>
              <a:rPr lang="nl-NL" noProof="0" dirty="0"/>
              <a:t> </a:t>
            </a:r>
            <a:r>
              <a:rPr lang="nl-NL" noProof="0" dirty="0" err="1"/>
              <a:t>iduciis</a:t>
            </a:r>
            <a:r>
              <a:rPr lang="nl-NL" noProof="0" dirty="0"/>
              <a:t> </a:t>
            </a:r>
            <a:r>
              <a:rPr lang="nl-NL" noProof="0" dirty="0" err="1"/>
              <a:t>sedis</a:t>
            </a:r>
            <a:r>
              <a:rPr lang="nl-NL" noProof="0" dirty="0"/>
              <a:t> </a:t>
            </a:r>
            <a:r>
              <a:rPr lang="nl-NL" noProof="0" dirty="0" err="1"/>
              <a:t>sitat</a:t>
            </a:r>
            <a:r>
              <a:rPr lang="nl-NL" noProof="0" dirty="0"/>
              <a:t> es </a:t>
            </a:r>
            <a:r>
              <a:rPr lang="nl-NL" noProof="0" dirty="0" err="1"/>
              <a:t>nihition</a:t>
            </a:r>
            <a:r>
              <a:rPr lang="nl-NL" noProof="0" dirty="0"/>
              <a:t> </a:t>
            </a:r>
            <a:r>
              <a:rPr lang="nl-NL" noProof="0" dirty="0" err="1"/>
              <a:t>nonsecturi</a:t>
            </a:r>
            <a:r>
              <a:rPr lang="nl-NL" noProof="0" dirty="0"/>
              <a:t> </a:t>
            </a:r>
            <a:r>
              <a:rPr lang="nl-NL" noProof="0" dirty="0" err="1"/>
              <a:t>officidis</a:t>
            </a:r>
            <a:r>
              <a:rPr lang="nl-NL" noProof="0" dirty="0"/>
              <a:t> ex et que </a:t>
            </a:r>
            <a:r>
              <a:rPr lang="nl-NL" noProof="0" dirty="0" err="1"/>
              <a:t>esect</a:t>
            </a:r>
            <a:r>
              <a:rPr lang="nl-NL" noProof="0" dirty="0"/>
              <a:t>. </a:t>
            </a:r>
            <a:br>
              <a:rPr lang="nl-NL" noProof="0" dirty="0"/>
            </a:br>
            <a:r>
              <a:rPr lang="nl-NL" noProof="0" dirty="0"/>
              <a:t>&lt;Max. 40 woorden&gt;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37B5D16-162A-554F-A61D-A7E52C72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3A4D6F-0051-0B4D-BB81-B095A7D20DD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0A6B5392-721E-564A-BA2F-EAE80BCCE18A}" type="datetime1">
              <a:rPr lang="nl-NL" smtClean="0"/>
              <a:t>26-3-2025</a:t>
            </a:fld>
            <a:endParaRPr lang="en-US" dirty="0"/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F495A5A0-0122-8847-A661-682AEC568F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295" y="6153579"/>
            <a:ext cx="5974419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/>
              <a:t>Dit is de </a:t>
            </a:r>
            <a:r>
              <a:rPr lang="nl-NL" dirty="0" err="1"/>
              <a:t>footer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4E55FB9-9D40-6B45-9F7C-E97407AE34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232" y="6001199"/>
            <a:ext cx="1727310" cy="6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rmvullende afbeelding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551" y="368300"/>
            <a:ext cx="11522074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noProof="0" dirty="0"/>
              <a:t>Klik op icoontje om een beeld in te voegen</a:t>
            </a:r>
          </a:p>
        </p:txBody>
      </p:sp>
    </p:spTree>
    <p:extLst>
      <p:ext uri="{BB962C8B-B14F-4D97-AF65-F5344CB8AC3E}">
        <p14:creationId xmlns:p14="http://schemas.microsoft.com/office/powerpoint/2010/main" val="4226309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8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22" r:id="rId4"/>
    <p:sldLayoutId id="2147483708" r:id="rId5"/>
    <p:sldLayoutId id="2147483718" r:id="rId6"/>
    <p:sldLayoutId id="2147483709" r:id="rId7"/>
    <p:sldLayoutId id="2147483720" r:id="rId8"/>
    <p:sldLayoutId id="2147483711" r:id="rId9"/>
    <p:sldLayoutId id="2147483712" r:id="rId10"/>
    <p:sldLayoutId id="2147483713" r:id="rId11"/>
    <p:sldLayoutId id="2147483714" r:id="rId12"/>
    <p:sldLayoutId id="2147483719" r:id="rId13"/>
    <p:sldLayoutId id="2147483716" r:id="rId14"/>
    <p:sldLayoutId id="2147483721" r:id="rId15"/>
    <p:sldLayoutId id="2147483717" r:id="rId1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70000" indent="-270000" algn="l" defTabSz="914400" rtl="0" eaLnBrk="1" latinLnBrk="0" hangingPunct="1">
        <a:lnSpc>
          <a:spcPct val="110000"/>
        </a:lnSpc>
        <a:spcBef>
          <a:spcPts val="2100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70000" indent="-270000" algn="l" defTabSz="914400" rtl="0" eaLnBrk="1" latinLnBrk="0" hangingPunct="1">
        <a:lnSpc>
          <a:spcPct val="110000"/>
        </a:lnSpc>
        <a:spcBef>
          <a:spcPts val="2100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10000" indent="-270000" algn="l" defTabSz="914400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25F3E5A-BD30-F544-87A7-FA09F584E6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/>
              <a:t>Izabelle Auriaux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D1BBCBC-FA3C-844D-ABF6-9C62F98CD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Can a computational model with regular exposure to a second language do a better job at word splicing compared to a computational model that did not get this exposure?</a:t>
            </a:r>
            <a:endParaRPr lang="nl-NL" sz="2400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F0F6F09-1D16-8D41-B2C5-3D02B834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C42A-B539-0F4D-8779-584EEB194DED}" type="datetime1">
              <a:rPr lang="nl-NL" noProof="0" smtClean="0"/>
              <a:t>26-3-2025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528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68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957B00F-890E-8A46-B381-9F01BC4E4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505211"/>
            <a:ext cx="7559675" cy="1253617"/>
          </a:xfrm>
        </p:spPr>
        <p:txBody>
          <a:bodyPr/>
          <a:lstStyle/>
          <a:p>
            <a:pPr algn="ctr"/>
            <a:r>
              <a:rPr lang="nl-NL" sz="3600" dirty="0"/>
              <a:t>The research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B2F68D-B441-9848-93C7-CC27A2C614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6F11B3-AB91-FD45-9B92-F64DCDB76F2B}" type="datetime1">
              <a:rPr lang="nl-NL" noProof="0" smtClean="0"/>
              <a:t>26-3-2025</a:t>
            </a:fld>
            <a:endParaRPr lang="nl-NL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036329-6FF7-7163-B368-9238A42817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BD3D1A9-A510-694F-AF76-2F58CECB4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8235" y="1901952"/>
            <a:ext cx="7559675" cy="4331869"/>
          </a:xfrm>
        </p:spPr>
        <p:txBody>
          <a:bodyPr/>
          <a:lstStyle/>
          <a:p>
            <a:r>
              <a:rPr lang="nl-NL" dirty="0"/>
              <a:t>Bilingual LLM</a:t>
            </a:r>
          </a:p>
          <a:p>
            <a:endParaRPr lang="nl-NL" dirty="0"/>
          </a:p>
          <a:p>
            <a:r>
              <a:rPr lang="nl-NL" dirty="0"/>
              <a:t>Word Splicing</a:t>
            </a:r>
          </a:p>
          <a:p>
            <a:endParaRPr lang="nl-NL" dirty="0"/>
          </a:p>
          <a:p>
            <a:r>
              <a:rPr lang="nl-NL" dirty="0"/>
              <a:t>Automatic Speach Model: Wav2Vec2</a:t>
            </a:r>
          </a:p>
          <a:p>
            <a:endParaRPr lang="nl-NL" dirty="0"/>
          </a:p>
          <a:p>
            <a:r>
              <a:rPr lang="nl-NL" dirty="0"/>
              <a:t>Common Voice data</a:t>
            </a:r>
          </a:p>
          <a:p>
            <a:endParaRPr lang="nl-NL" dirty="0"/>
          </a:p>
          <a:p>
            <a:r>
              <a:rPr lang="nl-NL" dirty="0"/>
              <a:t>TIMIT</a:t>
            </a:r>
          </a:p>
        </p:txBody>
      </p:sp>
    </p:spTree>
    <p:extLst>
      <p:ext uri="{BB962C8B-B14F-4D97-AF65-F5344CB8AC3E}">
        <p14:creationId xmlns:p14="http://schemas.microsoft.com/office/powerpoint/2010/main" val="335075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0B18FBA-C09A-7144-B958-6775C078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50" y="440333"/>
            <a:ext cx="7559675" cy="1253617"/>
          </a:xfrm>
        </p:spPr>
        <p:txBody>
          <a:bodyPr/>
          <a:lstStyle/>
          <a:p>
            <a:pPr algn="ctr"/>
            <a:r>
              <a:rPr lang="nl-NL" sz="3600" dirty="0"/>
              <a:t>Data (distribution)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8C30404-884A-7F4F-814F-8629470CBA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7B5ED04-74E0-C04D-812E-DE97CCA8FB91}" type="datetime1">
              <a:rPr lang="nl-NL" noProof="0" smtClean="0"/>
              <a:t>26-3-2025</a:t>
            </a:fld>
            <a:endParaRPr lang="nl-NL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FECB16-CD42-F036-1B95-5A63241E23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0E6B69-C424-6D70-09CF-3F0D9F1E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7548" y="1901953"/>
            <a:ext cx="7559675" cy="3443316"/>
          </a:xfrm>
        </p:spPr>
        <p:txBody>
          <a:bodyPr/>
          <a:lstStyle/>
          <a:p>
            <a:r>
              <a:rPr lang="en-US" dirty="0"/>
              <a:t>German, Dutch, English</a:t>
            </a:r>
          </a:p>
          <a:p>
            <a:endParaRPr lang="en-US" dirty="0"/>
          </a:p>
          <a:p>
            <a:r>
              <a:rPr lang="en-US" dirty="0"/>
              <a:t>Same length (roughly 800 hours)</a:t>
            </a:r>
          </a:p>
          <a:p>
            <a:endParaRPr lang="en-US" dirty="0"/>
          </a:p>
          <a:p>
            <a:r>
              <a:rPr lang="en-US" dirty="0"/>
              <a:t>100%, 75/25%, 50/50%, 25/75%, 100%</a:t>
            </a:r>
          </a:p>
          <a:p>
            <a:endParaRPr lang="en-US" dirty="0"/>
          </a:p>
          <a:p>
            <a:r>
              <a:rPr lang="en-US" dirty="0"/>
              <a:t>Symmetry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8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267502-9662-56CE-6DEF-14DCD087832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4636" y="583225"/>
            <a:ext cx="4805818" cy="3503746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36394-33CA-36B8-C581-B44EB2925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Results </a:t>
            </a:r>
            <a:endParaRPr lang="en-NL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2728-E3A7-4406-A8B0-712BD3655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13" y="1664209"/>
            <a:ext cx="3636000" cy="4489370"/>
          </a:xfrm>
        </p:spPr>
        <p:txBody>
          <a:bodyPr/>
          <a:lstStyle/>
          <a:p>
            <a:pPr algn="ctr"/>
            <a:r>
              <a:rPr lang="en-US" dirty="0"/>
              <a:t>100% </a:t>
            </a:r>
            <a:r>
              <a:rPr lang="en-US" dirty="0" err="1"/>
              <a:t>Nederlands</a:t>
            </a:r>
            <a:r>
              <a:rPr lang="en-US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 had your dark suit in greasy wash water all year.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zie</a:t>
            </a: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hed</a:t>
            </a: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zi in </a:t>
            </a:r>
            <a:r>
              <a:rPr lang="en-N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grisie</a:t>
            </a: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N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worden</a:t>
            </a: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jeer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error: 0,210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504373-FBA5-824A-BCB7-839F4812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C8E4D7E-8217-D340-B415-5EDF7924DB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AEDDC4-A4CA-684E-8C2E-20A483142EB5}" type="datetime1">
              <a:rPr lang="nl-NL" smtClean="0"/>
              <a:pPr/>
              <a:t>26-3-2025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8BA4F-7783-620D-D57A-520253322E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9" name="Picture 8" descr="A blue and red sound waves&#10;&#10;AI-generated content may be incorrect.">
            <a:extLst>
              <a:ext uri="{FF2B5EF4-FFF2-40B4-BE49-F238E27FC236}">
                <a16:creationId xmlns:a16="http://schemas.microsoft.com/office/drawing/2014/main" id="{1ABE8621-62D1-3EB9-CA89-CABA9AD39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63" y="1087624"/>
            <a:ext cx="7741384" cy="3871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59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878C6-E002-741B-12CB-7A041E18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A9F8DF-7480-AB83-0B2A-CCB65B5963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4636" y="583225"/>
            <a:ext cx="4805818" cy="3503746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58667-FD2A-D09B-06EE-1E5D386F5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Results </a:t>
            </a:r>
            <a:endParaRPr lang="en-NL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5DC1-1DDE-D06F-3E38-0CE82328B7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12" y="1664209"/>
            <a:ext cx="4039055" cy="4489370"/>
          </a:xfrm>
        </p:spPr>
        <p:txBody>
          <a:bodyPr/>
          <a:lstStyle/>
          <a:p>
            <a:pPr algn="ctr"/>
            <a:r>
              <a:rPr lang="en-US" dirty="0"/>
              <a:t>25/75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 had your dark suit in greasy wash water all year.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cie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hert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jedacsu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grisi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wacwor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aljeer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error: 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0.329 seconds</a:t>
            </a:r>
            <a:endParaRPr lang="en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5C283E-FB0A-D062-F269-EE3CA64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BFCF7B1-9DC6-59E5-1565-BF95F8CFCE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AEDDC4-A4CA-684E-8C2E-20A483142EB5}" type="datetime1">
              <a:rPr lang="nl-NL" smtClean="0"/>
              <a:pPr/>
              <a:t>26-3-2025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0EE9-C295-4E55-3FC3-5BDCD52CE1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49CFEC-D5CC-2803-BEAF-DA29DB8A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89" y="1062549"/>
            <a:ext cx="7871248" cy="39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3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9FEED-E991-CC17-BDE6-D2F66AA5F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F156A4-21A5-5892-342C-DBBF34A9EA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4636" y="583225"/>
            <a:ext cx="4805818" cy="3503746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9EF87-5A9E-0454-5D48-AD35354EE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Results </a:t>
            </a:r>
            <a:endParaRPr lang="en-NL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E714-4DD8-7DD9-346C-0F98F9A28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12" y="1664209"/>
            <a:ext cx="4039055" cy="4489370"/>
          </a:xfrm>
        </p:spPr>
        <p:txBody>
          <a:bodyPr/>
          <a:lstStyle/>
          <a:p>
            <a:pPr algn="ctr"/>
            <a:r>
              <a:rPr lang="en-US" dirty="0"/>
              <a:t>50/50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 had your dark suit in greasy wash water all year.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ihed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dakte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ingrissie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was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voorden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aljeer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error: 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0.3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65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seconds</a:t>
            </a:r>
            <a:endParaRPr lang="en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73A27E-51A6-6E1B-643C-E51403D9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89277F0-278E-BF10-F3C0-C50C91BF41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AEDDC4-A4CA-684E-8C2E-20A483142EB5}" type="datetime1">
              <a:rPr lang="nl-NL" smtClean="0"/>
              <a:pPr/>
              <a:t>26-3-2025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074BC-8ACE-7E22-9AEB-792A37CD19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8FFB2-843B-FC3E-D368-4508B565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89" y="1062549"/>
            <a:ext cx="7871248" cy="3938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6105B1-C05F-07DF-A05E-6E0F396C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065" y="1171895"/>
            <a:ext cx="7871248" cy="39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D6BB-209F-C990-B38B-B918989B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A7E092-AC89-3B22-B2FF-4327231983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4636" y="583225"/>
            <a:ext cx="4805818" cy="3503746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05F00-ADBE-57C1-C55C-382105CE4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Results </a:t>
            </a:r>
            <a:endParaRPr lang="en-NL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214B-3FE7-8577-9FAC-7BCC362D6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12" y="1664209"/>
            <a:ext cx="3924387" cy="4489370"/>
          </a:xfrm>
        </p:spPr>
        <p:txBody>
          <a:bodyPr/>
          <a:lstStyle/>
          <a:p>
            <a:pPr algn="ctr"/>
            <a:r>
              <a:rPr lang="en-US" dirty="0"/>
              <a:t>75/25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 had your dark suit in greasy wash water all year.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shie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jadocu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gresy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wacwal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roer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error: 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335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seconds</a:t>
            </a:r>
            <a:endParaRPr lang="en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A717A8-48D5-1C92-163D-D0FCAAF8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DA4A73C-4F9E-E2F0-5BFC-DFADA7FD0C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AEDDC4-A4CA-684E-8C2E-20A483142EB5}" type="datetime1">
              <a:rPr lang="nl-NL" smtClean="0"/>
              <a:pPr/>
              <a:t>26-3-2025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081CC-38FF-9DCB-9C7F-E5F7A861B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93DC61-56D1-CDAD-44BB-88D72B051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89" y="1062549"/>
            <a:ext cx="7871248" cy="3938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1ADF98-A753-12E1-F312-2FD49EF4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789" y="1062548"/>
            <a:ext cx="7883885" cy="39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3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01725-555D-BF50-3128-3D1BD8A57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92A44D-41DF-5B0A-0101-44E76BD2BF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94636" y="583225"/>
            <a:ext cx="4805818" cy="3503746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38D55-B239-0416-FBB8-011A32A7F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Results </a:t>
            </a:r>
            <a:endParaRPr lang="en-NL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5771-E414-A188-72BA-4CD764CCE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12" y="1664209"/>
            <a:ext cx="3924387" cy="4489370"/>
          </a:xfrm>
        </p:spPr>
        <p:txBody>
          <a:bodyPr/>
          <a:lstStyle/>
          <a:p>
            <a:pPr algn="ctr"/>
            <a:r>
              <a:rPr lang="en-US" dirty="0"/>
              <a:t>75/25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 had your dark suit in greasy wash water all year.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chie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het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jedox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in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grecey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whwade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oiere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error: 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351</a:t>
            </a:r>
            <a:r>
              <a:rPr lang="en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seconds</a:t>
            </a:r>
            <a:endParaRPr lang="en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AA3673-150A-47C8-A1EF-24E63D07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304C463-AA18-AFF9-DB1C-5D0C56A3E28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AEDDC4-A4CA-684E-8C2E-20A483142EB5}" type="datetime1">
              <a:rPr lang="nl-NL" smtClean="0"/>
              <a:pPr/>
              <a:t>26-3-2025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940A3-9C75-050D-D383-C2C19F9B6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CACA2-38F8-FF10-E1C8-8551A1CC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89" y="1062549"/>
            <a:ext cx="7871248" cy="3938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AD1041-43E8-6BB8-21C2-2C67ADB7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11" y="1062548"/>
            <a:ext cx="7991315" cy="39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787333CF-AB66-BE63-1790-D5CD490B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6510" y="204498"/>
            <a:ext cx="3367170" cy="741707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1050A-7BF7-765F-6197-7F84669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8EE271-69E1-2F37-5044-4CB435B4E9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FCF1622-BBFD-9E43-8366-C1FFF1F8EF75}" type="datetime1">
              <a:rPr lang="nl-NL" smtClean="0"/>
              <a:pPr>
                <a:spcAft>
                  <a:spcPts val="600"/>
                </a:spcAft>
              </a:pPr>
              <a:t>26-3-2025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2D634-FF0C-1672-BD44-D6AF5ED3559C}"/>
              </a:ext>
            </a:extLst>
          </p:cNvPr>
          <p:cNvSpPr txBox="1"/>
          <p:nvPr/>
        </p:nvSpPr>
        <p:spPr>
          <a:xfrm>
            <a:off x="2337891" y="1661823"/>
            <a:ext cx="608274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Dutch performed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50/50 performed worst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others </a:t>
            </a:r>
            <a:r>
              <a:rPr lang="en-US"/>
              <a:t>performed somewhat close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0891504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eit Utrecht">
  <a:themeElements>
    <a:clrScheme name="Utrecht University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24" id="{64B7348D-A368-F847-A83D-364902CC3EAA}" vid="{EFAB2348-42A2-AA41-AE2A-D8D45F4CAE8B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UU Powerpoint sjabloon NL logofied footer</Template>
  <TotalTime>76</TotalTime>
  <Words>254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Merriweather Regular</vt:lpstr>
      <vt:lpstr>Merriweather Light</vt:lpstr>
      <vt:lpstr>Aptos</vt:lpstr>
      <vt:lpstr>Open Sans Light</vt:lpstr>
      <vt:lpstr>Arial</vt:lpstr>
      <vt:lpstr>Open Sans</vt:lpstr>
      <vt:lpstr>Verdana</vt:lpstr>
      <vt:lpstr>Universiteit Utrecht</vt:lpstr>
      <vt:lpstr>Can a computational model with regular exposure to a second language do a better job at word splicing compared to a computational model that did not get this exposure?</vt:lpstr>
      <vt:lpstr>The research</vt:lpstr>
      <vt:lpstr>Data (distribution)</vt:lpstr>
      <vt:lpstr>Results </vt:lpstr>
      <vt:lpstr>Results </vt:lpstr>
      <vt:lpstr>Results </vt:lpstr>
      <vt:lpstr>Results </vt:lpstr>
      <vt:lpstr>Results </vt:lpstr>
      <vt:lpstr>Final Results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Izabelle Auriaux</dc:creator>
  <cp:keywords/>
  <dc:description/>
  <cp:lastModifiedBy>Izabelle Auriaux</cp:lastModifiedBy>
  <cp:revision>1</cp:revision>
  <dcterms:created xsi:type="dcterms:W3CDTF">2025-03-26T19:35:49Z</dcterms:created>
  <dcterms:modified xsi:type="dcterms:W3CDTF">2025-03-26T20:52:02Z</dcterms:modified>
  <cp:category/>
</cp:coreProperties>
</file>