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1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1T11:01:34.621"/>
    </inkml:context>
    <inkml:brush xml:id="br0">
      <inkml:brushProperty name="width" value="0.05" units="cm"/>
      <inkml:brushProperty name="height" value="0.05" units="cm"/>
      <inkml:brushProperty name="color" value="#FFFFFF"/>
    </inkml:brush>
  </inkml:definitions>
  <inkml:trace contextRef="#ctx0" brushRef="#br0">2045 488 24575,'57'2'0,"-39"0"0,-1-1 0,0 0 0,0-1 0,0-1 0,0-1 0,0-1 0,31-8 0,-46 10 0,-1 1 0,1-1 0,-1 1 0,0-1 0,1 1 0,-1-1 0,0 0 0,0 0 0,0 0 0,1 0 0,-1 0 0,0 0 0,0 0 0,0 0 0,-1 0 0,2-2 0,-2 2 0,0 1 0,0-1 0,0 1 0,0-1 0,0 1 0,0-1 0,0 1 0,0-1 0,0 0 0,0 1 0,-1-1 0,1 1 0,0 0 0,0-1 0,-1 1 0,1-1 0,0 1 0,-1-1 0,1 1 0,-1 0 0,1-1 0,0 1 0,-1 0 0,1-1 0,-1 1 0,1 0 0,-1-1 0,0 1 0,-4-2 0,0-1 0,0 2 0,0-1 0,-1 0 0,1 1 0,-1 0 0,-5 0 0,-218 0 0,109 3 0,88 0 0,1 1 0,-37 8 0,17-1 0,24-6 0,2 1 0,-49 17 0,73-22 0,1 0 0,0 0 0,-1 0 0,1 0 0,-1 0 0,1 0 0,-1 0 0,1 0 0,0 1 0,-1-1 0,1 0 0,-1 0 0,1 0 0,0 1 0,-1-1 0,1 0 0,0 1 0,-1-1 0,1 0 0,0 1 0,0-1 0,-1 0 0,1 1 0,0-1 0,0 0 0,0 1 0,-1-1 0,1 1 0,0-1 0,0 1 0,0-1 0,0 0 0,0 1 0,13 6 0,25-3 0,-3-7 0,46-10 0,-33 4 0,59-18 0,-86 20 0,0 1 0,0 1 0,34-4 0,-69 9 0,0-2 0,0 0 0,-22-5 0,-32-5 0,-38-2 0,70 8 0,-60-3 0,-193 10 0,343-1 0,-1 1 0,80 14 0,-83-8 0,0-3 0,-1-1 0,69-7 0,-55 2 0,77 6 0,-122 1 0,-22 2 0,-29 3 0,-54 3 0,43-6 0,-69 2 0,93-8 0,1 1 0,-1 1 0,1 0 0,0 1 0,-36 13 0,55-17 0,-1 0 0,1 0 0,0 0 0,-1 1 0,1-1 0,0 0 0,-1 0 0,1 0 0,0 0 0,0 0 0,-1 1 0,1-1 0,0 0 0,-1 0 0,1 0 0,0 1 0,0-1 0,-1 0 0,1 0 0,0 1 0,0-1 0,0 0 0,-1 1 0,1-1 0,0 0 0,0 1 0,0-1 0,0 0 0,0 1 0,0-1 0,0 0 0,0 1 0,0-1 0,0 0 0,0 1 0,11 8 0,32 4 0,-33-11 0,25 6 0,1-2 0,0-2 0,0-1 0,1-2 0,51-5 0,3 2 0,-86 2 0,-1-1 0,1 1 0,-1-1 0,0 1 0,1-1 0,-1 0 0,0-1 0,0 1 0,0-1 0,0 0 0,0 0 0,5-3 0,-8 4 0,-1 1 0,1-1 0,0 1 0,-1-1 0,1 0 0,0 0 0,-1 1 0,1-1 0,-1 0 0,1 0 0,-1 0 0,0 0 0,1 1 0,-1-1 0,0 0 0,0 0 0,1 0 0,-1 0 0,0 0 0,0 0 0,0 0 0,0-2 0,-1 1 0,0 0 0,0 0 0,0 0 0,0 0 0,0 0 0,0 1 0,0-1 0,0 0 0,-1 0 0,1 1 0,-1-1 0,0 1 0,1 0 0,-4-3 0,-4-2 0,-1 1 0,0 0 0,0 0 0,-1 1 0,1 1 0,-1-1 0,0 2 0,0-1 0,0 2 0,0-1 0,0 2 0,0-1 0,-19 3 0,12-2 0,-1 0 0,0-2 0,-33-6 0,25 3 0,22 5 0,0 0 0,0-1 0,0 1 0,0-1 0,1 0 0,-1-1 0,0 1 0,1-1 0,-1 0 0,1 0 0,-1-1 0,-5-4 0,9 7 0,1-1 0,0 1 0,-1-1 0,1 1 0,0-1 0,0 0 0,-1 1 0,1-1 0,0 1 0,0-1 0,0 0 0,0 1 0,0-1 0,0 0 0,0 1 0,0-1 0,0 0 0,0 1 0,0-1 0,0 1 0,0-1 0,0 0 0,0 1 0,1-1 0,-1 1 0,0-1 0,1 0 0,0 0 0,17-17 0,28-4 0,106-20 0,35-12 0,-20 10 0,-109 30 0,-69 18 0,0 0 0,0 2 0,1-1 0,-1 1 0,-11 9 0,-24 14 0,2-9 0,31-16 0,1 1 0,1 1 0,-1 0 0,1 1 0,0 0 0,-12 10 0,23-17 0,-1 0 0,1 1 0,-1-1 0,1 0 0,-1 1 0,1-1 0,0 0 0,-1 1 0,1-1 0,0 1 0,-1-1 0,1 1 0,0-1 0,0 1 0,-1-1 0,1 1 0,0-1 0,0 1 0,0-1 0,0 1 0,0-1 0,0 1 0,0-1 0,0 1 0,0 0 0,0-1 0,0 1 0,0-1 0,0 1 0,0-1 0,0 1 0,0-1 0,1 1 0,-1-1 0,0 1 0,0-1 0,1 1 0,22 9 0,33-5 0,-55-5 0,28 0 0,-1-1 0,1-1 0,-1-2 0,34-8 0,-29 6 0,47-4 0,5-1 0,-52 9 0,-27 2 0,-1 0 0,1 0 0,0-1 0,0 0 0,0 1 0,0-2 0,-1 1 0,1-1 0,-1 0 0,1 0 0,9-6 0,-15 8 0,0 0 0,0 0 0,0 0 0,0 0 0,0 0 0,0-1 0,0 1 0,0 0 0,0 0 0,0 0 0,0 0 0,0-1 0,0 1 0,0 0 0,0 0 0,0 0 0,0 0 0,0-1 0,0 1 0,0 0 0,0 0 0,0 0 0,0 0 0,0-1 0,0 1 0,0 0 0,0 0 0,0 0 0,-1 0 0,1-1 0,0 1 0,0 0 0,0 0 0,0 0 0,0 0 0,0 0 0,-1 0 0,1 0 0,0 0 0,0-1 0,0 1 0,0 0 0,-1 0 0,1 0 0,0 0 0,0 0 0,0 0 0,-1 0 0,-15-5 0,-15 1 0,-60 0 0,-115 9 0,201-5 0,0 1 0,1-1 0,-1 1 0,1 0 0,0 0 0,-1 1 0,1-1 0,0 1 0,0 0 0,-5 3 0,10-5 0,-1 1 0,0-1 0,1 1 0,-1-1 0,0 1 0,1-1 0,-1 1 0,1-1 0,-1 1 0,1-1 0,-1 0 0,1 1 0,-1-1 0,1 0 0,-1 1 0,1-1 0,-1 0 0,1 0 0,0 1 0,-1-1 0,1 0 0,-1 0 0,1 0 0,0 0 0,-1 0 0,1 0 0,0 0 0,-1 0 0,1 0 0,-1 0 0,2-1 0,27 5 0,-4-6 0,1-1 0,-1-1 0,0-1 0,0-1 0,32-13 0,-40 14 0,-14 1 0,-13 1 0,-35-4 0,-3 0 0,2-1 0,0 2 0,0 2 0,-1 2 0,-57 5 0,10-1 0,75-1 0,1 1 0,-1 1 0,-21 6 0,-11 2 0,87-13 0,58 3 0,-23 1 0,480-2 0,-531-2 0,-1 0 0,36-8 0,-34 5 0,0 1 0,26-1 0,6 5 0,-35 1 0,1-1 0,0 0 0,0-2 0,0 0 0,-1-1 0,1-1 0,26-9 0,-45 13 0,1 0 0,-1 0 0,0 0 0,1 0 0,-1 0 0,0 0 0,1-1 0,-1 1 0,0 0 0,1 0 0,-1 0 0,0 0 0,1-1 0,-1 1 0,0 0 0,1 0 0,-1 0 0,0-1 0,0 1 0,1 0 0,-1 0 0,0-1 0,0 1 0,0 0 0,0-1 0,1 1 0,-1 0 0,0-1 0,0 1 0,0 0 0,0-1 0,0 1 0,0 0 0,0-1 0,0 1 0,0-1 0,0 1 0,0-1 0,-14-7 0,-21-1 0,-155-13 0,183 21 0,-101-14 0,-144-1 0,16 17 0,274-1 0,-1 1 0,0-1 0,-1-3 0,66-11 0,-90 11 0,0 1 0,1 0 0,-1 1 0,0 0 0,21 1 0,-32 1 0,1-1 0,0 0 0,0 0 0,0 1 0,-1-1 0,1 1 0,0-1 0,-1 1 0,1 0 0,0 0 0,-1 0 0,1 0 0,-1 0 0,1 0 0,-1 0 0,0 0 0,1 0 0,1 3 0,-2-2 0,-1 0 0,1 0 0,-1 0 0,0 0 0,0 0 0,0 0 0,0 0 0,0 0 0,0 0 0,0 0 0,-1 0 0,1 0 0,0 0 0,-1 0 0,0 0 0,0 0 0,1 0 0,-1-1 0,0 1 0,0 0 0,-3 2 0,-119 192 0,105-169 0,-39 53 0,52-74 0,1-1 0,-1 0 0,0 0 0,0 0 0,0-1 0,-1 0 0,0 0 0,0 0 0,0-1 0,0 0 0,-7 3 0,12-6 0,0 0 0,0 0 0,1-1 0,-1 1 0,0 0 0,0 0 0,0-1 0,0 1 0,1 0 0,-1-1 0,0 1 0,0 0 0,1-1 0,-1 1 0,0-1 0,1 0 0,-1 1 0,0-1 0,1 1 0,-1-1 0,1 0 0,-1 0 0,1 1 0,-1-1 0,1 0 0,0 0 0,-1 1 0,1-1 0,0 0 0,0 0 0,0 0 0,-1 0 0,1 1 0,0-1 0,0 0 0,0 0 0,0 0 0,1-1 0,-3-43 0,3 40 0,-1-16 0,1 0 0,2 0 0,0 0 0,1 0 0,1 1 0,11-31 0,-11 40 0,0 0 0,0 1 0,1-1 0,0 1 0,1 0 0,1 1 0,-1 0 0,1 0 0,1 0 0,0 1 0,0 0 0,0 1 0,11-6 0,-13 8 0,-1 2 0,1-1 0,0 1 0,0 0 0,1 0 0,-1 1 0,1 0 0,-1 0 0,1 1 0,-1 0 0,1 0 0,0 1 0,9 0 0,-11 1 0,0 1 0,-1-1 0,1 1 0,-1 0 0,1 0 0,-1 1 0,0 0 0,0-1 0,0 2 0,0-1 0,-1 1 0,1-1 0,-1 1 0,0 0 0,0 1 0,0-1 0,-1 1 0,5 6 0,-1 0 0,-1 1 0,0-1 0,-1 1 0,-1 0 0,1 0 0,-2 0 0,0 1 0,0-1 0,-1 1 0,-1 0 0,0-1 0,-1 23 0,9-76 0,15-44 0,-22 77 0,6-16 0,0 0 0,20-38 0,-24 54 0,1-1 0,0 1 0,1 0 0,0 1 0,0-1 0,1 1 0,0 0 0,0 1 0,16-12 0,-22 18 0,-1-1 0,1 1 0,-1 0 0,1-1 0,-1 1 0,1-1 0,-1 1 0,1 0 0,-1 0 0,1-1 0,0 1 0,-1 0 0,1 0 0,-1 0 0,1-1 0,0 1 0,-1 0 0,1 0 0,0 0 0,-1 0 0,1 0 0,0 0 0,-1 1 0,1-1 0,-1 0 0,1 0 0,0 0 0,-1 1 0,1-1 0,-1 0 0,2 1 0,1 20 0,-16 35 0,11-51 0,-26 80 0,-66 137 0,35-58 0,67-177 0,1 0 0,1 1 0,0 0 0,16-15 0,16-19 0,-27 26 0,2 1 0,0 0 0,1 1 0,0 1 0,2 1 0,0 1 0,29-17 0,-21 14 0,-25 15 0,0 1 0,0 0 0,0 0 0,0 0 0,0 0 0,1 0 0,-1 1 0,1-1 0,6-1 0,-9 4 0,1-1 0,-1 0 0,1 1 0,-1-1 0,0 1 0,1-1 0,-1 1 0,0 0 0,1 0 0,-1 0 0,0 0 0,0-1 0,1 2 0,-1-1 0,0 0 0,0 0 0,0 0 0,-1 0 0,1 1 0,0-1 0,0 0 0,-1 1 0,1-1 0,-1 0 0,1 1 0,-1-1 0,1 1 0,-1-1 0,0 1 0,0 1 0,5 13 0,-2 0 0,0 0 0,-1 0 0,0 0 0,-2 0 0,0 0 0,0 1 0,-5 23 0,3-28 0,-1 0 0,0 0 0,-1-1 0,0 1 0,0-1 0,-2 0 0,1-1 0,-1 1 0,-1-1 0,0 0 0,-16 18 0,5-8 0,12-13 0,0 0 0,0-1 0,-1 1 0,0-1 0,0-1 0,-11 7 0,18-11 0,-1-1 0,1 0 0,0 0 0,-1 0 0,1 0 0,0 0 0,-1 0 0,1 0 0,-1 0 0,1 0 0,0-1 0,-1 1 0,1 0 0,0 0 0,-1 0 0,1 0 0,0 0 0,-1-1 0,1 1 0,0 0 0,-1 0 0,1 0 0,0-1 0,0 1 0,-1 0 0,1-1 0,0 1 0,0 0 0,0 0 0,-1-1 0,1 1 0,0 0 0,0-1 0,0 1 0,0-1 0,0 1 0,0 0 0,-1-1 0,1 1 0,0 0 0,0-1 0,0 1 0,0 0 0,0-1 0,1 1 0,-1-1 0,0 1 0,0 0 0,0-1 0,0 1 0,0 0 0,0-1 0,1 1 0,-1 0 0,0-1 0,1 1 0,5-24 0,4 9 0,0 0 0,0 0 0,24-23 0,-1 0 0,18-18 0,-38 44 0,-1-1 0,0 0 0,-1-1 0,0-1 0,-1 0 0,11-22 0,-23 35 0,-9 6 0,-26 19 0,-42 32 0,56-38 0,-1-2 0,-42 21 0,-22 13 0,88-49 0,0 1 0,-1-1 0,1 1 0,-1-1 0,1 0 0,0 1 0,-1-1 0,1 1 0,-1-1 0,1 0 0,-1 0 0,1 1 0,-1-1 0,0 0 0,1 0 0,-1 1 0,1-1 0,-1 0 0,1 0 0,-1 0 0,0 0 0,1 0 0,-1 0 0,1 0 0,-1 0 0,0 0 0,1 0 0,-2-1 0,8-15 0,21-21 0,-3 12 0,1 1 0,2 1 0,0 1 0,36-22 0,-34 29 0,0 1 0,61-19 0,-87 32 0,0 0 0,0 0 0,1 0 0,-1 0 0,0 1 0,1-1 0,-1 1 0,1 0 0,-1 0 0,0 0 0,1 1 0,-1-1 0,1 1 0,-1 0 0,0-1 0,0 2 0,1-1 0,-1 0 0,0 1 0,0-1 0,5 5 0,-6-4 0,0 1 0,0-1 0,0 1 0,0 0 0,-1 0 0,1 0 0,-1 0 0,0 0 0,0 0 0,0 0 0,0 0 0,0 0 0,-1 1 0,1-1 0,-1 0 0,0 0 0,0 1 0,0-1 0,0 0 0,-1 1 0,1-1 0,-1 0 0,-1 4 0,-3 9 0,-2 0 0,1 0 0,-2 0 0,-16 25 0,-8 18 0,27-49 0,-6 15 0,-1 1 0,-1-2 0,-2 0 0,-20 27 0,13-17 0,19-29 0,0 1 0,-1 0 0,1-1 0,-1 0 0,-1 0 0,-5 6 0,4-12 0,7-10 0,4-13 0,35-49 0,-32 61 0,-1 0 0,0 0 0,-1 0 0,0-1 0,-1 0 0,0-1 0,-1 1 0,0-1 0,2-25 0,9-75 0,-4 46 0,-8 40 0,2 1 0,1 0 0,1 0 0,18-43 0,-19 137 0,-4-38 0,0 1 0,9 32 0,0 9 0,2 2 0,-9-56 0,0 1 0,-1 0 0,-1 0 0,-1 0 0,0 0 0,-3 28 0,2-46 0,0 0 0,0 1 0,0-1 0,0 1 0,-1-1 0,1 0 0,0 1 0,0-1 0,0 1 0,0-1 0,0 0 0,-1 1 0,1-1 0,0 0 0,0 1 0,-1-1 0,1 0 0,0 1 0,0-1 0,-1 0 0,1 1 0,0-1 0,-1 0 0,1 0 0,0 0 0,-1 1 0,1-1 0,-1 0 0,1 0 0,0 0 0,-1 0 0,1 0 0,-1 0 0,1 0 0,-1 0 0,-16-7 0,-14-21 0,29 26 0,-103-125 0,87 103 0,9 11 0,1 0 0,1 0 0,-11-26 0,12 24 0,-1 1 0,0-1 0,-12-16 0,15 24 0,0 0 0,1-1 0,0 1 0,1-1 0,-4-15 0,3-1 0,3 24 0,0 0 0,0 0 0,0 0 0,0 0 0,0 0 0,0 0 0,0 0 0,1 0 0,-1 0 0,0 0 0,0 0 0,0 0 0,0 0 0,0 0 0,0 0 0,0 0 0,0 0 0,1 0 0,-1 0 0,0 0 0,0 0 0,0 0 0,0 0 0,0 0 0,0 0 0,0 0 0,1 0 0,-1 0 0,0 0 0,0 0 0,0 0 0,0 0 0,0 0 0,0 0 0,9 23 0,-1 1 0,7 37 0,-7-23 0,5 42 0,-13-65 0,2 0 0,0 0 0,1 0 0,1-1 0,0 1 0,0-1 0,10 20 0,-13-33 0,-1 0 0,0 0 0,1 0 0,-1 0 0,1-1 0,-1 1 0,1 0 0,0 0 0,-1 0 0,1 0 0,0 0 0,-1-1 0,1 1 0,0 0 0,0-1 0,0 1 0,0-1 0,0 1 0,-1-1 0,1 1 0,0-1 0,0 1 0,0-1 0,0 0 0,0 0 0,1 1 0,-1-1 0,0 0 0,0 0 0,0 0 0,0 0 0,2-1 0,-1 0 0,0 0 0,0-1 0,0 1 0,1-1 0,-2 0 0,1 0 0,0 0 0,0 0 0,-1 0 0,1 0 0,-1 0 0,3-5 0,3-8 0,-1 0 0,0 0 0,6-22 0,2-13 0,2 1 0,25-49 0,-18 45 0,19-66 0,-4 21 0,-37 98 0,-1-1 0,0 0 0,1 0 0,-1 0 0,1 1 0,-1-1 0,0 0 0,0 0 0,1 0 0,-1 0 0,0 0 0,0 0 0,0 1 0,0-1 0,0 0 0,0 0 0,0 0 0,-1 0 0,1 0 0,0 0 0,0 1 0,-1-1 0,1 0 0,-1-1 0,0 2 0,0-1 0,1 1 0,-1 0 0,0 0 0,0 0 0,0 0 0,0 0 0,0 0 0,1 0 0,-1 0 0,0 0 0,0 0 0,0 1 0,0-1 0,1 0 0,-1 1 0,0-1 0,0 0 0,-1 2 0,-41 26 0,41-26 0,-187 161 0,-14-5 0,10-41 0,37-32 0,83-48 0,37-12 0,-10 7 0,43-31 0,1 1 0,-1-1 0,0 0 0,1 0 0,-1 0 0,0 0 0,0 0 0,0-1 0,0 1 0,0-1 0,0 1 0,0-1 0,-5-1 0,6 0 0,0 0 0,0 0 0,0 0 0,0 0 0,1-1 0,-1 1 0,1 0 0,-1-1 0,1 0 0,-1 1 0,1-1 0,0 0 0,-1 0 0,1 1 0,0-1 0,0 0 0,1 0 0,-1 0 0,0 0 0,1 0 0,-1-1 0,1 1 0,0 0 0,-1 0 0,1 0 0,1-3 0,-2-5 0,1 1 0,0 0 0,1 0 0,3-18 0,-2 20 0,1 0 0,0 0 0,0 0 0,0 0 0,1 0 0,0 1 0,1 0 0,-1 0 0,1 0 0,0 0 0,1 1 0,-1 0 0,1 0 0,11-7 0,10-5 0,0 2 0,40-16 0,-1 0 0,-32 13 0,53-21 0,-72 34 0,0 0 0,0 2 0,1-1 0,-1 2 0,1 0 0,20 1 0,-51 0 0,-8 0 0,0 1 0,1 0 0,-1 2 0,0 1 0,1 0 0,-1 2 0,-31 11 0,23-4 0,0-1 0,-42 9 0,43-13 0,1 1 0,0 1 0,-34 17 0,31-11 0,0-3 0,-48 13 0,-39 15 0,86-27 0,-42 10 0,-13 4 0,77-20 0,26-7 0,26-7 0,168-57 0,-29 12 0,-154 45 0,0-1 0,0-1 0,39-21 0,-36 16 0,60-20 0,-14 9 0,-141 20 0,-24 5-44,-14 0-223,-133 17 0,187-11 148,20-3 120,-1 2 0,-45 13 0,-265 92-1,166-41 609,127-48-524,-172 52-85,167-57 0,48-15 0,-1 1 0,0 0 0,0 0 0,1 0 0,0 1 0,-1 0 0,1 0 0,0 0 0,0 1 0,1 0 0,-1 0 0,-6 7 0,11-10 0,0-1 0,0 0 0,0 1 0,0-1 0,0 0 0,0 1 0,0-1 0,0 0 0,0 1 0,0-1 0,0 1 0,0-1 0,0 0 0,0 1 0,0-1 0,1 0 0,-1 1 0,0-1 0,0 0 0,0 1 0,1-1 0,-1 0 0,0 0 0,0 1 0,1-1 0,-1 0 0,0 0 0,1 1 0,-1-1 0,0 0 0,1 0 0,-1 0 0,0 0 0,1 1 0,-1-1 0,0 0 0,1 0 0,-1 0 0,0 0 0,1 0 0,-1 0 0,1 0 0,-1 0 0,0 0 0,1 0 0,-1 0 0,0 0 0,1 0 0,-1-1 0,1 1 0,-1 0 0,0 0 0,1 0 0,-1 0 0,0-1 0,0 1 0,1 0 0,24-6 0,132-28 0,69-10 0,-106 14 0,-48 14 0,119-44 0,-80 25 0,-79 27 0,60-24 0,-62 20 0,0 2 0,59-12 0,-58 16 0,0-2 0,45-18 0,-75 27 0,-1-1 0,0 0 0,1 0 0,-1 0 0,0 0 0,1 0 0,-1 0 0,0 0 0,1 0 0,-1-1 0,0 1 0,0 0 0,1 0 0,-1 0 0,0 0 0,1 0 0,-1 0 0,0-1 0,0 1 0,1 0 0,-1 0 0,0 0 0,0-1 0,1 1 0,-1 0 0,0 0 0,0-1 0,0 1 0,1 0 0,-1 0 0,0-1 0,0 1 0,0 0 0,0-1 0,0 1 0,0 0 0,0-1 0,0 1 0,1 0 0,-1 0 0,0-1 0,0 1 0,0 0 0,-1-1 0,1 1 0,0 0 0,0-1 0,0 1 0,-20-6 0,-29 4 0,28 4 0,1 0 0,-38 9 0,36-6 0,0-1 0,-27 1 0,30-3 0,0 1 0,0 0 0,0 1 0,-23 10 0,21-8 0,-1 0 0,-36 6 0,-151 26-458,38-5 137,113-21 321,0 2 0,-97 37 0,109-35 0,-144 38 0,-144 34 779,295-83-779,35-7 0,24-5 0,246-63 0,46-13 0,-26 15 0,-246 57 0,72-28 0,-57 19 0,73-21 0,-30-1 0,-101 39 0,-16 1 0,-20 0 0,2 4 0,-61 13 0,14-2 0,33-4 0,-76 22 0,75-17 0,-76 28 0,80-25 0,-70 17 0,-20 4 0,94-24 0,-87 17 0,-42-1 0,207-37 0,43-13 0,15-5 0,7-6 0,-17 4 0,-41 16 0,125-37 0,-129 34 0,1 0 0,0 1 0,61-13 0,-67 21 0,0-2 0,0-1 0,-1-1 0,42-20 0,-60 24 0,0 0 0,1 1 0,14-2 0,33-12 0,-61 18 0,0 0 0,0 0 0,0 0 0,0 0 0,0 0 0,0 0 0,-1 0 0,1 0 0,0 0 0,0 0 0,0 0 0,0 0 0,0 0 0,0 0 0,0 0 0,0 0 0,-1 0 0,1 0 0,0 0 0,0 0 0,0 0 0,0-1 0,0 1 0,0 0 0,0 0 0,0 0 0,0 0 0,0 0 0,0 0 0,-1 0 0,1 0 0,0 0 0,0 0 0,0 0 0,0-1 0,0 1 0,0 0 0,0 0 0,0 0 0,0 0 0,0 0 0,0 0 0,0 0 0,0 0 0,0-1 0,0 1 0,0 0 0,0 0 0,0 0 0,0 0 0,0 0 0,0 0 0,0 0 0,0 0 0,0-1 0,0 1 0,1 0 0,-1 0 0,0 0 0,0 0 0,0 0 0,-18-3 0,-22 0 0,-6 4 0,1 1 0,0 3 0,0 2 0,1 1 0,-1 3 0,-52 20 0,-6 0 0,-17 6 0,65-18 0,-72 16 0,68-20 0,-124 36 0,141-39 0,-79 13 0,143-28 0,-1 0 0,0-2 0,0 0 0,33-13 0,-11 1 0,1 3 0,64-13 0,-56 15 0,68-24 0,-78 22 0,0 2 0,54-8 0,48-12 0,-91 18 0,97-11 0,-143 25 0,15-3 0,-5 2 0,-1-2 0,1 1 0,-1-2 0,1 0 0,-1-1 0,16-7 0,-32 12 0,1 0 0,-1 0 0,0 0 0,1 0 0,-1 0 0,0 0 0,1 0 0,-1-1 0,0 1 0,0 0 0,1 0 0,-1 0 0,0 0 0,0 0 0,1-1 0,-1 1 0,0 0 0,0 0 0,1 0 0,-1-1 0,0 1 0,0 0 0,0 0 0,1-1 0,-1 1 0,0 0 0,0 0 0,0-1 0,0 1 0,0 0 0,0 0 0,1-1 0,-1 1 0,0 0 0,0-1 0,0 1 0,0 0 0,0-1 0,0 1 0,0 0 0,0 0 0,0-1 0,-1 1 0,1 0 0,0-1 0,0 1 0,0 0 0,0-1 0,0 1 0,0 0 0,-1 0 0,1-1 0,0 1 0,-23-8 0,-29 3 0,23 6 0,0 2 0,-39 7 0,37-4 0,-57 2 0,46-4 0,0 1 0,1 1 0,0 3 0,-51 17 0,36-10 0,-180 49 0,10-1 0,160-43 0,-112 30 0,116-39 0,44-10 0,1 1 0,-1 1 0,1 1 0,-30 11 0,89-10 0,29-11 0,0-3 0,-1-3 0,88-25 0,-113 25 0,96-21 0,113-29 0,-100 25 0,-104 27 0,-1-3 0,70-26 0,122-44 0,-218 74 0,-18 7 0,0 0 0,0 0 0,0-1 0,-1 1 0,1-1 0,0 0 0,-1-1 0,0 1 0,0-1 0,0 0 0,6-5 0,-10 8 0,0 0 0,0 0 0,1-1 0,-1 1 0,0 0 0,0 0 0,0 0 0,0-1 0,0 1 0,0 0 0,0 0 0,0-1 0,0 1 0,0 0 0,0 0 0,0-1 0,0 1 0,0 0 0,0 0 0,0-1 0,0 1 0,0 0 0,0 0 0,0-1 0,0 1 0,-1 0 0,1 0 0,0 0 0,0-1 0,0 1 0,0 0 0,0 0 0,-1 0 0,1-1 0,0 1 0,0 0 0,0 0 0,-1 0 0,1 0 0,0 0 0,-1-1 0,-15-4 0,-16 2 0,32 3 0,-81-3 0,-83 8 0,139-1 0,-1 1 0,1 2 0,0 0 0,-32 15 0,-19 6 0,-151 38 0,122-40 0,60-17 0,-129 40 0,138-41 0,-61 6 0,59-9 0,-50 11 0,33 4 0,44-14 0,-2-2 0,1 1 0,0-2 0,-19 4 0,-142 22 0,203-33 0,0 0 0,0-2 0,43-15 0,112-32 0,-149 41 0,69-13 0,-13 3 0,-54 12 0,151-49 0,-145 44 0,84-15 0,-84 21 0,0-1 0,42-17 0,-66 15 0,-20 12 0,0 0 0,0 0 0,0-1 0,0 1 0,1 0 0,-1 0 0,0-1 0,0 1 0,0 0 0,0 0 0,0-1 0,0 1 0,0 0 0,0 0 0,0-1 0,0 1 0,0 0 0,0 0 0,0-1 0,0 1 0,0 0 0,0-1 0,0 1 0,0 0 0,0 0 0,0-1 0,0 1 0,-1 0 0,1 0 0,0 0 0,0-1 0,0 1 0,0 0 0,-1 0 0,1-1 0,0 1 0,-1 0 0,-1-1 0,0 0 0,0 0 0,0 1 0,0-1 0,0 0 0,-1 1 0,1 0 0,0-1 0,0 1 0,-1 0 0,1 0 0,0 1 0,0-1 0,-1 0 0,-2 2 0,-58 12 0,-44 10 0,-108 39 0,154-44 0,-1-3 0,-71 9 0,-83 22 0,191-40 0,-1-2 0,-38 3 0,39-6 0,-1 2 0,-33 8 0,110-16 0,-45 3 0,270-66 0,-115 28 0,-86 19 0,140-22 0,-145 31 0,126-25 0,-177 32 0,1 1 0,0 0 0,31 1 0,-95 6 0,-48 10 0,28-3 0,0 0 0,0 3 0,-71 24 0,-57 21 0,189-57 0,9 0 0,26 1 0,43-6 0,88-44 0,153-41 0,-229 64 0,-64 19 0,0-1 0,0 0 0,-1-2 0,28-14 0,-50 22 0,1 0 0,-1 0 0,1 0 0,-1 0 0,1 0 0,-1 0 0,1 0 0,-1-1 0,0 1 0,1 0 0,-1 0 0,1-1 0,-1 1 0,0 0 0,1-1 0,-1 1 0,1 0 0,-1-1 0,0 1 0,0 0 0,1-1 0,-1 1 0,0-1 0,0 1 0,1 0 0,-1-1 0,0 1 0,0-1 0,0 1 0,0-1 0,0 1 0,0-1 0,0 1 0,0-1 0,0 1 0,0-1 0,0 1 0,0-1 0,0 1 0,0-1 0,-22-8 0,-32 5 0,0 3 0,-226 4 0,240 2 0,0 2 0,-66 20 0,69-16 0,0-2 0,-1-1 0,-45 3 0,82-11 0,-6 0 0,0 0 0,0 1 0,0 0 0,1 0 0,-1 0 0,0 0 0,1 1 0,-1 1 0,-10 4 0,17-6 0,1-1 0,-1 1 0,0-1 0,1 1 0,-1-1 0,1 1 0,0-1 0,-1 1 0,1-1 0,-1 0 0,1 1 0,0-1 0,-1 0 0,1 1 0,-1-1 0,1 0 0,0 0 0,0 0 0,-1 0 0,1 1 0,0-1 0,-1 0 0,1 0 0,0 0 0,-1-1 0,1 1 0,1 0 0,26 3 0,-14-3 0,0 0 0,0-2 0,-1 0 0,1 0 0,0-1 0,-1-1 0,0 0 0,22-10 0,3 1 0,0 1 0,69-11 0,-23 5 0,-75 17 0,14-6 0,-24 2 0,-14-2 0,-20 0 0,-1 1 0,0 2 0,0 1 0,0 2 0,-58 5 0,-3-1 0,56-3 0,0 3 0,-60 10 0,68-10 0,27-3 0,1 0 0,-1 0 0,0 0 0,0 1 0,0 0 0,0 0 0,0 1 0,1 0 0,-1 0 0,1 0 0,-8 5 0,12-7 0,1 0 0,0 1 0,0-1 0,0 0 0,0 1 0,0-1 0,0 0 0,0 1 0,0-1 0,0 0 0,0 1 0,1-1 0,-1 0 0,0 1 0,0-1 0,0 0 0,0 0 0,0 1 0,0-1 0,1 0 0,-1 1 0,0-1 0,0 0 0,0 0 0,1 0 0,-1 1 0,0-1 0,0 0 0,1 0 0,-1 0 0,0 1 0,1-1 0,-1 0 0,0 0 0,0 0 0,1 0 0,-1 0 0,0 0 0,1 0 0,-1 0 0,0 0 0,1 0 0,-1 0 0,0 0 0,1 0 0,-1 0 0,1 0 0,17 4 0,19-3 0,0 0 0,1-2 0,-2-2 0,65-14 0,-56 11 0,-25 3 0,0 0 0,-1-1 0,33-11 0,-33 9 0,1 1 0,37-6 0,-39 8 0,-1 0 0,0-1 0,0 0 0,17-8 0,-101 6 0,-31 5 0,-102 4 0,181 0 0,0 1 0,0 1 0,0 1 0,-26 11 0,-13 5 0,-49 4 0,69-18 0,-65 23 0,102-31 0,-1 0 0,1 0 0,0 1 0,0-1 0,-1 1 0,1-1 0,0 1 0,0-1 0,0 1 0,0 0 0,0-1 0,0 1 0,0 0 0,0 0 0,0 0 0,0 0 0,0 0 0,1 0 0,-1 0 0,0 0 0,0 2 0,1-3 0,1 1 0,-1 0 0,1 0 0,-1-1 0,1 1 0,-1 0 0,1-1 0,0 1 0,-1-1 0,1 1 0,0-1 0,-1 1 0,1-1 0,0 1 0,0-1 0,0 0 0,-1 1 0,1-1 0,0 0 0,0 0 0,0 1 0,1-1 0,8 2 0,0 0 0,0-1 0,0 0 0,12 0 0,75-15 0,-65 9 0,57-4 0,-87 9 0,28 0 0,0-1 0,-1-1 0,47-10 0,-48 7 0,0 1 0,0 2 0,49 1 0,-96 2 0,0 1 0,0 1 0,1 0 0,-1 1 0,1 1 0,-21 9 0,-107 34 0,236-64 0,-51 4 0,-18 5 0,0 0 0,28-4 0,-140 13 0,68-4 0,-1 2 0,0 1 0,1 0 0,-36 8 0,-6 11 0,-88 39 0,151-59 0,0 2 0,-1-1 0,1 0 0,0 0 0,0 1 0,0-1 0,0 1 0,0-1 0,0 1 0,0 0 0,0 0 0,-2 3 0,4-4 0,0-1 0,0 1 0,0-1 0,-1 0 0,1 1 0,0-1 0,0 0 0,0 1 0,0-1 0,0 1 0,0-1 0,0 0 0,0 1 0,0-1 0,0 1 0,0-1 0,1 0 0,-1 1 0,0-1 0,0 0 0,0 1 0,0-1 0,1 0 0,-1 1 0,0-1 0,0 0 0,1 1 0,-1-1 0,1 1 0,20 6 0,-9-7 0,-1 0 0,1 0 0,-1-1 0,1-1 0,-1 0 0,17-5 0,38-5 0,54 10 0,-153 2 0,1 1 0,-1 2 0,1 0 0,0 3 0,-36 10 0,17 4 0,-83 44 0,9-3 0,123-60 0,-1 0 0,1 0 0,0 0 0,-1 0 0,1 1 0,0-1 0,0 1 0,0 0 0,0 0 0,0-1 0,-3 4 0,8 5 0,18-4 0,8-5 0,0-1 0,0-1 0,0-1 0,50-11 0,-52 8 0,76-17 0,163-58 0,-262 77 0,-10 1 0,-27-1 0,-42 2 0,48 1 0,-8-1 0,0 2 0,0 1 0,0 2 0,-58 14 0,147-25 0,-20-1 0,60-7 0,-20 5 0,94-17 0,132-34 0,-177 36 0,-153 27 0,16-3 0,1 1 0,-1 1 0,0 1 0,-16 3 0,12 2 0,0 1 0,1 1 0,-32 20 0,29-16 0,0-1 0,-27 11 0,-187 79 0,184-79 0,-30 21 0,61-32 0,0-1 0,-1-1 0,0-1 0,-27 8 0,90-18 0,-31 2 0,0-1 0,0 0 0,22-3 0,2-6 0,-6 3 0,0-2 0,-1-1 0,29-13 0,-28 10 0,1 2 0,0 2 0,0 0 0,58-5 0,-2 0 0,-54 8 0,0 2 0,47 0 0,-130 4 0,0 3 0,-50 9 0,98-13 0,-22 4 0,0 1 0,0 1 0,1 1 0,-28 13 0,6-1 0,-50 14 0,-36 15 0,38-16 0,70-25 0,1 0 0,-1 2 0,-27 14 0,29-13 0,-1-1 0,0-1 0,-1-1 0,1-1 0,-29 3 0,42-7 0,24-3 0,-1 1 0,1-1 0,27-6 0,239-79 0,-98 35 0,121-22 0,-298 71 0,171-39 0,-164 39 0,-1-1 0,1 0 0,22-10 0,-102 7 0,23 6 0,-2-1 0,0 2 0,0 1 0,0 3 0,1 1 0,-57 17 0,-147 48 0,235-65 0,-1-1 0,1 0 0,-1-2 0,0 1 0,0-2 0,-1 0 0,1-1 0,-28-1 0,43 0 0,0 0 0,0 0 0,-1 0 0,1 0 0,0 0 0,0 0 0,-1 0 0,1 0 0,0 0 0,0 0 0,-1 0 0,1 0 0,0 0 0,0 0 0,-1 0 0,1 0 0,0-1 0,0 1 0,-1 0 0,1 0 0,0 0 0,0 0 0,0 0 0,-1-1 0,1 1 0,0 0 0,0 0 0,0 0 0,0-1 0,0 1 0,-1 0 0,1 0 0,0-1 0,0 1 0,0 0 0,0 0 0,0-1 0,0 1 0,0 0 0,0 0 0,0-1 0,0 1 0,0 0 0,0 0 0,0-1 0,0 1 0,0 0 0,0 0 0,0-1 0,0 1 0,0 0 0,1-1 0,14-13 0,26-7 0,-1 7 0,64-34 0,-42 17 0,-37 21-1365,-2 2-5461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1T11:01:36.349"/>
    </inkml:context>
    <inkml:brush xml:id="br0">
      <inkml:brushProperty name="width" value="0.05" units="cm"/>
      <inkml:brushProperty name="height" value="0.05" units="cm"/>
      <inkml:brushProperty name="color" value="#FFFFFF"/>
    </inkml:brush>
  </inkml:definitions>
  <inkml:trace contextRef="#ctx0" brushRef="#br0">505 135 24575,'-4'1'0,"0"1"0,0-1 0,0 1 0,0 0 0,1 1 0,-1-1 0,0 1 0,1-1 0,-6 6 0,-9 6 0,-4-2 0,-42 17 0,46-23 0,1 2 0,0 0 0,1 0 0,-25 18 0,41-26 0,-1 0 0,1 0 0,0 1 0,-1-1 0,1 0 0,0 0 0,-1 0 0,1 1 0,0-1 0,-1 0 0,1 0 0,0 1 0,0-1 0,-1 0 0,1 0 0,0 1 0,0-1 0,-1 0 0,1 1 0,0-1 0,0 1 0,0-1 0,0 0 0,0 1 0,-1-1 0,1 0 0,0 1 0,0-1 0,0 1 0,0-1 0,0 0 0,0 1 0,0-1 0,0 1 0,1-1 0,-1 0 0,0 1 0,0-1 0,0 1 0,0-1 0,0 0 0,1 1 0,-1-1 0,21 7 0,29-6 0,90-29 0,-45 15 0,-62 7 0,48-2 0,-57 6 0,46-9 0,8-2 0,-132 21 0,-72 19 0,51-10 0,-53 11 0,71-17 0,35-6 0,0-1 0,-35 2 0,-67 16 0,124-22 0,0 1 0,0-1 0,0 0 0,0 0 0,0 0 0,0 0 0,-1 0 0,1 0 0,0 0 0,0 0 0,0 0 0,0 0 0,0 0 0,0 0 0,0 0 0,-1 0 0,1 0 0,0 0 0,0 0 0,0 0 0,0 0 0,0 0 0,0-1 0,0 1 0,0 0 0,-1 0 0,1 0 0,0 0 0,0 0 0,0 0 0,0 0 0,0 0 0,0 0 0,0 0 0,0 0 0,0-1 0,0 1 0,0 0 0,0 0 0,0 0 0,0 0 0,0 0 0,-1 0 0,1 0 0,0 0 0,0-1 0,0 1 0,0 0 0,0 0 0,0 0 0,0 0 0,0 0 0,1 0 0,-1 0 0,0-1 0,0 1 0,0 0 0,0 0 0,0 0 0,0 0 0,0 0 0,0 0 0,0 0 0,0 0 0,10-10 0,21-14 0,-23 19 0,17-10 0,1 0 0,0 2 0,1 2 0,0 0 0,1 2 0,0 0 0,33-4 0,34-12 0,68-14 0,-111 34 0,-48 5 0,-14 0 0,-11 0 0,2 0 0,-13-1 0,1 2 0,0 1 0,-1 1 0,1 1 0,0 2 0,-49 16 0,66-18 0,0 0 0,-1-1 0,1 0 0,-1-2 0,-26 1 0,23-2 0,0 1 0,0 1 0,-23 5 0,18-1 0,-1-2 0,0-1 0,-35 1 0,81-4 0,-7 0 0,1 1 0,0-2 0,-1 0 0,1-1 0,-1-1 0,0 0 0,0-1 0,0-1 0,21-9 0,-7 1 0,0 0 0,1 3 0,1 0 0,0 2 0,59-8 0,183-31 0,-214 35 0,32-8 0,-90 20 0,0 0 0,-1 0 0,1 0 0,0 0 0,0 0 0,-1 0 0,1-1 0,0 1 0,0 0 0,-1-1 0,1 1 0,0 0 0,-1-1 0,1 1 0,0-1 0,-1 1 0,1-1 0,-1 1 0,1-1 0,-1 1 0,1-1 0,-1 1 0,1-1 0,-1 0 0,0 1 0,1-1 0,-1-1 0,-16-8 0,-35 2 0,26 6 0,0 1 0,-1 1 0,1 2 0,0 0 0,0 2 0,0 0 0,0 2 0,-35 13 0,-175 63 0,148-66 0,72-13 0,48-7 0,18-6 0,-48 9 0,0 0 0,0 1 0,0-1 0,0-1 0,0 1 0,-1 0 0,1-1 0,0 1 0,-1-1 0,1 0 0,-1 0 0,0 0 0,4-4 0,-5 5 0,-1 1 0,-1-1 0,1 0 0,0 1 0,0-1 0,0 1 0,0-1 0,0 0 0,-1 1 0,1-1 0,0 1 0,0-1 0,-1 0 0,1 1 0,0-1 0,-1 1 0,1-1 0,-1 1 0,1-1 0,-1 1 0,1 0 0,-1-1 0,1 1 0,-1-1 0,1 1 0,-1 0 0,1 0 0,-1-1 0,0 1 0,1 0 0,-1 0 0,1 0 0,-1 0 0,0-1 0,1 1 0,-1 0 0,0 0 0,1 0 0,-1 0 0,0 1 0,-32-5 0,32 4 0,-227-1 0,107 2 0,115-1 0,2 0 0,1 0 0,0-1 0,0 1 0,-1 1 0,1-1 0,0 0 0,0 1 0,-1 0 0,1-1 0,0 1 0,0 1 0,0-1 0,0 0 0,-3 3 0,5-4 0,1 0 0,0 0 0,0 0 0,0 1 0,0-1 0,0 0 0,0 0 0,0 0 0,0 0 0,0 1 0,0-1 0,0 0 0,0 0 0,0 0 0,0 0 0,0 1 0,0-1 0,0 0 0,0 0 0,0 0 0,0 1 0,0-1 0,0 0 0,0 0 0,0 0 0,0 0 0,0 0 0,1 1 0,-1-1 0,0 0 0,0 0 0,0 0 0,0 0 0,0 0 0,0 0 0,1 1 0,-1-1 0,0 0 0,0 0 0,0 0 0,0 0 0,1 0 0,-1 0 0,0 0 0,0 0 0,0 0 0,0 0 0,1 0 0,15 5 0,16 0 0,140-4 23,-100-2-1411,-49 1-5438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1T11:01:41.141"/>
    </inkml:context>
    <inkml:brush xml:id="br0">
      <inkml:brushProperty name="width" value="0.05" units="cm"/>
      <inkml:brushProperty name="height" value="0.05" units="cm"/>
      <inkml:brushProperty name="color" value="#FFFFFF"/>
    </inkml:brush>
  </inkml:definitions>
  <inkml:trace contextRef="#ctx0" brushRef="#br0">1084 162 24575,'-10'1'0,"0"0"0,0 1 0,0 0 0,1 1 0,-1 0 0,0 1 0,-16 8 0,-61 39 0,86-50 0,-29 15 0,-50 22 0,52-27 0,0 2 0,-34 22 0,38-21 0,-1 0 0,-44 16 0,48-23 0,1 2 0,0 0 0,0 1 0,1 2 0,-22 15 0,67-33 0,20-14 0,19-12 0,102-44 0,-102 54 0,-31 11 0,0-2 0,-1-1 0,32-19 0,-48 24 0,1 1 0,0 1 0,29-9 0,-32 12 0,1-1 0,-1 0 0,-1-1 0,1-1 0,-1 0 0,17-12 0,19-7 0,-37 20 0,-1 0 0,1 0 0,22-17 0,-33 22 0,0-1 0,0 1 0,0-1 0,0 0 0,-1 0 0,1 0 0,0 0 0,-1 0 0,0 0 0,1 0 0,-1-1 0,0 1 0,0 0 0,0-1 0,-1 1 0,1 0 0,0-1 0,-1 1 0,0-1 0,0 1 0,1-1 0,-1 1 0,-1-1 0,1 1 0,0-1 0,-1 1 0,0-3 0,0 2 0,0 1 0,-1 0 0,1 0 0,-1-1 0,1 1 0,-1 0 0,0 1 0,0-1 0,0 0 0,0 0 0,0 1 0,0 0 0,0-1 0,-1 1 0,1 0 0,0 0 0,-1 0 0,1 0 0,-1 0 0,1 1 0,-1-1 0,0 1 0,1 0 0,-4-1 0,-72 0 0,60 2 0,-12 0 0,10-2 0,0 2 0,0 0 0,0 1 0,0 0 0,0 2 0,1 1 0,0 0 0,-22 9 0,-258 111 0,235-96 0,-80 49 0,98-56 0,88-17 0,-17-7 0,1-1 0,-1-2 0,1-1 0,-1 0 0,24-11 0,38-10 0,183-48 0,-224 62 0,0 2 0,1 2 0,66-4 0,-34 2 0,-51 5 0,55-2 0,-62 8 0,29-1 0,-47 1 0,-1 0 0,1 0 0,0 1 0,0-1 0,-1 1 0,1-1 0,0 1 0,-1 0 0,1 0 0,-1 1 0,1-1 0,-1 0 0,4 3 0,-6-3 0,0-1 0,1 1 0,-1-1 0,1 1 0,-1 0 0,0-1 0,1 1 0,-1 0 0,0-1 0,1 1 0,-1 0 0,0-1 0,0 1 0,0 0 0,0-1 0,0 1 0,0 0 0,0 0 0,0-1 0,0 1 0,0 0 0,0-1 0,0 1 0,-1 0 0,1-1 0,0 1 0,-1 1 0,-17 20 0,-26 9 0,-120 52 0,-148 71 0,28-12 0,126-60 0,-147 64 0,167-94 0,68-27 0,55-23 0,11-7 0,5 4 0,-1 0 0,1-1 0,0 1 0,0 0 0,-1 0 0,1-1 0,0 1 0,0 0 0,0 0 0,0 0 0,0 0 0,1 0 0,-1 0 0,0 1 0,2-2 0,368-184 0,-222 116 0,-64 29 0,353-160 0,-339 160-100,254-98-529,-302 122 644,-28 11 128,-1-2 0,0 0 0,0-2-1,27-16 1,-36 15-143,-25 12 0,-24 12 0,10 1 0,0 1 0,1 1 0,-32 27 0,-31 22 0,57-44 0,-44 38 0,55-43 0,0-1 0,-1-1 0,-35 17 0,12-6 0,-146 72 0,165-90 0,24-10 0,14-7 0,178-98 0,-171 97 0,1 0 0,28-10 0,31-15 0,-56 24 0,1 2 0,0 1 0,1 1 0,51-10 0,-23 6 0,-28 7 0,1 1 0,0 2 0,0 0 0,0 2 0,38 4 0,-64-4 0,1 0 0,0 0 0,-1 0 0,1 0 0,-1 1 0,1-1 0,0 0 0,-1 1 0,1 0 0,-1-1 0,1 1 0,-1 0 0,1-1 0,-1 1 0,0 0 0,1 0 0,-1 0 0,0 1 0,2 0 0,-3-1 0,0 0 0,1 0 0,-1 0 0,0 0 0,0 0 0,0 0 0,0 0 0,0 0 0,0 0 0,0 0 0,0 0 0,0 0 0,-1 0 0,1 0 0,0 0 0,-1 0 0,1 0 0,0-1 0,-1 1 0,1 0 0,-1 0 0,-1 1 0,-2 3 0,0 0 0,-1 0 0,0-1 0,0 1 0,0-1 0,0 0 0,-1-1 0,-5 4 0,-215 83 0,53-23 0,129-51 0,-78 19 0,-14 4 0,135-38 0,-1 0 0,1-1 0,0 1 0,0 0 0,-1-1 0,1 1 0,0-1 0,-1 0 0,1 1 0,-1-1 0,1 0 0,0 0 0,-1 0 0,1 0 0,-1 0 0,1 0 0,0 0 0,-1-1 0,1 1 0,-1 0 0,1-1 0,0 1 0,-1-1 0,1 0 0,0 1 0,0-1 0,0 0 0,-1 0 0,0-1 0,2 1 0,0-1 0,0 1 0,0-1 0,0 1 0,0-1 0,0 0 0,1 1 0,-1-1 0,1 1 0,-1-1 0,1 1 0,0-1 0,-1 1 0,1 0 0,0-1 0,0 1 0,0 0 0,0 0 0,0 0 0,0-1 0,0 1 0,0 0 0,1 0 0,-1 0 0,0 1 0,3-3 0,12-8 0,20-18 0,1 3 0,52-28 0,-11 9 0,-57 32 0,1 0 0,0 1 0,40-15 0,20-5 0,-66 24 0,0 0 0,0 2 0,1 0 0,0 1 0,0 0 0,0 1 0,0 1 0,1 1 0,22 0 0,-39 2 0,-1 0 0,1 0 0,-1 0 0,0 0 0,1 1 0,-1-1 0,0 0 0,1 0 0,-1 0 0,0 0 0,1 1 0,-1-1 0,0 0 0,1 0 0,-1 1 0,0-1 0,0 0 0,1 1 0,-1-1 0,0 0 0,0 1 0,1-1 0,-1 0 0,0 1 0,0-1 0,0 0 0,0 1 0,0-1 0,0 0 0,0 1 0,0-1 0,1 1 0,-1-1 0,-1 0 0,1 1 0,0-1 0,0 1 0,0-1 0,0 0 0,0 1 0,0-1 0,0 0 0,0 1 0,-1-1 0,1 0 0,0 1 0,0-1 0,0 0 0,-1 1 0,1-1 0,0 0 0,0 1 0,-1-1 0,1 0 0,0 0 0,-1 0 0,1 1 0,0-1 0,-1 0 0,1 0 0,0 0 0,-1 1 0,-19 17 0,-62 34 0,-18 13 0,-125 104 0,185-144 0,31-20 0,0 0 0,0 1 0,1 0 0,0 0 0,0 1 0,-11 11 0,19-18 0,0 0 0,-1 1 0,1-1 0,0 0 0,0 0 0,0 1 0,-1-1 0,1 0 0,0 0 0,0 1 0,0-1 0,0 0 0,-1 1 0,1-1 0,0 0 0,0 1 0,0-1 0,0 0 0,0 1 0,0-1 0,0 0 0,0 1 0,0-1 0,0 0 0,0 1 0,0-1 0,0 0 0,0 1 0,1-1 0,-1 0 0,0 0 0,0 1 0,0-1 0,0 0 0,1 1 0,-1-1 0,0 0 0,0 0 0,0 1 0,1-1 0,-1 0 0,19 3 0,18-7 0,-14-4 0,0 0 0,36-20 0,-37 17 0,1 0 0,38-11 0,-17 10 0,-1-2 0,60-27 0,-76 30 0,1 1 0,0 1 0,46-7 0,-38 8 0,59-19 0,-78 22 0,1 0 0,0 1 0,0 1 0,0 1 0,0 1 0,30 1 0,-24 1 0,0-2 0,46-7 0,-56 4 0,39-6 0,-51 9 0,1 1 0,-1 0 0,1 0 0,-1 0 0,1 0 0,-1 0 0,1 0 0,-1 1 0,0-1 0,1 1 0,-1-1 0,1 1 0,-1 0 0,0 0 0,0 0 0,4 2 0,-6-2 0,0-1 0,1 0 0,-1 1 0,0-1 0,1 1 0,-1-1 0,0 0 0,0 1 0,1-1 0,-1 1 0,0-1 0,0 1 0,0-1 0,0 1 0,1-1 0,-1 1 0,0-1 0,0 1 0,0-1 0,0 0 0,0 1 0,0-1 0,0 1 0,0-1 0,0 1 0,-1-1 0,1 1 0,0-1 0,0 1 0,0-1 0,-1 1 0,1 0 0,-17 14 0,-23 4 0,9-7 0,-171 72 0,-35 32 0,205-103 0,-65 15 0,191-78 0,-87 46 0,128-65 0,-49 25 0,-70 34 0,0 1 0,0 1 0,1 0 0,0 1 0,1 1 0,-1 0 0,21-3 0,-31 12 0,-13 7 0,-13 7 0,-239 104 0,207-101 0,-1-1 0,-65 14 0,114-32 0,0-1 0,0 1 0,0-1 0,0 0 0,0 1 0,0-1 0,0-1 0,0 1 0,1 0 0,-1-1 0,0 1 0,-5-3 0,8 3 0,-1 0 0,1 0 0,-1-1 0,1 1 0,0 0 0,-1-1 0,1 1 0,-1 0 0,1-1 0,0 1 0,0 0 0,-1-1 0,1 1 0,0-1 0,0 1 0,-1-1 0,1 1 0,0 0 0,0-1 0,0 1 0,0-1 0,0 1 0,-1-1 0,1 1 0,0-1 0,0 1 0,0-1 0,1 0 0,13-21 0,4 8 0,0 0 0,1 1 0,1 1 0,0 1 0,1 1 0,0 1 0,27-9 0,-6 2 0,117-59 0,-88 54 0,-55 17 0,0 0 0,0-1 0,-1 0 0,1-2 0,-1 1 0,0-2 0,15-10 0,-29 18 0,-1-1 0,1 1 0,-1 0 0,1-1 0,-1 1 0,1 0 0,-1-1 0,0 1 0,1-1 0,-1 1 0,1-1 0,-1 1 0,0-1 0,1 1 0,-1-1 0,0 1 0,0-1 0,1 1 0,-1-1 0,0 1 0,0-1 0,0 0 0,0 1 0,0-2 0,-11-3 0,-22 7 0,-191 97 0,164-71 0,38-17 0,-1-1 0,-37 12 0,-45 17 0,20-6 0,69-28 0,-3 2 0,-1-1 0,0-1 0,0 0 0,-22 1 0,39-9 0,8-5 0,10-4 0,20-6 0,0 1 0,62-19 0,11-5 0,56-14 0,-142 46 0,1 2 0,0 1 0,25-4 0,43-12 0,-46 9 0,0 3 0,1 1 0,63-3 0,-93 9 0,26-2 0,-41 4 0,0 1 0,-1 1 0,1-1 0,0 0 0,-1 0 0,1 0 0,0 0 0,-1 0 0,1 1 0,-1-1 0,1 0 0,0 0 0,-1 1 0,1-1 0,-1 1 0,1-1 0,-1 0 0,1 1 0,-1-1 0,1 1 0,-1-1 0,0 1 0,1-1 0,-1 1 0,0 0 0,1-1 0,-1 1 0,0-1 0,1 1 0,-1 0 0,0-1 0,0 1 0,0-1 0,0 1 0,0 0 0,0-1 0,0 1 0,0 0 0,0-1 0,0 1 0,0 0 0,0-1 0,0 1 0,-1 0 0,1-1 0,0 1 0,0-1 0,-1 1 0,1 0 0,0-1 0,-1 1 0,0 0 0,-2 4 0,0-1 0,-1 1 0,1-1 0,-1 0 0,0 0 0,-1 0 0,1 0 0,-1-1 0,1 1 0,-1-1 0,-6 3 0,4-2 0,0 0 0,0 1 0,0 0 0,-11 12 0,6-3 0,-1 0 0,-1 0 0,-24 18 0,32-27 0,-1-1 0,0 1 0,0-1 0,0-1 0,0 1 0,0-1 0,-1 0 0,0-1 0,1 0 0,-1 0 0,-11 1 0,19-3 0,0 0 0,-1 0 0,1 0 0,-1 0 0,1 0 0,-1 1 0,1-1 0,-1 0 0,1 0 0,-1 0 0,1 0 0,-1-1 0,1 1 0,-1 0 0,1 0 0,-1 0 0,1 0 0,-1 0 0,1 0 0,0-1 0,-1 1 0,1 0 0,-1 0 0,1-1 0,0 1 0,-1 0 0,1-1 0,-1 1 0,1 0 0,0-1 0,0 1 0,-1-1 0,1 1 0,0-1 0,0 1 0,-1 0 0,1-1 0,0 0 0,11-19 0,33-21 0,-40 38 0,19-14 0,2 2 0,-1 0 0,2 2 0,31-13 0,-12 6 0,-12 5 0,1 3 0,0 0 0,42-8 0,-75 20 0,0 0 0,-1-1 0,1 1 0,0 0 0,-1 0 0,1 0 0,0 0 0,0 0 0,-1 0 0,1 0 0,0 0 0,0 0 0,-1 0 0,1 0 0,0 0 0,0 0 0,-1 1 0,1-1 0,0 0 0,-1 0 0,1 1 0,0-1 0,-1 1 0,1-1 0,-1 0 0,1 1 0,0-1 0,-1 1 0,1 0 0,0 0 0,-1 1 0,1 0 0,-1-1 0,0 1 0,0 0 0,0-1 0,0 1 0,0 0 0,0-1 0,0 1 0,-1 0 0,1-1 0,-1 1 0,0 2 0,-32 60 0,26-51 0,-16 27 0,-34 43 0,21-32 0,26-38 0,-1-1 0,0-1 0,-1 1 0,0-2 0,0 0 0,-1 0 0,0-1 0,-25 12 0,37-21 0,-1 1 0,1 0 0,0-1 0,0 1 0,-1 0 0,1-1 0,0 0 0,-1 1 0,1-1 0,0 0 0,-1 0 0,1 1 0,0-1 0,-1 0 0,1-1 0,0 1 0,-1 0 0,1 0 0,-1 0 0,1-1 0,0 1 0,0-1 0,-1 1 0,1-1 0,0 1 0,0-1 0,-1 0 0,1 0 0,0 0 0,-1-1 0,0-1 0,0 0 0,0 0 0,1 0 0,-1 0 0,1 0 0,0-1 0,0 1 0,0-1 0,0 1 0,0-1 0,0-5 0,1-6 0,-1 1 0,2-1 0,0 0 0,1 0 0,3-14 0,0 13 0,0 0 0,1 0 0,1 1 0,0 0 0,1 0 0,1 1 0,19-25 0,-11 20 0,1 0 0,1 2 0,1 0 0,29-19 0,-42 31 0,-1 0 0,1 1 0,1 0 0,-1 0 0,0 1 0,1 0 0,9-3 0,-16 6 0,1 0 0,0 0 0,0 0 0,0 0 0,-1 0 0,1 0 0,0 0 0,0 1 0,-1-1 0,1 1 0,0-1 0,-1 1 0,1 0 0,-1-1 0,1 1 0,-1 0 0,1 0 0,-1 0 0,1 0 0,-1 1 0,0-1 0,1 0 0,-1 0 0,0 1 0,0-1 0,0 1 0,0-1 0,0 1 0,-1-1 0,1 1 0,0 0 0,-1-1 0,1 1 0,-1 0 0,0-1 0,1 1 0,-1 0 0,0 0 0,0 2 0,3 13 0,0 0 0,-2 0 0,0 1 0,-1-1 0,0 0 0,-2 0 0,0 0 0,-1 1 0,-9 29 0,11-43 0,-1-1 0,0 0 0,-1 1 0,1-1 0,0 0 0,-1 0 0,0-1 0,1 1 0,-1 0 0,0-1 0,0 0 0,-1 0 0,1 0 0,0 0 0,-1 0 0,-3 1 0,6-3 0,-1 1 0,1-1 0,-1 0 0,1 0 0,0 0 0,-1 1 0,1-1 0,-1 0 0,1-1 0,-1 1 0,1 0 0,0 0 0,-1-1 0,1 1 0,-1 0 0,1-1 0,0 0 0,0 1 0,-1-1 0,1 0 0,0 1 0,0-1 0,0 0 0,0 0 0,0 0 0,0 0 0,0 0 0,0 0 0,0-1 0,0 1 0,0 0 0,1 0 0,-1 0 0,1-1 0,-1 1 0,1 0 0,-1-1 0,1 1 0,0-1 0,-1 1 0,1 0 0,0-1 0,0-2 0,0-2 0,-1 0 0,1 1 0,1-1 0,-1 0 0,1 0 0,0 0 0,0 0 0,1 0 0,-1 1 0,1-1 0,6-10 0,36-54 0,-43 69 0,7-8 0,-7 14 0,-11 17 0,-4-3 0,-3 5 0,-1 0 0,-1-1 0,-1-1 0,-31 25 0,-224 155 0,274-200 0,0-1 0,-1 0 0,1 0 0,-1 0 0,1 0 0,-1 0 0,1 0 0,-1 0 0,0 0 0,1-1 0,-1 1 0,0-1 0,0 1 0,1-1 0,-5 1 0,6-2 0,0 0 0,-1 0 0,1 1 0,0-1 0,0 0 0,0 0 0,0 1 0,0-1 0,0 0 0,0 0 0,0 0 0,0 1 0,0-1 0,1 0 0,-1 0 0,0 1 0,1-1 0,-1 0 0,0 0 0,1 1 0,-1-1 0,1 0 0,0 0 0,39-57 0,5 10 0,1 1 0,98-76 0,-122 110 0,0 1 0,1 1 0,42-15 0,4-1 0,-49 21 0,-1 1 0,1 1 0,0 1 0,0 0 0,0 2 0,0 0 0,0 1 0,38 6 0,-55-6 0,-1 0 0,1 1 0,-1-1 0,1 1 0,-1 0 0,1 0 0,-1 0 0,1 0 0,-1 0 0,0 0 0,0 0 0,0 1 0,0-1 0,0 1 0,0 0 0,0 0 0,0-1 0,-1 1 0,1 0 0,-1 1 0,3 3 0,-2-1 0,0 0 0,0 0 0,-1 0 0,0 0 0,0 0 0,0 0 0,-1 0 0,0 0 0,0 0 0,-1 9 0,1-5 0,-2-1 0,1 1 0,-1-1 0,0 0 0,-1 1 0,0-1 0,0 0 0,-1-1 0,0 1 0,-1-1 0,1 1 0,-1-1 0,-8 8 0,12-14 0,1-1 0,0 1 0,-1-1 0,1 1 0,-1-1 0,1 0 0,-1 1 0,1-1 0,-1 0 0,1 1 0,-1-1 0,1 0 0,-1 0 0,0 0 0,1 1 0,-1-1 0,1 0 0,-1 0 0,0 0 0,1 0 0,-1 0 0,1 0 0,-1 0 0,0 0 0,1 0 0,-1 0 0,1-1 0,-1 1 0,1 0 0,-1 0 0,0 0 0,1-1 0,-1 1 0,0-1 0,-9-22 0,5-33 0,5 54 0,6-59 0,-3 49 0,-2 1 0,1-1 0,-2-24 0,0 36 0,0-1 0,0 1 0,0-1 0,0 1 0,0-1 0,0 1 0,-1-1 0,1 0 0,0 1 0,0-1 0,0 1 0,-1-1 0,1 1 0,0-1 0,-1 1 0,1 0 0,0-1 0,-1 1 0,1-1 0,-1 1 0,1 0 0,0-1 0,-1 1 0,1 0 0,-1-1 0,1 1 0,-1 0 0,1 0 0,-1 0 0,0-1 0,1 1 0,-1 0 0,-21 6 0,-17 20 0,-171 130 0,182-136 0,0-2 0,-1-1 0,-1-1 0,-37 13 0,10 0 0,43-21 0,0 0 0,-1-1 0,-1-1 0,-20 7 0,36-13 0,0 0 0,-1 0 0,1 0 0,0 0 0,0 1 0,0-1 0,0 0 0,0 0 0,-1 0 0,1 0 0,0 0 0,0 0 0,0 0 0,-1 0 0,1 0 0,0 0 0,0 0 0,0 0 0,0 0 0,-1 0 0,1 0 0,0 0 0,0 0 0,0 0 0,-1 0 0,1 0 0,0 0 0,0 0 0,0 0 0,0 0 0,-1 0 0,1 0 0,0 0 0,0 0 0,0-1 0,0 1 0,-1 0 0,1 0 0,0 0 0,0 0 0,0 0 0,0-1 0,0 1 0,0 0 0,0 0 0,0 0 0,-1 0 0,1-1 0,0 1 0,0 0 0,0 0 0,0-1 0,9-9 0,14-10 0,24-12 0,1 2 0,1 2 0,64-27 0,-72 33 0,-35 18 0,0 0 0,0 1 0,1-1 0,0 1 0,0 0 0,-1 1 0,2 0 0,11-3 0,-18 5 0,0 0 0,0 0 0,0 0 0,0 0 0,0 0 0,0 0 0,0 0 0,0 0 0,0 0 0,0 0 0,0 1 0,0-1 0,-1 0 0,1 1 0,0-1 0,0 1 0,0-1 0,0 1 0,-1-1 0,1 1 0,0 0 0,-1-1 0,1 1 0,0 0 0,-1 0 0,1-1 0,-1 1 0,2 1 0,-2 0 0,0 0 0,0 0 0,0 0 0,1 0 0,-2 0 0,1-1 0,0 1 0,0 0 0,-1 0 0,1 0 0,-1 0 0,1-1 0,-2 4 0,-2 3 0,0 0 0,0-1 0,-1 1 0,-11 13 0,-28 22 0,-2-2 0,-52 35 0,-15 13 0,105-82 0,-2 0 0,1 0 0,-1-1 0,0 0 0,0 0 0,-20 6 0,30-11 0,0-1 0,0 0 0,-1 0 0,1 0 0,0 1 0,-1-1 0,1 0 0,0 0 0,-1 0 0,1 0 0,0 0 0,-1 0 0,1 0 0,0 0 0,-1 0 0,1 0 0,0 0 0,-1 0 0,1 0 0,0 0 0,-1 0 0,1 0 0,0 0 0,-1 0 0,1-1 0,0 1 0,-1 0 0,1 0 0,0 0 0,-1 0 0,1-1 0,0 1 0,0 0 0,-1 0 0,1-1 0,0 1 0,0 0 0,0-1 0,-1 1 0,1 0 0,0 0 0,0-1 0,0 1 0,0 0 0,0-1 0,0 1 0,-1-1 0,9-21 0,22-20 0,28-4 101,-45 37-467,1-1-1,-1-1 1,12-13-1,-14 12-6459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1T11:01:42.449"/>
    </inkml:context>
    <inkml:brush xml:id="br0">
      <inkml:brushProperty name="width" value="0.05" units="cm"/>
      <inkml:brushProperty name="height" value="0.05" units="cm"/>
      <inkml:brushProperty name="color" value="#FFFFFF"/>
    </inkml:brush>
  </inkml:definitions>
  <inkml:trace contextRef="#ctx0" brushRef="#br0">404 0 24575,'-5'1'0,"-1"-1"0,1 1 0,0 0 0,0 1 0,0-1 0,0 1 0,1 0 0,-1 0 0,0 1 0,-6 4 0,-47 36 0,29-19 0,16-15 0,-37 28 0,-61 57 0,79-72 0,29-21 0,-1 1 0,0 0 0,1 0 0,-1 0 0,1 0 0,0 1 0,0-1 0,0 1 0,0 0 0,0 0 0,0 0 0,1 0 0,-1 1 0,-2 5 0,5-8 0,0-1 0,0 1 0,1 0 0,-1 0 0,0 0 0,0-1 0,1 1 0,-1 0 0,1 0 0,-1-1 0,1 1 0,-1 0 0,1-1 0,-1 1 0,1-1 0,-1 1 0,1-1 0,0 1 0,-1-1 0,1 1 0,0-1 0,-1 1 0,1-1 0,0 0 0,0 1 0,0-1 0,-1 0 0,1 0 0,0 0 0,0 0 0,0 1 0,1-1 0,31 3 0,-30-3 0,40 2 0,-14-1 0,-1 0 0,47 10 0,-28-4 0,-1-1 0,1-3 0,91-6 0,-33 1 0,155 2 0,-245 1 0,-14 3 0,-24 7 0,-41 8 0,-2-1 0,-81 34 0,75-12 0,57-29 0,-1-2 0,-1 0 0,-24 10 0,2-3 0,-65 36 0,10-3 0,87-47 0,4-1 0,0 0 0,0 0 0,0 0 0,0 1 0,0-1 0,0 1 0,0-1 0,1 1 0,-1 0 0,1 0 0,-1 0 0,-2 3 0,6-4 0,0-1 0,0 0 0,0 1 0,-1-1 0,1 0 0,0 0 0,0 1 0,0-1 0,0 0 0,0 0 0,0 0 0,0 0 0,0 0 0,0-1 0,0 1 0,0 0 0,0 0 0,0-1 0,0 1 0,-1 0 0,3-2 0,23-7 0,77-37 0,-60 26 0,78-27 0,0 13 0,15-25 0,-103 47 0,-23 8 0,-22 9 0,-8 4 0,-1 2 0,2 0 0,-30 22 0,-6 5 0,-44 30 0,66-43 0,-1-2 0,-50 26 0,64-38 0,16-8 0,0 0 0,0-1 0,-1 1 0,1-1 0,-1 0 0,0 0 0,0-1 0,1 1 0,-1-1 0,0 0 0,0 0 0,-10 0 0,14-2 0,0 0 0,0 0 0,0 1 0,0-1 0,1 0 0,-1 0 0,0 0 0,0 0 0,0 0 0,1 0 0,-1 0 0,1 0 0,-1 0 0,1 0 0,-1 0 0,1 0 0,-1-1 0,1 1 0,0 0 0,0 0 0,0 0 0,-1-1 0,1 1 0,0 0 0,1 0 0,-1-1 0,0 1 0,0 0 0,0 0 0,1 0 0,-1 0 0,1-1 0,0 0 0,15-41 0,1 11 0,2 1 0,1 1 0,36-40 0,5 1-1365,-49 59-5461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1T11:01:47.342"/>
    </inkml:context>
    <inkml:brush xml:id="br0">
      <inkml:brushProperty name="width" value="0.05" units="cm"/>
      <inkml:brushProperty name="height" value="0.05" units="cm"/>
      <inkml:brushProperty name="color" value="#FFFFFF"/>
    </inkml:brush>
  </inkml:definitions>
  <inkml:trace contextRef="#ctx0" brushRef="#br0">138 1 24575,'-2'136'0,"5"148"0,2-251 0,15 57 0,-12-62 0,-1 0 0,5 55 0,-12-82 0,6 50 0,-6-49 0,0 0 0,0 0 0,1 0 0,-1 0 0,1 0 0,-1-1 0,1 1 0,0 0 0,0 0 0,-1-1 0,1 1 0,1-1 0,-1 1 0,0-1 0,0 1 0,0-1 0,1 1 0,-1-1 0,1 0 0,-1 0 0,1 0 0,-1 0 0,3 1 0,-3-2 0,0 0 0,0 0 0,0-1 0,-1 1 0,1 0 0,0-1 0,0 1 0,-1 0 0,1-1 0,0 1 0,0-1 0,-1 1 0,1-1 0,0 0 0,-1 1 0,1-1 0,-1 0 0,1 1 0,-1-1 0,1 0 0,-1 0 0,0 1 0,1-1 0,-1 0 0,0 0 0,1 0 0,-1 1 0,0-1 0,0 0 0,0 0 0,0-2 0,4-31 0,-3 31 0,0-50 0,-2 40 0,1 0 0,0 0 0,1 0 0,0 0 0,1 0 0,1 1 0,0-1 0,7-18 0,-3 74 0,-10-19 0,0 0 0,-2-1 0,0 1 0,-2-1 0,0 0 0,-2-1 0,-13 26 0,-9 27 0,26-60 0,-1 0 0,-1 0 0,0-1 0,-1 0 0,0 0 0,-1-1 0,-1 0 0,-16 17 0,25-29 0,1-1 0,-1 1 0,1-1 0,-1 1 0,1-1 0,-1 1 0,1-1 0,-1 0 0,0 1 0,1-1 0,-1 0 0,0 1 0,1-1 0,-1 0 0,0 0 0,1 0 0,-1 0 0,0 1 0,1-1 0,-1 0 0,0 0 0,1 0 0,-1-1 0,0 1 0,1 0 0,-1 0 0,0 0 0,1 0 0,-1-1 0,-1 1 0,-8-21 0,5-35 0,5 53 0,0-31 0,3-110 0,-1 128 0,0 1 0,1-1 0,0 0 0,1 1 0,1-1 0,12-24 0,-17 40 0,0 0 0,0-1 0,0 1 0,0 0 0,0-1 0,0 1 0,0 0 0,0 0 0,0-1 0,0 1 0,0 0 0,0-1 0,0 1 0,1 0 0,-1 0 0,0-1 0,0 1 0,0 0 0,1 0 0,-1-1 0,0 1 0,0 0 0,0 0 0,1 0 0,-1-1 0,0 1 0,0 0 0,1 0 0,-1 0 0,0 0 0,1 0 0,-1-1 0,0 1 0,0 0 0,1 0 0,-1 0 0,0 0 0,1 0 0,-1 0 0,0 0 0,1 0 0,-1 0 0,0 0 0,1 0 0,-1 1 0,0-1 0,0 0 0,1 0 0,-1 0 0,6 20 0,-4 29 0,-2-49 0,0 27 0,0 0 0,-2-1 0,-2 1 0,0-1 0,-1 0 0,-18 50 0,17-55 0,6-18 0,-1 0 0,1 1 0,-1-1 0,0 0 0,0 0 0,0 0 0,-1 0 0,1 0 0,-1 0 0,0 0 0,1 0 0,-1-1 0,-4 4 0,6-6 0,-1 0 0,0 0 0,1 0 0,-1-1 0,0 1 0,1 0 0,-1-1 0,1 1 0,-1 0 0,0-1 0,1 1 0,-1-1 0,1 1 0,-1-1 0,1 1 0,0-1 0,-1 1 0,1-1 0,-1 1 0,1-1 0,0 0 0,-1 1 0,1-1 0,0 0 0,0 1 0,0-1 0,0 0 0,-1 1 0,1-1 0,0 0 0,0 1 0,0-1 0,0 0 0,0 1 0,1-1 0,-1-1 0,-3-29 0,2 13 0,2-1 0,0 1 0,1 0 0,1 0 0,1 0 0,1 0 0,0 1 0,1 0 0,1 0 0,0 0 0,1 1 0,1 0 0,17-23 0,-19 28 0,-2 0 0,1-1 0,5-17 0,4-10 0,5 116 0,-16-52 0,-1 0 0,-2 1 0,-2 32 0,0-30 0,1 0 0,5 31 0,-5-58 0,0-1 0,-1 0 0,1 1 0,0-1 0,1 0 0,-1 1 0,0-1 0,0 0 0,0 1 0,0-1 0,0 0 0,0 1 0,0-1 0,0 0 0,1 1 0,-1-1 0,0 0 0,0 0 0,0 1 0,1-1 0,-1 0 0,0 0 0,0 1 0,1-1 0,-1 0 0,0 0 0,1 0 0,-1 1 0,0-1 0,0 0 0,1 0 0,-1 0 0,0 0 0,1 0 0,11-7 0,10-23 0,-19 25 0,26-49 0,-25 44 0,1 0 0,0 1 0,0 0 0,1 0 0,0 0 0,9-9 0,-15 17 0,0 1 0,1 0 0,-1 0 0,0 0 0,1 0 0,-1 0 0,0 0 0,1 0 0,-1 0 0,0 0 0,0-1 0,1 1 0,-1 0 0,0 0 0,0 0 0,1-1 0,-1 1 0,0 0 0,0 0 0,0-1 0,1 1 0,-1 0 0,0 0 0,0-1 0,0 1 0,0 0 0,0 0 0,0-1 0,0 1 0,0 0 0,1-1 0,-1 1 0,0 0 0,0-1 0,0 1 0,0 0 0,0 0 0,-1-1 0,1 1 0,0 0 0,0-1 0,0 1 0,0 0 0,0-1 0,0 1 0,0 0 0,-1 0 0,1-1 0,0 1 0,-20 3 0,-27 15 0,24-5 0,0-2 0,-1-1 0,0 0 0,-1-2 0,0-1 0,-44 7 0,67-13 0,1-1 0,0 0 0,0 1 0,0-1 0,-1 0 0,1 0 0,0 0 0,-1 0 0,1 0 0,0 0 0,0 0 0,-1 0 0,1-1 0,0 1 0,0 0 0,-1-1 0,1 1 0,0-1 0,0 1 0,0-1 0,0 0 0,0 1 0,0-1 0,0 0 0,0 0 0,0 0 0,-1-1 0,1 0 0,1 0 0,0 1 0,0-1 0,0 0 0,0 0 0,0 1 0,1-1 0,-1 0 0,1 1 0,-1-1 0,1 0 0,-1 1 0,1-1 0,0 0 0,0 1 0,0-1 0,1 0 0,6-10 0,1 0 0,0 1 0,20-18 0,-13 15 0,10-10 0,1 1 0,1 1 0,1 2 0,34-18 0,-58 36 0,0-1 0,-1 1 0,1-1 0,-1 0 0,0 0 0,0-1 0,7-6 0,-75 39 0,-135 97 0,178-113 0,25-13 0,41-17 0,-14 5 0,101-47 0,-113 57 0,-22 12 0,-24 15 0,-7-1 61,-30 29 1,-31 21-1550,79-63-5338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B8786-B793-01C3-95C6-C5DF87A421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4AD750C5-6B3D-2728-6C37-72EE836B03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A8754D81-4E77-C771-6C86-BF70BA2D82F0}"/>
              </a:ext>
            </a:extLst>
          </p:cNvPr>
          <p:cNvSpPr>
            <a:spLocks noGrp="1"/>
          </p:cNvSpPr>
          <p:nvPr>
            <p:ph type="dt" sz="half" idx="10"/>
          </p:nvPr>
        </p:nvSpPr>
        <p:spPr/>
        <p:txBody>
          <a:bodyPr/>
          <a:lstStyle/>
          <a:p>
            <a:fld id="{CB132340-EDD9-48FE-8A70-537CA1D99BE9}" type="datetimeFigureOut">
              <a:rPr lang="en-NL" smtClean="0"/>
              <a:t>11/04/2025</a:t>
            </a:fld>
            <a:endParaRPr lang="en-NL"/>
          </a:p>
        </p:txBody>
      </p:sp>
      <p:sp>
        <p:nvSpPr>
          <p:cNvPr id="5" name="Footer Placeholder 4">
            <a:extLst>
              <a:ext uri="{FF2B5EF4-FFF2-40B4-BE49-F238E27FC236}">
                <a16:creationId xmlns:a16="http://schemas.microsoft.com/office/drawing/2014/main" id="{44737B14-6FFB-4C63-19B9-EA2B0B36734A}"/>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6FD0BBB2-86CC-1B5B-5F27-75A678DF6908}"/>
              </a:ext>
            </a:extLst>
          </p:cNvPr>
          <p:cNvSpPr>
            <a:spLocks noGrp="1"/>
          </p:cNvSpPr>
          <p:nvPr>
            <p:ph type="sldNum" sz="quarter" idx="12"/>
          </p:nvPr>
        </p:nvSpPr>
        <p:spPr/>
        <p:txBody>
          <a:bodyPr/>
          <a:lstStyle/>
          <a:p>
            <a:fld id="{0277EA40-84F4-444F-B1E2-06C64A972363}" type="slidenum">
              <a:rPr lang="en-NL" smtClean="0"/>
              <a:t>‹#›</a:t>
            </a:fld>
            <a:endParaRPr lang="en-NL"/>
          </a:p>
        </p:txBody>
      </p:sp>
    </p:spTree>
    <p:extLst>
      <p:ext uri="{BB962C8B-B14F-4D97-AF65-F5344CB8AC3E}">
        <p14:creationId xmlns:p14="http://schemas.microsoft.com/office/powerpoint/2010/main" val="2315584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13B0D-79B7-53BE-0E99-8560CE56247F}"/>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025BF8CB-3750-7132-41DB-9747AB0BE6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41B80A62-2AB6-C29F-164C-A6794DF40B91}"/>
              </a:ext>
            </a:extLst>
          </p:cNvPr>
          <p:cNvSpPr>
            <a:spLocks noGrp="1"/>
          </p:cNvSpPr>
          <p:nvPr>
            <p:ph type="dt" sz="half" idx="10"/>
          </p:nvPr>
        </p:nvSpPr>
        <p:spPr/>
        <p:txBody>
          <a:bodyPr/>
          <a:lstStyle/>
          <a:p>
            <a:fld id="{CB132340-EDD9-48FE-8A70-537CA1D99BE9}" type="datetimeFigureOut">
              <a:rPr lang="en-NL" smtClean="0"/>
              <a:t>11/04/2025</a:t>
            </a:fld>
            <a:endParaRPr lang="en-NL"/>
          </a:p>
        </p:txBody>
      </p:sp>
      <p:sp>
        <p:nvSpPr>
          <p:cNvPr id="5" name="Footer Placeholder 4">
            <a:extLst>
              <a:ext uri="{FF2B5EF4-FFF2-40B4-BE49-F238E27FC236}">
                <a16:creationId xmlns:a16="http://schemas.microsoft.com/office/drawing/2014/main" id="{9661D939-F785-F935-33B5-5AED8E84B388}"/>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2C52AC85-D3AF-0413-E782-80FFF0C816FD}"/>
              </a:ext>
            </a:extLst>
          </p:cNvPr>
          <p:cNvSpPr>
            <a:spLocks noGrp="1"/>
          </p:cNvSpPr>
          <p:nvPr>
            <p:ph type="sldNum" sz="quarter" idx="12"/>
          </p:nvPr>
        </p:nvSpPr>
        <p:spPr/>
        <p:txBody>
          <a:bodyPr/>
          <a:lstStyle/>
          <a:p>
            <a:fld id="{0277EA40-84F4-444F-B1E2-06C64A972363}" type="slidenum">
              <a:rPr lang="en-NL" smtClean="0"/>
              <a:t>‹#›</a:t>
            </a:fld>
            <a:endParaRPr lang="en-NL"/>
          </a:p>
        </p:txBody>
      </p:sp>
    </p:spTree>
    <p:extLst>
      <p:ext uri="{BB962C8B-B14F-4D97-AF65-F5344CB8AC3E}">
        <p14:creationId xmlns:p14="http://schemas.microsoft.com/office/powerpoint/2010/main" val="2263937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B45F0C-C600-E864-EED2-95317001EA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58DC11F5-4EDB-26FB-FEA0-4B5F7B4C26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D8D05B15-1851-C85A-595F-AE3653B2A52A}"/>
              </a:ext>
            </a:extLst>
          </p:cNvPr>
          <p:cNvSpPr>
            <a:spLocks noGrp="1"/>
          </p:cNvSpPr>
          <p:nvPr>
            <p:ph type="dt" sz="half" idx="10"/>
          </p:nvPr>
        </p:nvSpPr>
        <p:spPr/>
        <p:txBody>
          <a:bodyPr/>
          <a:lstStyle/>
          <a:p>
            <a:fld id="{CB132340-EDD9-48FE-8A70-537CA1D99BE9}" type="datetimeFigureOut">
              <a:rPr lang="en-NL" smtClean="0"/>
              <a:t>11/04/2025</a:t>
            </a:fld>
            <a:endParaRPr lang="en-NL"/>
          </a:p>
        </p:txBody>
      </p:sp>
      <p:sp>
        <p:nvSpPr>
          <p:cNvPr id="5" name="Footer Placeholder 4">
            <a:extLst>
              <a:ext uri="{FF2B5EF4-FFF2-40B4-BE49-F238E27FC236}">
                <a16:creationId xmlns:a16="http://schemas.microsoft.com/office/drawing/2014/main" id="{BDC0EA2B-AC71-4523-EA12-D4B7FF39B863}"/>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9505A89F-A773-4BA7-A1AE-E18A91D98F6E}"/>
              </a:ext>
            </a:extLst>
          </p:cNvPr>
          <p:cNvSpPr>
            <a:spLocks noGrp="1"/>
          </p:cNvSpPr>
          <p:nvPr>
            <p:ph type="sldNum" sz="quarter" idx="12"/>
          </p:nvPr>
        </p:nvSpPr>
        <p:spPr/>
        <p:txBody>
          <a:bodyPr/>
          <a:lstStyle/>
          <a:p>
            <a:fld id="{0277EA40-84F4-444F-B1E2-06C64A972363}" type="slidenum">
              <a:rPr lang="en-NL" smtClean="0"/>
              <a:t>‹#›</a:t>
            </a:fld>
            <a:endParaRPr lang="en-NL"/>
          </a:p>
        </p:txBody>
      </p:sp>
    </p:spTree>
    <p:extLst>
      <p:ext uri="{BB962C8B-B14F-4D97-AF65-F5344CB8AC3E}">
        <p14:creationId xmlns:p14="http://schemas.microsoft.com/office/powerpoint/2010/main" val="1538650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B4877-BEF4-9936-BD39-C9A8C12E0E40}"/>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00D0B37E-CA39-D87D-F934-40763C4C90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FCEF3B73-84D4-551A-D2A6-727FF8843C31}"/>
              </a:ext>
            </a:extLst>
          </p:cNvPr>
          <p:cNvSpPr>
            <a:spLocks noGrp="1"/>
          </p:cNvSpPr>
          <p:nvPr>
            <p:ph type="dt" sz="half" idx="10"/>
          </p:nvPr>
        </p:nvSpPr>
        <p:spPr/>
        <p:txBody>
          <a:bodyPr/>
          <a:lstStyle/>
          <a:p>
            <a:fld id="{CB132340-EDD9-48FE-8A70-537CA1D99BE9}" type="datetimeFigureOut">
              <a:rPr lang="en-NL" smtClean="0"/>
              <a:t>11/04/2025</a:t>
            </a:fld>
            <a:endParaRPr lang="en-NL"/>
          </a:p>
        </p:txBody>
      </p:sp>
      <p:sp>
        <p:nvSpPr>
          <p:cNvPr id="5" name="Footer Placeholder 4">
            <a:extLst>
              <a:ext uri="{FF2B5EF4-FFF2-40B4-BE49-F238E27FC236}">
                <a16:creationId xmlns:a16="http://schemas.microsoft.com/office/drawing/2014/main" id="{5DD58BB1-C834-05F6-7950-360376D6E8D3}"/>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6CF566D4-D853-B87A-D540-8B56A3B3A694}"/>
              </a:ext>
            </a:extLst>
          </p:cNvPr>
          <p:cNvSpPr>
            <a:spLocks noGrp="1"/>
          </p:cNvSpPr>
          <p:nvPr>
            <p:ph type="sldNum" sz="quarter" idx="12"/>
          </p:nvPr>
        </p:nvSpPr>
        <p:spPr/>
        <p:txBody>
          <a:bodyPr/>
          <a:lstStyle/>
          <a:p>
            <a:fld id="{0277EA40-84F4-444F-B1E2-06C64A972363}" type="slidenum">
              <a:rPr lang="en-NL" smtClean="0"/>
              <a:t>‹#›</a:t>
            </a:fld>
            <a:endParaRPr lang="en-NL"/>
          </a:p>
        </p:txBody>
      </p:sp>
    </p:spTree>
    <p:extLst>
      <p:ext uri="{BB962C8B-B14F-4D97-AF65-F5344CB8AC3E}">
        <p14:creationId xmlns:p14="http://schemas.microsoft.com/office/powerpoint/2010/main" val="603578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0EDFF-9870-7AAA-CB9B-1C3C541E71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C2CDC355-F7B5-4DF9-6ED5-F915816CEBA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35C5ED-A7CB-2D5E-9824-3B5F36766463}"/>
              </a:ext>
            </a:extLst>
          </p:cNvPr>
          <p:cNvSpPr>
            <a:spLocks noGrp="1"/>
          </p:cNvSpPr>
          <p:nvPr>
            <p:ph type="dt" sz="half" idx="10"/>
          </p:nvPr>
        </p:nvSpPr>
        <p:spPr/>
        <p:txBody>
          <a:bodyPr/>
          <a:lstStyle/>
          <a:p>
            <a:fld id="{CB132340-EDD9-48FE-8A70-537CA1D99BE9}" type="datetimeFigureOut">
              <a:rPr lang="en-NL" smtClean="0"/>
              <a:t>11/04/2025</a:t>
            </a:fld>
            <a:endParaRPr lang="en-NL"/>
          </a:p>
        </p:txBody>
      </p:sp>
      <p:sp>
        <p:nvSpPr>
          <p:cNvPr id="5" name="Footer Placeholder 4">
            <a:extLst>
              <a:ext uri="{FF2B5EF4-FFF2-40B4-BE49-F238E27FC236}">
                <a16:creationId xmlns:a16="http://schemas.microsoft.com/office/drawing/2014/main" id="{8CC7F310-1358-BEA3-465E-70BA5E94F4E8}"/>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9551ED9-6DCA-48AB-CD88-83182417A06C}"/>
              </a:ext>
            </a:extLst>
          </p:cNvPr>
          <p:cNvSpPr>
            <a:spLocks noGrp="1"/>
          </p:cNvSpPr>
          <p:nvPr>
            <p:ph type="sldNum" sz="quarter" idx="12"/>
          </p:nvPr>
        </p:nvSpPr>
        <p:spPr/>
        <p:txBody>
          <a:bodyPr/>
          <a:lstStyle/>
          <a:p>
            <a:fld id="{0277EA40-84F4-444F-B1E2-06C64A972363}" type="slidenum">
              <a:rPr lang="en-NL" smtClean="0"/>
              <a:t>‹#›</a:t>
            </a:fld>
            <a:endParaRPr lang="en-NL"/>
          </a:p>
        </p:txBody>
      </p:sp>
    </p:spTree>
    <p:extLst>
      <p:ext uri="{BB962C8B-B14F-4D97-AF65-F5344CB8AC3E}">
        <p14:creationId xmlns:p14="http://schemas.microsoft.com/office/powerpoint/2010/main" val="2661444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11EB4-759B-9E7A-60BF-5CC5E2BBA5C7}"/>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3968BB24-08C6-FBA5-15EE-435899F7BA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40B5B700-4C6B-6A66-C614-0833E6E04F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BA207F00-10EE-9487-9A5D-76A372142CCE}"/>
              </a:ext>
            </a:extLst>
          </p:cNvPr>
          <p:cNvSpPr>
            <a:spLocks noGrp="1"/>
          </p:cNvSpPr>
          <p:nvPr>
            <p:ph type="dt" sz="half" idx="10"/>
          </p:nvPr>
        </p:nvSpPr>
        <p:spPr/>
        <p:txBody>
          <a:bodyPr/>
          <a:lstStyle/>
          <a:p>
            <a:fld id="{CB132340-EDD9-48FE-8A70-537CA1D99BE9}" type="datetimeFigureOut">
              <a:rPr lang="en-NL" smtClean="0"/>
              <a:t>11/04/2025</a:t>
            </a:fld>
            <a:endParaRPr lang="en-NL"/>
          </a:p>
        </p:txBody>
      </p:sp>
      <p:sp>
        <p:nvSpPr>
          <p:cNvPr id="6" name="Footer Placeholder 5">
            <a:extLst>
              <a:ext uri="{FF2B5EF4-FFF2-40B4-BE49-F238E27FC236}">
                <a16:creationId xmlns:a16="http://schemas.microsoft.com/office/drawing/2014/main" id="{D69A1720-4E7C-9B27-6ACC-0BBC41439488}"/>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34C55EDC-74C1-49E3-0A7F-327C69DB5774}"/>
              </a:ext>
            </a:extLst>
          </p:cNvPr>
          <p:cNvSpPr>
            <a:spLocks noGrp="1"/>
          </p:cNvSpPr>
          <p:nvPr>
            <p:ph type="sldNum" sz="quarter" idx="12"/>
          </p:nvPr>
        </p:nvSpPr>
        <p:spPr/>
        <p:txBody>
          <a:bodyPr/>
          <a:lstStyle/>
          <a:p>
            <a:fld id="{0277EA40-84F4-444F-B1E2-06C64A972363}" type="slidenum">
              <a:rPr lang="en-NL" smtClean="0"/>
              <a:t>‹#›</a:t>
            </a:fld>
            <a:endParaRPr lang="en-NL"/>
          </a:p>
        </p:txBody>
      </p:sp>
    </p:spTree>
    <p:extLst>
      <p:ext uri="{BB962C8B-B14F-4D97-AF65-F5344CB8AC3E}">
        <p14:creationId xmlns:p14="http://schemas.microsoft.com/office/powerpoint/2010/main" val="187258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5C4F0-83AE-A772-20EC-57A02701D2D3}"/>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6138ADDF-D80A-8609-2E40-E6FBF451E2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59542E-C796-E46D-76E3-A7949E7A03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F8C71E23-AFAB-ADCE-D628-4140DF6AC6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F5EEC1-2317-D7D2-2D00-5CE296DC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E123A17A-46F8-286C-DBDF-CB1CBC13A202}"/>
              </a:ext>
            </a:extLst>
          </p:cNvPr>
          <p:cNvSpPr>
            <a:spLocks noGrp="1"/>
          </p:cNvSpPr>
          <p:nvPr>
            <p:ph type="dt" sz="half" idx="10"/>
          </p:nvPr>
        </p:nvSpPr>
        <p:spPr/>
        <p:txBody>
          <a:bodyPr/>
          <a:lstStyle/>
          <a:p>
            <a:fld id="{CB132340-EDD9-48FE-8A70-537CA1D99BE9}" type="datetimeFigureOut">
              <a:rPr lang="en-NL" smtClean="0"/>
              <a:t>11/04/2025</a:t>
            </a:fld>
            <a:endParaRPr lang="en-NL"/>
          </a:p>
        </p:txBody>
      </p:sp>
      <p:sp>
        <p:nvSpPr>
          <p:cNvPr id="8" name="Footer Placeholder 7">
            <a:extLst>
              <a:ext uri="{FF2B5EF4-FFF2-40B4-BE49-F238E27FC236}">
                <a16:creationId xmlns:a16="http://schemas.microsoft.com/office/drawing/2014/main" id="{8DB2ABA0-18C5-1A7F-A94A-D32FEA1F236F}"/>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146A9411-F3E3-8F68-0E60-2AEAF51E52C3}"/>
              </a:ext>
            </a:extLst>
          </p:cNvPr>
          <p:cNvSpPr>
            <a:spLocks noGrp="1"/>
          </p:cNvSpPr>
          <p:nvPr>
            <p:ph type="sldNum" sz="quarter" idx="12"/>
          </p:nvPr>
        </p:nvSpPr>
        <p:spPr/>
        <p:txBody>
          <a:bodyPr/>
          <a:lstStyle/>
          <a:p>
            <a:fld id="{0277EA40-84F4-444F-B1E2-06C64A972363}" type="slidenum">
              <a:rPr lang="en-NL" smtClean="0"/>
              <a:t>‹#›</a:t>
            </a:fld>
            <a:endParaRPr lang="en-NL"/>
          </a:p>
        </p:txBody>
      </p:sp>
    </p:spTree>
    <p:extLst>
      <p:ext uri="{BB962C8B-B14F-4D97-AF65-F5344CB8AC3E}">
        <p14:creationId xmlns:p14="http://schemas.microsoft.com/office/powerpoint/2010/main" val="3497680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80D5-5E9E-DB9C-E030-5825053FBCF4}"/>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B369C427-1F76-0C88-0AFC-3EE360A1CEC5}"/>
              </a:ext>
            </a:extLst>
          </p:cNvPr>
          <p:cNvSpPr>
            <a:spLocks noGrp="1"/>
          </p:cNvSpPr>
          <p:nvPr>
            <p:ph type="dt" sz="half" idx="10"/>
          </p:nvPr>
        </p:nvSpPr>
        <p:spPr/>
        <p:txBody>
          <a:bodyPr/>
          <a:lstStyle/>
          <a:p>
            <a:fld id="{CB132340-EDD9-48FE-8A70-537CA1D99BE9}" type="datetimeFigureOut">
              <a:rPr lang="en-NL" smtClean="0"/>
              <a:t>11/04/2025</a:t>
            </a:fld>
            <a:endParaRPr lang="en-NL"/>
          </a:p>
        </p:txBody>
      </p:sp>
      <p:sp>
        <p:nvSpPr>
          <p:cNvPr id="4" name="Footer Placeholder 3">
            <a:extLst>
              <a:ext uri="{FF2B5EF4-FFF2-40B4-BE49-F238E27FC236}">
                <a16:creationId xmlns:a16="http://schemas.microsoft.com/office/drawing/2014/main" id="{626023E5-B419-7711-D577-B0A8CA05912C}"/>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4AECF81B-E9E9-0B03-91E4-7C0E36D99211}"/>
              </a:ext>
            </a:extLst>
          </p:cNvPr>
          <p:cNvSpPr>
            <a:spLocks noGrp="1"/>
          </p:cNvSpPr>
          <p:nvPr>
            <p:ph type="sldNum" sz="quarter" idx="12"/>
          </p:nvPr>
        </p:nvSpPr>
        <p:spPr/>
        <p:txBody>
          <a:bodyPr/>
          <a:lstStyle/>
          <a:p>
            <a:fld id="{0277EA40-84F4-444F-B1E2-06C64A972363}" type="slidenum">
              <a:rPr lang="en-NL" smtClean="0"/>
              <a:t>‹#›</a:t>
            </a:fld>
            <a:endParaRPr lang="en-NL"/>
          </a:p>
        </p:txBody>
      </p:sp>
    </p:spTree>
    <p:extLst>
      <p:ext uri="{BB962C8B-B14F-4D97-AF65-F5344CB8AC3E}">
        <p14:creationId xmlns:p14="http://schemas.microsoft.com/office/powerpoint/2010/main" val="672465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D7BC84-D1C3-FE4E-B179-C734C89967F0}"/>
              </a:ext>
            </a:extLst>
          </p:cNvPr>
          <p:cNvSpPr>
            <a:spLocks noGrp="1"/>
          </p:cNvSpPr>
          <p:nvPr>
            <p:ph type="dt" sz="half" idx="10"/>
          </p:nvPr>
        </p:nvSpPr>
        <p:spPr/>
        <p:txBody>
          <a:bodyPr/>
          <a:lstStyle/>
          <a:p>
            <a:fld id="{CB132340-EDD9-48FE-8A70-537CA1D99BE9}" type="datetimeFigureOut">
              <a:rPr lang="en-NL" smtClean="0"/>
              <a:t>11/04/2025</a:t>
            </a:fld>
            <a:endParaRPr lang="en-NL"/>
          </a:p>
        </p:txBody>
      </p:sp>
      <p:sp>
        <p:nvSpPr>
          <p:cNvPr id="3" name="Footer Placeholder 2">
            <a:extLst>
              <a:ext uri="{FF2B5EF4-FFF2-40B4-BE49-F238E27FC236}">
                <a16:creationId xmlns:a16="http://schemas.microsoft.com/office/drawing/2014/main" id="{699ED4CA-2887-AC9E-B969-DE75518FB3D0}"/>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0AF3FC1D-2488-95F7-64A5-194F410BD41B}"/>
              </a:ext>
            </a:extLst>
          </p:cNvPr>
          <p:cNvSpPr>
            <a:spLocks noGrp="1"/>
          </p:cNvSpPr>
          <p:nvPr>
            <p:ph type="sldNum" sz="quarter" idx="12"/>
          </p:nvPr>
        </p:nvSpPr>
        <p:spPr/>
        <p:txBody>
          <a:bodyPr/>
          <a:lstStyle/>
          <a:p>
            <a:fld id="{0277EA40-84F4-444F-B1E2-06C64A972363}" type="slidenum">
              <a:rPr lang="en-NL" smtClean="0"/>
              <a:t>‹#›</a:t>
            </a:fld>
            <a:endParaRPr lang="en-NL"/>
          </a:p>
        </p:txBody>
      </p:sp>
    </p:spTree>
    <p:extLst>
      <p:ext uri="{BB962C8B-B14F-4D97-AF65-F5344CB8AC3E}">
        <p14:creationId xmlns:p14="http://schemas.microsoft.com/office/powerpoint/2010/main" val="1509523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D4EB2-38C6-A62F-516B-81B5748675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10604FAD-8B15-E4B7-E2FC-44153F64A6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D6205423-134B-6497-3A15-A4057562A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A885BF-AB53-EEAC-4314-ABD0C58FE4DF}"/>
              </a:ext>
            </a:extLst>
          </p:cNvPr>
          <p:cNvSpPr>
            <a:spLocks noGrp="1"/>
          </p:cNvSpPr>
          <p:nvPr>
            <p:ph type="dt" sz="half" idx="10"/>
          </p:nvPr>
        </p:nvSpPr>
        <p:spPr/>
        <p:txBody>
          <a:bodyPr/>
          <a:lstStyle/>
          <a:p>
            <a:fld id="{CB132340-EDD9-48FE-8A70-537CA1D99BE9}" type="datetimeFigureOut">
              <a:rPr lang="en-NL" smtClean="0"/>
              <a:t>11/04/2025</a:t>
            </a:fld>
            <a:endParaRPr lang="en-NL"/>
          </a:p>
        </p:txBody>
      </p:sp>
      <p:sp>
        <p:nvSpPr>
          <p:cNvPr id="6" name="Footer Placeholder 5">
            <a:extLst>
              <a:ext uri="{FF2B5EF4-FFF2-40B4-BE49-F238E27FC236}">
                <a16:creationId xmlns:a16="http://schemas.microsoft.com/office/drawing/2014/main" id="{CC73E5B2-192D-3B81-9AE5-CBE5A341D306}"/>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5EBD289A-30A2-64EC-F0CB-E3EA62DF0FF4}"/>
              </a:ext>
            </a:extLst>
          </p:cNvPr>
          <p:cNvSpPr>
            <a:spLocks noGrp="1"/>
          </p:cNvSpPr>
          <p:nvPr>
            <p:ph type="sldNum" sz="quarter" idx="12"/>
          </p:nvPr>
        </p:nvSpPr>
        <p:spPr/>
        <p:txBody>
          <a:bodyPr/>
          <a:lstStyle/>
          <a:p>
            <a:fld id="{0277EA40-84F4-444F-B1E2-06C64A972363}" type="slidenum">
              <a:rPr lang="en-NL" smtClean="0"/>
              <a:t>‹#›</a:t>
            </a:fld>
            <a:endParaRPr lang="en-NL"/>
          </a:p>
        </p:txBody>
      </p:sp>
    </p:spTree>
    <p:extLst>
      <p:ext uri="{BB962C8B-B14F-4D97-AF65-F5344CB8AC3E}">
        <p14:creationId xmlns:p14="http://schemas.microsoft.com/office/powerpoint/2010/main" val="942274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B9CC9-4434-71D8-60F3-93708EAFAD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773466B9-F46C-2E5A-8AAB-F1E0C2DBA6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B2067B38-F551-E947-7A5D-0BB9025FF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280936-64AF-B103-D197-B321DA023FA5}"/>
              </a:ext>
            </a:extLst>
          </p:cNvPr>
          <p:cNvSpPr>
            <a:spLocks noGrp="1"/>
          </p:cNvSpPr>
          <p:nvPr>
            <p:ph type="dt" sz="half" idx="10"/>
          </p:nvPr>
        </p:nvSpPr>
        <p:spPr/>
        <p:txBody>
          <a:bodyPr/>
          <a:lstStyle/>
          <a:p>
            <a:fld id="{CB132340-EDD9-48FE-8A70-537CA1D99BE9}" type="datetimeFigureOut">
              <a:rPr lang="en-NL" smtClean="0"/>
              <a:t>11/04/2025</a:t>
            </a:fld>
            <a:endParaRPr lang="en-NL"/>
          </a:p>
        </p:txBody>
      </p:sp>
      <p:sp>
        <p:nvSpPr>
          <p:cNvPr id="6" name="Footer Placeholder 5">
            <a:extLst>
              <a:ext uri="{FF2B5EF4-FFF2-40B4-BE49-F238E27FC236}">
                <a16:creationId xmlns:a16="http://schemas.microsoft.com/office/drawing/2014/main" id="{193E203B-DA5A-36B3-16A9-E7D3E1DCBE83}"/>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3533DF4D-95F4-8F75-ACC4-8F62A8AEEF85}"/>
              </a:ext>
            </a:extLst>
          </p:cNvPr>
          <p:cNvSpPr>
            <a:spLocks noGrp="1"/>
          </p:cNvSpPr>
          <p:nvPr>
            <p:ph type="sldNum" sz="quarter" idx="12"/>
          </p:nvPr>
        </p:nvSpPr>
        <p:spPr/>
        <p:txBody>
          <a:bodyPr/>
          <a:lstStyle/>
          <a:p>
            <a:fld id="{0277EA40-84F4-444F-B1E2-06C64A972363}" type="slidenum">
              <a:rPr lang="en-NL" smtClean="0"/>
              <a:t>‹#›</a:t>
            </a:fld>
            <a:endParaRPr lang="en-NL"/>
          </a:p>
        </p:txBody>
      </p:sp>
    </p:spTree>
    <p:extLst>
      <p:ext uri="{BB962C8B-B14F-4D97-AF65-F5344CB8AC3E}">
        <p14:creationId xmlns:p14="http://schemas.microsoft.com/office/powerpoint/2010/main" val="1700311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2E30EF-CB5B-F1BF-14C7-F13E9FB8DA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9AAF26B6-88B6-6BC8-6E04-740A893187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7436ED8B-F54C-0417-1B61-C6A59D39A7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132340-EDD9-48FE-8A70-537CA1D99BE9}" type="datetimeFigureOut">
              <a:rPr lang="en-NL" smtClean="0"/>
              <a:t>11/04/2025</a:t>
            </a:fld>
            <a:endParaRPr lang="en-NL"/>
          </a:p>
        </p:txBody>
      </p:sp>
      <p:sp>
        <p:nvSpPr>
          <p:cNvPr id="5" name="Footer Placeholder 4">
            <a:extLst>
              <a:ext uri="{FF2B5EF4-FFF2-40B4-BE49-F238E27FC236}">
                <a16:creationId xmlns:a16="http://schemas.microsoft.com/office/drawing/2014/main" id="{A1C76DB7-CE9B-269E-B1C7-A0779C169E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L"/>
          </a:p>
        </p:txBody>
      </p:sp>
      <p:sp>
        <p:nvSpPr>
          <p:cNvPr id="6" name="Slide Number Placeholder 5">
            <a:extLst>
              <a:ext uri="{FF2B5EF4-FFF2-40B4-BE49-F238E27FC236}">
                <a16:creationId xmlns:a16="http://schemas.microsoft.com/office/drawing/2014/main" id="{0469C8CE-7219-2651-5B58-27B1671802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277EA40-84F4-444F-B1E2-06C64A972363}" type="slidenum">
              <a:rPr lang="en-NL" smtClean="0"/>
              <a:t>‹#›</a:t>
            </a:fld>
            <a:endParaRPr lang="en-NL"/>
          </a:p>
        </p:txBody>
      </p:sp>
    </p:spTree>
    <p:extLst>
      <p:ext uri="{BB962C8B-B14F-4D97-AF65-F5344CB8AC3E}">
        <p14:creationId xmlns:p14="http://schemas.microsoft.com/office/powerpoint/2010/main" val="3850476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customXml" Target="../ink/ink3.xml"/><Relationship Id="rId18"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2.png"/><Relationship Id="rId17" Type="http://schemas.openxmlformats.org/officeDocument/2006/relationships/customXml" Target="../ink/ink5.xml"/><Relationship Id="rId2" Type="http://schemas.openxmlformats.org/officeDocument/2006/relationships/image" Target="../media/image4.png"/><Relationship Id="rId16" Type="http://schemas.openxmlformats.org/officeDocument/2006/relationships/image" Target="../media/image14.png"/><Relationship Id="rId20" Type="http://schemas.openxmlformats.org/officeDocument/2006/relationships/image" Target="../media/image17.svg"/><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customXml" Target="../ink/ink2.xml"/><Relationship Id="rId5" Type="http://schemas.openxmlformats.org/officeDocument/2006/relationships/image" Target="../media/image7.png"/><Relationship Id="rId15" Type="http://schemas.openxmlformats.org/officeDocument/2006/relationships/customXml" Target="../ink/ink4.xml"/><Relationship Id="rId10" Type="http://schemas.openxmlformats.org/officeDocument/2006/relationships/image" Target="../media/image11.png"/><Relationship Id="rId19" Type="http://schemas.openxmlformats.org/officeDocument/2006/relationships/image" Target="../media/image16.png"/><Relationship Id="rId4" Type="http://schemas.openxmlformats.org/officeDocument/2006/relationships/image" Target="../media/image6.svg"/><Relationship Id="rId9" Type="http://schemas.openxmlformats.org/officeDocument/2006/relationships/customXml" Target="../ink/ink1.xml"/><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32E6F088-C498-88D6-3C6F-DF9BBEC49BF2}"/>
              </a:ext>
            </a:extLst>
          </p:cNvPr>
          <p:cNvSpPr/>
          <p:nvPr/>
        </p:nvSpPr>
        <p:spPr>
          <a:xfrm>
            <a:off x="411831" y="3072556"/>
            <a:ext cx="5595025" cy="36190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NL"/>
          </a:p>
        </p:txBody>
      </p:sp>
      <p:sp>
        <p:nvSpPr>
          <p:cNvPr id="66" name="Rectangle 65">
            <a:extLst>
              <a:ext uri="{FF2B5EF4-FFF2-40B4-BE49-F238E27FC236}">
                <a16:creationId xmlns:a16="http://schemas.microsoft.com/office/drawing/2014/main" id="{425C8813-319C-8876-A985-9CE2F0B755F7}"/>
              </a:ext>
            </a:extLst>
          </p:cNvPr>
          <p:cNvSpPr/>
          <p:nvPr/>
        </p:nvSpPr>
        <p:spPr>
          <a:xfrm>
            <a:off x="7208685" y="3791379"/>
            <a:ext cx="4801761" cy="28235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NL"/>
          </a:p>
        </p:txBody>
      </p:sp>
      <p:sp>
        <p:nvSpPr>
          <p:cNvPr id="65" name="Rectangle 64">
            <a:extLst>
              <a:ext uri="{FF2B5EF4-FFF2-40B4-BE49-F238E27FC236}">
                <a16:creationId xmlns:a16="http://schemas.microsoft.com/office/drawing/2014/main" id="{2BB2D620-85A7-FAE2-06F0-ADAF5A1A531C}"/>
              </a:ext>
            </a:extLst>
          </p:cNvPr>
          <p:cNvSpPr/>
          <p:nvPr/>
        </p:nvSpPr>
        <p:spPr>
          <a:xfrm>
            <a:off x="8479438" y="912408"/>
            <a:ext cx="3624831" cy="2001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NL"/>
          </a:p>
        </p:txBody>
      </p:sp>
      <p:sp>
        <p:nvSpPr>
          <p:cNvPr id="64" name="Rectangle 63">
            <a:extLst>
              <a:ext uri="{FF2B5EF4-FFF2-40B4-BE49-F238E27FC236}">
                <a16:creationId xmlns:a16="http://schemas.microsoft.com/office/drawing/2014/main" id="{1274688B-5E1D-D198-DF0F-74FB73662C1E}"/>
              </a:ext>
            </a:extLst>
          </p:cNvPr>
          <p:cNvSpPr/>
          <p:nvPr/>
        </p:nvSpPr>
        <p:spPr>
          <a:xfrm>
            <a:off x="3720084" y="894358"/>
            <a:ext cx="4320326" cy="2001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NL"/>
          </a:p>
        </p:txBody>
      </p:sp>
      <p:sp>
        <p:nvSpPr>
          <p:cNvPr id="63" name="Rectangle 62">
            <a:extLst>
              <a:ext uri="{FF2B5EF4-FFF2-40B4-BE49-F238E27FC236}">
                <a16:creationId xmlns:a16="http://schemas.microsoft.com/office/drawing/2014/main" id="{6A727625-3216-7F4B-78ED-50215C793332}"/>
              </a:ext>
            </a:extLst>
          </p:cNvPr>
          <p:cNvSpPr/>
          <p:nvPr/>
        </p:nvSpPr>
        <p:spPr>
          <a:xfrm>
            <a:off x="195072" y="860110"/>
            <a:ext cx="2848351" cy="2001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NL"/>
          </a:p>
        </p:txBody>
      </p:sp>
      <p:sp>
        <p:nvSpPr>
          <p:cNvPr id="3" name="Subtitle 2">
            <a:extLst>
              <a:ext uri="{FF2B5EF4-FFF2-40B4-BE49-F238E27FC236}">
                <a16:creationId xmlns:a16="http://schemas.microsoft.com/office/drawing/2014/main" id="{6FBAE0F2-1C45-8596-9182-D02DC2839C8C}"/>
              </a:ext>
            </a:extLst>
          </p:cNvPr>
          <p:cNvSpPr>
            <a:spLocks noGrp="1"/>
          </p:cNvSpPr>
          <p:nvPr>
            <p:ph type="subTitle" idx="1"/>
          </p:nvPr>
        </p:nvSpPr>
        <p:spPr>
          <a:xfrm>
            <a:off x="3608728" y="166376"/>
            <a:ext cx="4235196" cy="1243584"/>
          </a:xfrm>
        </p:spPr>
        <p:txBody>
          <a:bodyPr>
            <a:normAutofit/>
          </a:bodyPr>
          <a:lstStyle/>
          <a:p>
            <a:r>
              <a:rPr lang="en-US" sz="3600" dirty="0"/>
              <a:t> Data preprocessing</a:t>
            </a:r>
            <a:endParaRPr lang="en-NL" sz="3600" dirty="0"/>
          </a:p>
        </p:txBody>
      </p:sp>
      <p:sp>
        <p:nvSpPr>
          <p:cNvPr id="4" name="Rectangle 3">
            <a:extLst>
              <a:ext uri="{FF2B5EF4-FFF2-40B4-BE49-F238E27FC236}">
                <a16:creationId xmlns:a16="http://schemas.microsoft.com/office/drawing/2014/main" id="{B320E97B-D5CD-87A5-8267-E51E1F4AF257}"/>
              </a:ext>
            </a:extLst>
          </p:cNvPr>
          <p:cNvSpPr/>
          <p:nvPr/>
        </p:nvSpPr>
        <p:spPr>
          <a:xfrm>
            <a:off x="515112" y="1359745"/>
            <a:ext cx="914400" cy="133159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dirty="0"/>
              <a:t> Training data</a:t>
            </a:r>
            <a:endParaRPr lang="en-NL" sz="1400" dirty="0"/>
          </a:p>
        </p:txBody>
      </p:sp>
      <p:sp>
        <p:nvSpPr>
          <p:cNvPr id="5" name="TextBox 4">
            <a:extLst>
              <a:ext uri="{FF2B5EF4-FFF2-40B4-BE49-F238E27FC236}">
                <a16:creationId xmlns:a16="http://schemas.microsoft.com/office/drawing/2014/main" id="{FD5E4006-8C75-EC68-1711-686819068C50}"/>
              </a:ext>
            </a:extLst>
          </p:cNvPr>
          <p:cNvSpPr txBox="1"/>
          <p:nvPr/>
        </p:nvSpPr>
        <p:spPr>
          <a:xfrm>
            <a:off x="195072" y="874122"/>
            <a:ext cx="2770632" cy="461665"/>
          </a:xfrm>
          <a:prstGeom prst="rect">
            <a:avLst/>
          </a:prstGeom>
          <a:noFill/>
        </p:spPr>
        <p:txBody>
          <a:bodyPr wrap="square" rtlCol="0">
            <a:spAutoFit/>
          </a:bodyPr>
          <a:lstStyle/>
          <a:p>
            <a:r>
              <a:rPr lang="en-US" sz="1000" dirty="0"/>
              <a:t>1</a:t>
            </a:r>
            <a:r>
              <a:rPr lang="en-US" sz="1200" dirty="0"/>
              <a:t>. Select all the available training &amp; testing data from Common Voice.</a:t>
            </a:r>
            <a:endParaRPr lang="en-NL" sz="1000" dirty="0"/>
          </a:p>
        </p:txBody>
      </p:sp>
      <p:sp>
        <p:nvSpPr>
          <p:cNvPr id="6" name="Rectangle 5">
            <a:extLst>
              <a:ext uri="{FF2B5EF4-FFF2-40B4-BE49-F238E27FC236}">
                <a16:creationId xmlns:a16="http://schemas.microsoft.com/office/drawing/2014/main" id="{BF64CF10-47EE-7A62-CACC-E5F932E2E49C}"/>
              </a:ext>
            </a:extLst>
          </p:cNvPr>
          <p:cNvSpPr/>
          <p:nvPr/>
        </p:nvSpPr>
        <p:spPr>
          <a:xfrm>
            <a:off x="1455420" y="2284401"/>
            <a:ext cx="914400" cy="40011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dirty="0"/>
              <a:t>Test data</a:t>
            </a:r>
            <a:endParaRPr lang="en-NL" sz="1400" dirty="0"/>
          </a:p>
        </p:txBody>
      </p:sp>
      <p:cxnSp>
        <p:nvCxnSpPr>
          <p:cNvPr id="8" name="Straight Arrow Connector 7">
            <a:extLst>
              <a:ext uri="{FF2B5EF4-FFF2-40B4-BE49-F238E27FC236}">
                <a16:creationId xmlns:a16="http://schemas.microsoft.com/office/drawing/2014/main" id="{1FE72D1D-B594-86BC-9B90-2695342A5D88}"/>
              </a:ext>
            </a:extLst>
          </p:cNvPr>
          <p:cNvCxnSpPr/>
          <p:nvPr/>
        </p:nvCxnSpPr>
        <p:spPr>
          <a:xfrm>
            <a:off x="3043423" y="1699846"/>
            <a:ext cx="585216"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9" name="Table 8">
            <a:extLst>
              <a:ext uri="{FF2B5EF4-FFF2-40B4-BE49-F238E27FC236}">
                <a16:creationId xmlns:a16="http://schemas.microsoft.com/office/drawing/2014/main" id="{09ADF7FC-58D2-24CE-3913-C2E1EED655A6}"/>
              </a:ext>
            </a:extLst>
          </p:cNvPr>
          <p:cNvGraphicFramePr>
            <a:graphicFrameLocks noGrp="1"/>
          </p:cNvGraphicFramePr>
          <p:nvPr>
            <p:extLst>
              <p:ext uri="{D42A27DB-BD31-4B8C-83A1-F6EECF244321}">
                <p14:modId xmlns:p14="http://schemas.microsoft.com/office/powerpoint/2010/main" val="3232978792"/>
              </p:ext>
            </p:extLst>
          </p:nvPr>
        </p:nvGraphicFramePr>
        <p:xfrm>
          <a:off x="3784092" y="1546649"/>
          <a:ext cx="4235196" cy="366524"/>
        </p:xfrm>
        <a:graphic>
          <a:graphicData uri="http://schemas.openxmlformats.org/drawingml/2006/table">
            <a:tbl>
              <a:tblPr firstRow="1" bandRow="1">
                <a:tableStyleId>{5C22544A-7EE6-4342-B048-85BDC9FD1C3A}</a:tableStyleId>
              </a:tblPr>
              <a:tblGrid>
                <a:gridCol w="705866">
                  <a:extLst>
                    <a:ext uri="{9D8B030D-6E8A-4147-A177-3AD203B41FA5}">
                      <a16:colId xmlns:a16="http://schemas.microsoft.com/office/drawing/2014/main" val="1209579889"/>
                    </a:ext>
                  </a:extLst>
                </a:gridCol>
                <a:gridCol w="705866">
                  <a:extLst>
                    <a:ext uri="{9D8B030D-6E8A-4147-A177-3AD203B41FA5}">
                      <a16:colId xmlns:a16="http://schemas.microsoft.com/office/drawing/2014/main" val="3766569216"/>
                    </a:ext>
                  </a:extLst>
                </a:gridCol>
                <a:gridCol w="705866">
                  <a:extLst>
                    <a:ext uri="{9D8B030D-6E8A-4147-A177-3AD203B41FA5}">
                      <a16:colId xmlns:a16="http://schemas.microsoft.com/office/drawing/2014/main" val="2763751830"/>
                    </a:ext>
                  </a:extLst>
                </a:gridCol>
                <a:gridCol w="705866">
                  <a:extLst>
                    <a:ext uri="{9D8B030D-6E8A-4147-A177-3AD203B41FA5}">
                      <a16:colId xmlns:a16="http://schemas.microsoft.com/office/drawing/2014/main" val="2694376404"/>
                    </a:ext>
                  </a:extLst>
                </a:gridCol>
                <a:gridCol w="705866">
                  <a:extLst>
                    <a:ext uri="{9D8B030D-6E8A-4147-A177-3AD203B41FA5}">
                      <a16:colId xmlns:a16="http://schemas.microsoft.com/office/drawing/2014/main" val="768262650"/>
                    </a:ext>
                  </a:extLst>
                </a:gridCol>
                <a:gridCol w="705866">
                  <a:extLst>
                    <a:ext uri="{9D8B030D-6E8A-4147-A177-3AD203B41FA5}">
                      <a16:colId xmlns:a16="http://schemas.microsoft.com/office/drawing/2014/main" val="2905962795"/>
                    </a:ext>
                  </a:extLst>
                </a:gridCol>
              </a:tblGrid>
              <a:tr h="366524">
                <a:tc>
                  <a:txBody>
                    <a:bodyPr/>
                    <a:lstStyle/>
                    <a:p>
                      <a:pPr algn="ctr"/>
                      <a:r>
                        <a:rPr lang="en-US" sz="1200" dirty="0"/>
                        <a:t>Audio</a:t>
                      </a:r>
                      <a:endParaRPr lang="en-NL" sz="1400" dirty="0"/>
                    </a:p>
                  </a:txBody>
                  <a:tcPr/>
                </a:tc>
                <a:tc>
                  <a:txBody>
                    <a:bodyPr/>
                    <a:lstStyle/>
                    <a:p>
                      <a:pPr algn="ctr"/>
                      <a:r>
                        <a:rPr lang="en-US" sz="1200" dirty="0"/>
                        <a:t>Path</a:t>
                      </a:r>
                      <a:endParaRPr lang="en-NL" sz="1400" dirty="0"/>
                    </a:p>
                  </a:txBody>
                  <a:tcPr/>
                </a:tc>
                <a:tc>
                  <a:txBody>
                    <a:bodyPr/>
                    <a:lstStyle/>
                    <a:p>
                      <a:r>
                        <a:rPr lang="en-US" sz="1200" dirty="0"/>
                        <a:t>Accent</a:t>
                      </a:r>
                      <a:endParaRPr lang="en-NL"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a:t>
                      </a:r>
                      <a:endParaRPr lang="en-NL" sz="1200" dirty="0"/>
                    </a:p>
                  </a:txBody>
                  <a:tcPr/>
                </a:tc>
                <a:tc>
                  <a:txBody>
                    <a:bodyPr/>
                    <a:lstStyle/>
                    <a:p>
                      <a:pPr algn="ctr"/>
                      <a:r>
                        <a:rPr lang="en-US" sz="1400" dirty="0"/>
                        <a:t>Age</a:t>
                      </a:r>
                      <a:endParaRPr lang="en-NL" sz="1400" dirty="0"/>
                    </a:p>
                  </a:txBody>
                  <a:tcPr/>
                </a:tc>
                <a:tc>
                  <a:txBody>
                    <a:bodyPr/>
                    <a:lstStyle/>
                    <a:p>
                      <a:pPr algn="ctr"/>
                      <a:r>
                        <a:rPr lang="en-US" sz="1200" dirty="0"/>
                        <a:t>Gender</a:t>
                      </a:r>
                      <a:endParaRPr lang="en-NL" sz="1200" dirty="0"/>
                    </a:p>
                  </a:txBody>
                  <a:tcPr/>
                </a:tc>
                <a:extLst>
                  <a:ext uri="{0D108BD9-81ED-4DB2-BD59-A6C34878D82A}">
                    <a16:rowId xmlns:a16="http://schemas.microsoft.com/office/drawing/2014/main" val="3217533359"/>
                  </a:ext>
                </a:extLst>
              </a:tr>
            </a:tbl>
          </a:graphicData>
        </a:graphic>
      </p:graphicFrame>
      <p:cxnSp>
        <p:nvCxnSpPr>
          <p:cNvPr id="11" name="Straight Arrow Connector 10">
            <a:extLst>
              <a:ext uri="{FF2B5EF4-FFF2-40B4-BE49-F238E27FC236}">
                <a16:creationId xmlns:a16="http://schemas.microsoft.com/office/drawing/2014/main" id="{41AE8C2F-44B3-5062-FDCB-4C08D8BD6E25}"/>
              </a:ext>
            </a:extLst>
          </p:cNvPr>
          <p:cNvCxnSpPr>
            <a:cxnSpLocks/>
          </p:cNvCxnSpPr>
          <p:nvPr/>
        </p:nvCxnSpPr>
        <p:spPr>
          <a:xfrm>
            <a:off x="4424173" y="2029030"/>
            <a:ext cx="0" cy="1902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95E47E6-5508-A41B-5E12-371732B3D617}"/>
              </a:ext>
            </a:extLst>
          </p:cNvPr>
          <p:cNvCxnSpPr>
            <a:cxnSpLocks/>
          </p:cNvCxnSpPr>
          <p:nvPr/>
        </p:nvCxnSpPr>
        <p:spPr>
          <a:xfrm>
            <a:off x="5164837" y="2018748"/>
            <a:ext cx="0" cy="2004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4" name="Table 13">
            <a:extLst>
              <a:ext uri="{FF2B5EF4-FFF2-40B4-BE49-F238E27FC236}">
                <a16:creationId xmlns:a16="http://schemas.microsoft.com/office/drawing/2014/main" id="{BDF2E05A-E908-1255-8BBC-DE9E189C4AF5}"/>
              </a:ext>
            </a:extLst>
          </p:cNvPr>
          <p:cNvGraphicFramePr>
            <a:graphicFrameLocks noGrp="1"/>
          </p:cNvGraphicFramePr>
          <p:nvPr>
            <p:extLst>
              <p:ext uri="{D42A27DB-BD31-4B8C-83A1-F6EECF244321}">
                <p14:modId xmlns:p14="http://schemas.microsoft.com/office/powerpoint/2010/main" val="3070195177"/>
              </p:ext>
            </p:extLst>
          </p:nvPr>
        </p:nvGraphicFramePr>
        <p:xfrm>
          <a:off x="3784092" y="2324816"/>
          <a:ext cx="2061873" cy="366524"/>
        </p:xfrm>
        <a:graphic>
          <a:graphicData uri="http://schemas.openxmlformats.org/drawingml/2006/table">
            <a:tbl>
              <a:tblPr firstRow="1" bandRow="1">
                <a:tableStyleId>{5C22544A-7EE6-4342-B048-85BDC9FD1C3A}</a:tableStyleId>
              </a:tblPr>
              <a:tblGrid>
                <a:gridCol w="687291">
                  <a:extLst>
                    <a:ext uri="{9D8B030D-6E8A-4147-A177-3AD203B41FA5}">
                      <a16:colId xmlns:a16="http://schemas.microsoft.com/office/drawing/2014/main" val="540514328"/>
                    </a:ext>
                  </a:extLst>
                </a:gridCol>
                <a:gridCol w="687291">
                  <a:extLst>
                    <a:ext uri="{9D8B030D-6E8A-4147-A177-3AD203B41FA5}">
                      <a16:colId xmlns:a16="http://schemas.microsoft.com/office/drawing/2014/main" val="313976854"/>
                    </a:ext>
                  </a:extLst>
                </a:gridCol>
                <a:gridCol w="687291">
                  <a:extLst>
                    <a:ext uri="{9D8B030D-6E8A-4147-A177-3AD203B41FA5}">
                      <a16:colId xmlns:a16="http://schemas.microsoft.com/office/drawing/2014/main" val="1317395397"/>
                    </a:ext>
                  </a:extLst>
                </a:gridCol>
              </a:tblGrid>
              <a:tr h="366524">
                <a:tc>
                  <a:txBody>
                    <a:bodyPr/>
                    <a:lstStyle/>
                    <a:p>
                      <a:pPr algn="ctr"/>
                      <a:r>
                        <a:rPr lang="en-US" sz="1200" dirty="0"/>
                        <a:t>Audio</a:t>
                      </a:r>
                      <a:endParaRPr lang="en-NL" sz="1400" dirty="0"/>
                    </a:p>
                  </a:txBody>
                  <a:tcPr/>
                </a:tc>
                <a:tc>
                  <a:txBody>
                    <a:bodyPr/>
                    <a:lstStyle/>
                    <a:p>
                      <a:pPr algn="ctr"/>
                      <a:r>
                        <a:rPr lang="en-US" sz="1200" dirty="0"/>
                        <a:t>Path</a:t>
                      </a:r>
                      <a:endParaRPr lang="en-NL" sz="1400" dirty="0"/>
                    </a:p>
                  </a:txBody>
                  <a:tcPr/>
                </a:tc>
                <a:tc>
                  <a:txBody>
                    <a:bodyPr/>
                    <a:lstStyle/>
                    <a:p>
                      <a:r>
                        <a:rPr lang="en-US" sz="1200" dirty="0"/>
                        <a:t>Label</a:t>
                      </a:r>
                      <a:endParaRPr lang="en-NL" sz="1200" dirty="0"/>
                    </a:p>
                  </a:txBody>
                  <a:tcPr/>
                </a:tc>
                <a:extLst>
                  <a:ext uri="{0D108BD9-81ED-4DB2-BD59-A6C34878D82A}">
                    <a16:rowId xmlns:a16="http://schemas.microsoft.com/office/drawing/2014/main" val="1195639633"/>
                  </a:ext>
                </a:extLst>
              </a:tr>
            </a:tbl>
          </a:graphicData>
        </a:graphic>
      </p:graphicFrame>
      <p:sp>
        <p:nvSpPr>
          <p:cNvPr id="15" name="TextBox 14">
            <a:extLst>
              <a:ext uri="{FF2B5EF4-FFF2-40B4-BE49-F238E27FC236}">
                <a16:creationId xmlns:a16="http://schemas.microsoft.com/office/drawing/2014/main" id="{4DBAA632-0C10-9BFB-667A-3782D53C8620}"/>
              </a:ext>
            </a:extLst>
          </p:cNvPr>
          <p:cNvSpPr txBox="1"/>
          <p:nvPr/>
        </p:nvSpPr>
        <p:spPr>
          <a:xfrm>
            <a:off x="3916581" y="898714"/>
            <a:ext cx="3858768" cy="523220"/>
          </a:xfrm>
          <a:prstGeom prst="rect">
            <a:avLst/>
          </a:prstGeom>
          <a:noFill/>
        </p:spPr>
        <p:txBody>
          <a:bodyPr wrap="square" rtlCol="0">
            <a:spAutoFit/>
          </a:bodyPr>
          <a:lstStyle/>
          <a:p>
            <a:r>
              <a:rPr lang="en-US" sz="1400" dirty="0"/>
              <a:t>2. Remove unnecessary  columns for both test &amp; training split.</a:t>
            </a:r>
            <a:endParaRPr lang="en-NL" sz="1400" dirty="0"/>
          </a:p>
        </p:txBody>
      </p:sp>
      <p:cxnSp>
        <p:nvCxnSpPr>
          <p:cNvPr id="25" name="Straight Arrow Connector 24">
            <a:extLst>
              <a:ext uri="{FF2B5EF4-FFF2-40B4-BE49-F238E27FC236}">
                <a16:creationId xmlns:a16="http://schemas.microsoft.com/office/drawing/2014/main" id="{611A7837-B6D6-D14E-4C59-D808EBDC75AF}"/>
              </a:ext>
            </a:extLst>
          </p:cNvPr>
          <p:cNvCxnSpPr>
            <a:cxnSpLocks/>
          </p:cNvCxnSpPr>
          <p:nvPr/>
        </p:nvCxnSpPr>
        <p:spPr>
          <a:xfrm>
            <a:off x="8083296" y="1699846"/>
            <a:ext cx="36576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049C36F6-85C0-6EF5-FCB7-FE806632235B}"/>
              </a:ext>
            </a:extLst>
          </p:cNvPr>
          <p:cNvSpPr/>
          <p:nvPr/>
        </p:nvSpPr>
        <p:spPr>
          <a:xfrm>
            <a:off x="8584494" y="1438236"/>
            <a:ext cx="3355848" cy="5232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0" i="0" dirty="0">
                <a:solidFill>
                  <a:schemeClr val="bg1"/>
                </a:solidFill>
                <a:effectLst/>
                <a:latin typeface="-apple-system"/>
              </a:rPr>
              <a:t>"Sorry! My Prada's at the cleaners! Along with my hoodie and my 'fuck you' flip-flops, you pretentious douchebag!“ Saverin said.</a:t>
            </a:r>
            <a:endParaRPr lang="en-NL" sz="1100" dirty="0">
              <a:solidFill>
                <a:schemeClr val="bg1"/>
              </a:solidFill>
            </a:endParaRPr>
          </a:p>
        </p:txBody>
      </p:sp>
      <p:pic>
        <p:nvPicPr>
          <p:cNvPr id="28" name="Picture 27">
            <a:extLst>
              <a:ext uri="{FF2B5EF4-FFF2-40B4-BE49-F238E27FC236}">
                <a16:creationId xmlns:a16="http://schemas.microsoft.com/office/drawing/2014/main" id="{CB1270A6-B357-7FEC-962F-5EA1D6B272A5}"/>
              </a:ext>
            </a:extLst>
          </p:cNvPr>
          <p:cNvPicPr>
            <a:picLocks noChangeAspect="1"/>
          </p:cNvPicPr>
          <p:nvPr/>
        </p:nvPicPr>
        <p:blipFill>
          <a:blip r:embed="rId2"/>
          <a:stretch>
            <a:fillRect/>
          </a:stretch>
        </p:blipFill>
        <p:spPr>
          <a:xfrm>
            <a:off x="10094764" y="2034686"/>
            <a:ext cx="164606" cy="280440"/>
          </a:xfrm>
          <a:prstGeom prst="rect">
            <a:avLst/>
          </a:prstGeom>
        </p:spPr>
      </p:pic>
      <p:sp>
        <p:nvSpPr>
          <p:cNvPr id="30" name="Rectangle 29">
            <a:extLst>
              <a:ext uri="{FF2B5EF4-FFF2-40B4-BE49-F238E27FC236}">
                <a16:creationId xmlns:a16="http://schemas.microsoft.com/office/drawing/2014/main" id="{D1189BDD-2FD5-8DC0-3487-6239E0F7F5AD}"/>
              </a:ext>
            </a:extLst>
          </p:cNvPr>
          <p:cNvSpPr/>
          <p:nvPr/>
        </p:nvSpPr>
        <p:spPr>
          <a:xfrm>
            <a:off x="8654598" y="2284401"/>
            <a:ext cx="3355848" cy="5232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0" i="0" dirty="0">
                <a:solidFill>
                  <a:schemeClr val="bg1"/>
                </a:solidFill>
                <a:effectLst/>
                <a:latin typeface="-apple-system"/>
              </a:rPr>
              <a:t>sorry my </a:t>
            </a:r>
            <a:r>
              <a:rPr lang="en-US" sz="1100" b="0" i="0" dirty="0" err="1">
                <a:solidFill>
                  <a:schemeClr val="bg1"/>
                </a:solidFill>
                <a:effectLst/>
                <a:latin typeface="-apple-system"/>
              </a:rPr>
              <a:t>prada</a:t>
            </a:r>
            <a:r>
              <a:rPr lang="en-US" sz="1100" dirty="0" err="1">
                <a:solidFill>
                  <a:schemeClr val="bg1"/>
                </a:solidFill>
                <a:latin typeface="-apple-system"/>
              </a:rPr>
              <a:t>s</a:t>
            </a:r>
            <a:r>
              <a:rPr lang="en-US" sz="1100" dirty="0">
                <a:solidFill>
                  <a:schemeClr val="bg1"/>
                </a:solidFill>
                <a:latin typeface="-apple-system"/>
              </a:rPr>
              <a:t> at the cleaners along with my hoodie and fuck you flipflops you pretentious douchebag </a:t>
            </a:r>
            <a:r>
              <a:rPr lang="en-US" sz="1100" dirty="0" err="1">
                <a:solidFill>
                  <a:schemeClr val="bg1"/>
                </a:solidFill>
                <a:latin typeface="-apple-system"/>
              </a:rPr>
              <a:t>s</a:t>
            </a:r>
            <a:r>
              <a:rPr lang="en-US" sz="1100" b="0" i="0" dirty="0" err="1">
                <a:solidFill>
                  <a:schemeClr val="bg1"/>
                </a:solidFill>
                <a:effectLst/>
                <a:latin typeface="-apple-system"/>
              </a:rPr>
              <a:t>averin</a:t>
            </a:r>
            <a:r>
              <a:rPr lang="en-US" sz="1100" b="0" i="0" dirty="0">
                <a:solidFill>
                  <a:schemeClr val="bg1"/>
                </a:solidFill>
                <a:effectLst/>
                <a:latin typeface="-apple-system"/>
              </a:rPr>
              <a:t> said</a:t>
            </a:r>
            <a:endParaRPr lang="en-NL" sz="1100" dirty="0">
              <a:solidFill>
                <a:schemeClr val="bg1"/>
              </a:solidFill>
            </a:endParaRPr>
          </a:p>
        </p:txBody>
      </p:sp>
      <p:sp>
        <p:nvSpPr>
          <p:cNvPr id="31" name="TextBox 30">
            <a:extLst>
              <a:ext uri="{FF2B5EF4-FFF2-40B4-BE49-F238E27FC236}">
                <a16:creationId xmlns:a16="http://schemas.microsoft.com/office/drawing/2014/main" id="{6DAA78AC-0859-44C8-24F7-B996D7DB5846}"/>
              </a:ext>
            </a:extLst>
          </p:cNvPr>
          <p:cNvSpPr txBox="1"/>
          <p:nvPr/>
        </p:nvSpPr>
        <p:spPr>
          <a:xfrm>
            <a:off x="8432490" y="899574"/>
            <a:ext cx="3759510" cy="523220"/>
          </a:xfrm>
          <a:prstGeom prst="rect">
            <a:avLst/>
          </a:prstGeom>
          <a:noFill/>
        </p:spPr>
        <p:txBody>
          <a:bodyPr wrap="square" rtlCol="0">
            <a:spAutoFit/>
          </a:bodyPr>
          <a:lstStyle/>
          <a:p>
            <a:r>
              <a:rPr lang="en-US" sz="1400" dirty="0"/>
              <a:t>3.  Remove special characters &amp; capitalization for both test &amp; training splits labels.</a:t>
            </a:r>
            <a:endParaRPr lang="en-NL" sz="1400" dirty="0"/>
          </a:p>
        </p:txBody>
      </p:sp>
      <p:cxnSp>
        <p:nvCxnSpPr>
          <p:cNvPr id="33" name="Straight Arrow Connector 32">
            <a:extLst>
              <a:ext uri="{FF2B5EF4-FFF2-40B4-BE49-F238E27FC236}">
                <a16:creationId xmlns:a16="http://schemas.microsoft.com/office/drawing/2014/main" id="{CD3FAE66-190A-0EA5-0D9D-7F6F75D7FE3F}"/>
              </a:ext>
            </a:extLst>
          </p:cNvPr>
          <p:cNvCxnSpPr/>
          <p:nvPr/>
        </p:nvCxnSpPr>
        <p:spPr>
          <a:xfrm>
            <a:off x="10192039" y="3005831"/>
            <a:ext cx="0" cy="67665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ABA8E217-30F1-1F92-C2BF-0535E45D748A}"/>
              </a:ext>
            </a:extLst>
          </p:cNvPr>
          <p:cNvSpPr/>
          <p:nvPr/>
        </p:nvSpPr>
        <p:spPr>
          <a:xfrm>
            <a:off x="7647021" y="4840275"/>
            <a:ext cx="4175268" cy="5072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i</a:t>
            </a:r>
            <a:r>
              <a:rPr lang="en-US" dirty="0"/>
              <a:t> love to pet dogs</a:t>
            </a:r>
            <a:endParaRPr lang="en-NL" dirty="0"/>
          </a:p>
        </p:txBody>
      </p:sp>
      <p:cxnSp>
        <p:nvCxnSpPr>
          <p:cNvPr id="36" name="Straight Arrow Connector 35">
            <a:extLst>
              <a:ext uri="{FF2B5EF4-FFF2-40B4-BE49-F238E27FC236}">
                <a16:creationId xmlns:a16="http://schemas.microsoft.com/office/drawing/2014/main" id="{01821F61-41C1-7246-FB00-B3386274CC8E}"/>
              </a:ext>
            </a:extLst>
          </p:cNvPr>
          <p:cNvCxnSpPr>
            <a:cxnSpLocks/>
          </p:cNvCxnSpPr>
          <p:nvPr/>
        </p:nvCxnSpPr>
        <p:spPr>
          <a:xfrm>
            <a:off x="10002610" y="5480750"/>
            <a:ext cx="0" cy="3109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37" name="Table 36">
            <a:extLst>
              <a:ext uri="{FF2B5EF4-FFF2-40B4-BE49-F238E27FC236}">
                <a16:creationId xmlns:a16="http://schemas.microsoft.com/office/drawing/2014/main" id="{137F4903-E5FC-539B-D9FF-0696987AC9DF}"/>
              </a:ext>
            </a:extLst>
          </p:cNvPr>
          <p:cNvGraphicFramePr>
            <a:graphicFrameLocks noGrp="1"/>
          </p:cNvGraphicFramePr>
          <p:nvPr>
            <p:extLst>
              <p:ext uri="{D42A27DB-BD31-4B8C-83A1-F6EECF244321}">
                <p14:modId xmlns:p14="http://schemas.microsoft.com/office/powerpoint/2010/main" val="284522075"/>
              </p:ext>
            </p:extLst>
          </p:nvPr>
        </p:nvGraphicFramePr>
        <p:xfrm>
          <a:off x="7520850" y="5893114"/>
          <a:ext cx="4395258" cy="487885"/>
        </p:xfrm>
        <a:graphic>
          <a:graphicData uri="http://schemas.openxmlformats.org/drawingml/2006/table">
            <a:tbl>
              <a:tblPr firstRow="1" bandRow="1">
                <a:tableStyleId>{5C22544A-7EE6-4342-B048-85BDC9FD1C3A}</a:tableStyleId>
              </a:tblPr>
              <a:tblGrid>
                <a:gridCol w="244181">
                  <a:extLst>
                    <a:ext uri="{9D8B030D-6E8A-4147-A177-3AD203B41FA5}">
                      <a16:colId xmlns:a16="http://schemas.microsoft.com/office/drawing/2014/main" val="1388164657"/>
                    </a:ext>
                  </a:extLst>
                </a:gridCol>
                <a:gridCol w="244181">
                  <a:extLst>
                    <a:ext uri="{9D8B030D-6E8A-4147-A177-3AD203B41FA5}">
                      <a16:colId xmlns:a16="http://schemas.microsoft.com/office/drawing/2014/main" val="661043830"/>
                    </a:ext>
                  </a:extLst>
                </a:gridCol>
                <a:gridCol w="244181">
                  <a:extLst>
                    <a:ext uri="{9D8B030D-6E8A-4147-A177-3AD203B41FA5}">
                      <a16:colId xmlns:a16="http://schemas.microsoft.com/office/drawing/2014/main" val="4015184685"/>
                    </a:ext>
                  </a:extLst>
                </a:gridCol>
                <a:gridCol w="244181">
                  <a:extLst>
                    <a:ext uri="{9D8B030D-6E8A-4147-A177-3AD203B41FA5}">
                      <a16:colId xmlns:a16="http://schemas.microsoft.com/office/drawing/2014/main" val="3849101357"/>
                    </a:ext>
                  </a:extLst>
                </a:gridCol>
                <a:gridCol w="244181">
                  <a:extLst>
                    <a:ext uri="{9D8B030D-6E8A-4147-A177-3AD203B41FA5}">
                      <a16:colId xmlns:a16="http://schemas.microsoft.com/office/drawing/2014/main" val="4150065932"/>
                    </a:ext>
                  </a:extLst>
                </a:gridCol>
                <a:gridCol w="244181">
                  <a:extLst>
                    <a:ext uri="{9D8B030D-6E8A-4147-A177-3AD203B41FA5}">
                      <a16:colId xmlns:a16="http://schemas.microsoft.com/office/drawing/2014/main" val="1003959583"/>
                    </a:ext>
                  </a:extLst>
                </a:gridCol>
                <a:gridCol w="244181">
                  <a:extLst>
                    <a:ext uri="{9D8B030D-6E8A-4147-A177-3AD203B41FA5}">
                      <a16:colId xmlns:a16="http://schemas.microsoft.com/office/drawing/2014/main" val="95583186"/>
                    </a:ext>
                  </a:extLst>
                </a:gridCol>
                <a:gridCol w="244181">
                  <a:extLst>
                    <a:ext uri="{9D8B030D-6E8A-4147-A177-3AD203B41FA5}">
                      <a16:colId xmlns:a16="http://schemas.microsoft.com/office/drawing/2014/main" val="4221742722"/>
                    </a:ext>
                  </a:extLst>
                </a:gridCol>
                <a:gridCol w="244181">
                  <a:extLst>
                    <a:ext uri="{9D8B030D-6E8A-4147-A177-3AD203B41FA5}">
                      <a16:colId xmlns:a16="http://schemas.microsoft.com/office/drawing/2014/main" val="16799997"/>
                    </a:ext>
                  </a:extLst>
                </a:gridCol>
                <a:gridCol w="244181">
                  <a:extLst>
                    <a:ext uri="{9D8B030D-6E8A-4147-A177-3AD203B41FA5}">
                      <a16:colId xmlns:a16="http://schemas.microsoft.com/office/drawing/2014/main" val="3144322470"/>
                    </a:ext>
                  </a:extLst>
                </a:gridCol>
                <a:gridCol w="244181">
                  <a:extLst>
                    <a:ext uri="{9D8B030D-6E8A-4147-A177-3AD203B41FA5}">
                      <a16:colId xmlns:a16="http://schemas.microsoft.com/office/drawing/2014/main" val="3865881605"/>
                    </a:ext>
                  </a:extLst>
                </a:gridCol>
                <a:gridCol w="244181">
                  <a:extLst>
                    <a:ext uri="{9D8B030D-6E8A-4147-A177-3AD203B41FA5}">
                      <a16:colId xmlns:a16="http://schemas.microsoft.com/office/drawing/2014/main" val="913791032"/>
                    </a:ext>
                  </a:extLst>
                </a:gridCol>
                <a:gridCol w="244181">
                  <a:extLst>
                    <a:ext uri="{9D8B030D-6E8A-4147-A177-3AD203B41FA5}">
                      <a16:colId xmlns:a16="http://schemas.microsoft.com/office/drawing/2014/main" val="1984321512"/>
                    </a:ext>
                  </a:extLst>
                </a:gridCol>
                <a:gridCol w="244181">
                  <a:extLst>
                    <a:ext uri="{9D8B030D-6E8A-4147-A177-3AD203B41FA5}">
                      <a16:colId xmlns:a16="http://schemas.microsoft.com/office/drawing/2014/main" val="1656236134"/>
                    </a:ext>
                  </a:extLst>
                </a:gridCol>
                <a:gridCol w="244181">
                  <a:extLst>
                    <a:ext uri="{9D8B030D-6E8A-4147-A177-3AD203B41FA5}">
                      <a16:colId xmlns:a16="http://schemas.microsoft.com/office/drawing/2014/main" val="2402366170"/>
                    </a:ext>
                  </a:extLst>
                </a:gridCol>
                <a:gridCol w="244181">
                  <a:extLst>
                    <a:ext uri="{9D8B030D-6E8A-4147-A177-3AD203B41FA5}">
                      <a16:colId xmlns:a16="http://schemas.microsoft.com/office/drawing/2014/main" val="3920477768"/>
                    </a:ext>
                  </a:extLst>
                </a:gridCol>
                <a:gridCol w="244181">
                  <a:extLst>
                    <a:ext uri="{9D8B030D-6E8A-4147-A177-3AD203B41FA5}">
                      <a16:colId xmlns:a16="http://schemas.microsoft.com/office/drawing/2014/main" val="3641106678"/>
                    </a:ext>
                  </a:extLst>
                </a:gridCol>
                <a:gridCol w="244181">
                  <a:extLst>
                    <a:ext uri="{9D8B030D-6E8A-4147-A177-3AD203B41FA5}">
                      <a16:colId xmlns:a16="http://schemas.microsoft.com/office/drawing/2014/main" val="2735118169"/>
                    </a:ext>
                  </a:extLst>
                </a:gridCol>
              </a:tblGrid>
              <a:tr h="487885">
                <a:tc>
                  <a:txBody>
                    <a:bodyPr/>
                    <a:lstStyle/>
                    <a:p>
                      <a:pPr algn="ctr"/>
                      <a:r>
                        <a:rPr lang="en-US" dirty="0" err="1"/>
                        <a:t>i</a:t>
                      </a:r>
                      <a:endParaRPr lang="en-NL" dirty="0"/>
                    </a:p>
                  </a:txBody>
                  <a:tcPr/>
                </a:tc>
                <a:tc>
                  <a:txBody>
                    <a:bodyPr/>
                    <a:lstStyle/>
                    <a:p>
                      <a:r>
                        <a:rPr lang="en-US" dirty="0"/>
                        <a:t>|</a:t>
                      </a:r>
                      <a:endParaRPr lang="en-NL" dirty="0"/>
                    </a:p>
                  </a:txBody>
                  <a:tcPr/>
                </a:tc>
                <a:tc>
                  <a:txBody>
                    <a:bodyPr/>
                    <a:lstStyle/>
                    <a:p>
                      <a:r>
                        <a:rPr lang="en-US" dirty="0"/>
                        <a:t>l</a:t>
                      </a:r>
                      <a:endParaRPr lang="en-NL" dirty="0"/>
                    </a:p>
                  </a:txBody>
                  <a:tcPr/>
                </a:tc>
                <a:tc>
                  <a:txBody>
                    <a:bodyPr/>
                    <a:lstStyle/>
                    <a:p>
                      <a:r>
                        <a:rPr lang="en-US" dirty="0"/>
                        <a:t>o</a:t>
                      </a:r>
                      <a:endParaRPr lang="en-NL" dirty="0"/>
                    </a:p>
                  </a:txBody>
                  <a:tcPr/>
                </a:tc>
                <a:tc>
                  <a:txBody>
                    <a:bodyPr/>
                    <a:lstStyle/>
                    <a:p>
                      <a:r>
                        <a:rPr lang="en-US" dirty="0"/>
                        <a:t>v</a:t>
                      </a:r>
                      <a:endParaRPr lang="en-NL" dirty="0"/>
                    </a:p>
                  </a:txBody>
                  <a:tcPr/>
                </a:tc>
                <a:tc>
                  <a:txBody>
                    <a:bodyPr/>
                    <a:lstStyle/>
                    <a:p>
                      <a:r>
                        <a:rPr lang="en-US" dirty="0"/>
                        <a:t>e</a:t>
                      </a:r>
                      <a:endParaRPr lang="en-NL" dirty="0"/>
                    </a:p>
                  </a:txBody>
                  <a:tcPr/>
                </a:tc>
                <a:tc>
                  <a:txBody>
                    <a:bodyPr/>
                    <a:lstStyle/>
                    <a:p>
                      <a:r>
                        <a:rPr lang="en-US" dirty="0"/>
                        <a:t>|</a:t>
                      </a:r>
                      <a:endParaRPr lang="en-NL" dirty="0"/>
                    </a:p>
                  </a:txBody>
                  <a:tcPr/>
                </a:tc>
                <a:tc>
                  <a:txBody>
                    <a:bodyPr/>
                    <a:lstStyle/>
                    <a:p>
                      <a:r>
                        <a:rPr lang="en-US" dirty="0"/>
                        <a:t>t</a:t>
                      </a:r>
                      <a:endParaRPr lang="en-NL" dirty="0"/>
                    </a:p>
                  </a:txBody>
                  <a:tcPr/>
                </a:tc>
                <a:tc>
                  <a:txBody>
                    <a:bodyPr/>
                    <a:lstStyle/>
                    <a:p>
                      <a:r>
                        <a:rPr lang="en-US" dirty="0"/>
                        <a:t>o</a:t>
                      </a:r>
                      <a:endParaRPr lang="en-NL" dirty="0"/>
                    </a:p>
                  </a:txBody>
                  <a:tcPr/>
                </a:tc>
                <a:tc>
                  <a:txBody>
                    <a:bodyPr/>
                    <a:lstStyle/>
                    <a:p>
                      <a:r>
                        <a:rPr lang="en-US" dirty="0"/>
                        <a:t>|</a:t>
                      </a:r>
                      <a:endParaRPr lang="en-NL" dirty="0"/>
                    </a:p>
                  </a:txBody>
                  <a:tcPr/>
                </a:tc>
                <a:tc>
                  <a:txBody>
                    <a:bodyPr/>
                    <a:lstStyle/>
                    <a:p>
                      <a:r>
                        <a:rPr lang="en-US" dirty="0"/>
                        <a:t>p</a:t>
                      </a:r>
                      <a:endParaRPr lang="en-NL" dirty="0"/>
                    </a:p>
                  </a:txBody>
                  <a:tcPr/>
                </a:tc>
                <a:tc>
                  <a:txBody>
                    <a:bodyPr/>
                    <a:lstStyle/>
                    <a:p>
                      <a:r>
                        <a:rPr lang="en-US" dirty="0"/>
                        <a:t>e</a:t>
                      </a:r>
                      <a:endParaRPr lang="en-NL" dirty="0"/>
                    </a:p>
                  </a:txBody>
                  <a:tcPr/>
                </a:tc>
                <a:tc>
                  <a:txBody>
                    <a:bodyPr/>
                    <a:lstStyle/>
                    <a:p>
                      <a:r>
                        <a:rPr lang="en-US" dirty="0"/>
                        <a:t>t</a:t>
                      </a:r>
                      <a:endParaRPr lang="en-NL" dirty="0"/>
                    </a:p>
                  </a:txBody>
                  <a:tcPr/>
                </a:tc>
                <a:tc>
                  <a:txBody>
                    <a:bodyPr/>
                    <a:lstStyle/>
                    <a:p>
                      <a:r>
                        <a:rPr lang="en-US" dirty="0"/>
                        <a:t>|</a:t>
                      </a:r>
                      <a:endParaRPr lang="en-NL" dirty="0"/>
                    </a:p>
                  </a:txBody>
                  <a:tcPr/>
                </a:tc>
                <a:tc>
                  <a:txBody>
                    <a:bodyPr/>
                    <a:lstStyle/>
                    <a:p>
                      <a:r>
                        <a:rPr lang="en-US" dirty="0"/>
                        <a:t>d</a:t>
                      </a:r>
                      <a:endParaRPr lang="en-NL" dirty="0"/>
                    </a:p>
                  </a:txBody>
                  <a:tcPr/>
                </a:tc>
                <a:tc>
                  <a:txBody>
                    <a:bodyPr/>
                    <a:lstStyle/>
                    <a:p>
                      <a:r>
                        <a:rPr lang="en-US" dirty="0"/>
                        <a:t>o</a:t>
                      </a:r>
                      <a:endParaRPr lang="en-NL" dirty="0"/>
                    </a:p>
                  </a:txBody>
                  <a:tcPr/>
                </a:tc>
                <a:tc>
                  <a:txBody>
                    <a:bodyPr/>
                    <a:lstStyle/>
                    <a:p>
                      <a:r>
                        <a:rPr lang="en-US" dirty="0"/>
                        <a:t>g</a:t>
                      </a:r>
                      <a:endParaRPr lang="en-NL" dirty="0"/>
                    </a:p>
                  </a:txBody>
                  <a:tcPr/>
                </a:tc>
                <a:tc>
                  <a:txBody>
                    <a:bodyPr/>
                    <a:lstStyle/>
                    <a:p>
                      <a:r>
                        <a:rPr lang="en-US" dirty="0"/>
                        <a:t>s</a:t>
                      </a:r>
                      <a:endParaRPr lang="en-NL" dirty="0"/>
                    </a:p>
                  </a:txBody>
                  <a:tcPr/>
                </a:tc>
                <a:extLst>
                  <a:ext uri="{0D108BD9-81ED-4DB2-BD59-A6C34878D82A}">
                    <a16:rowId xmlns:a16="http://schemas.microsoft.com/office/drawing/2014/main" val="1845646813"/>
                  </a:ext>
                </a:extLst>
              </a:tr>
            </a:tbl>
          </a:graphicData>
        </a:graphic>
      </p:graphicFrame>
      <p:sp>
        <p:nvSpPr>
          <p:cNvPr id="38" name="TextBox 37">
            <a:extLst>
              <a:ext uri="{FF2B5EF4-FFF2-40B4-BE49-F238E27FC236}">
                <a16:creationId xmlns:a16="http://schemas.microsoft.com/office/drawing/2014/main" id="{71914B50-A206-63F9-C830-810259661E0F}"/>
              </a:ext>
            </a:extLst>
          </p:cNvPr>
          <p:cNvSpPr txBox="1"/>
          <p:nvPr/>
        </p:nvSpPr>
        <p:spPr>
          <a:xfrm>
            <a:off x="7442695" y="3988233"/>
            <a:ext cx="4202369" cy="738664"/>
          </a:xfrm>
          <a:prstGeom prst="rect">
            <a:avLst/>
          </a:prstGeom>
          <a:noFill/>
        </p:spPr>
        <p:txBody>
          <a:bodyPr wrap="none" rtlCol="0">
            <a:spAutoFit/>
          </a:bodyPr>
          <a:lstStyle/>
          <a:p>
            <a:r>
              <a:rPr lang="en-US" sz="1400" dirty="0"/>
              <a:t>4. Replace “ “ with “|” for more clarity for the </a:t>
            </a:r>
          </a:p>
          <a:p>
            <a:r>
              <a:rPr lang="en-US" sz="1400" dirty="0"/>
              <a:t>model, and change strings into a list of characters in</a:t>
            </a:r>
          </a:p>
          <a:p>
            <a:r>
              <a:rPr lang="en-US" sz="1400" dirty="0"/>
              <a:t>both split labels. </a:t>
            </a:r>
            <a:endParaRPr lang="en-NL" sz="1400" dirty="0"/>
          </a:p>
        </p:txBody>
      </p:sp>
      <p:cxnSp>
        <p:nvCxnSpPr>
          <p:cNvPr id="40" name="Straight Arrow Connector 39">
            <a:extLst>
              <a:ext uri="{FF2B5EF4-FFF2-40B4-BE49-F238E27FC236}">
                <a16:creationId xmlns:a16="http://schemas.microsoft.com/office/drawing/2014/main" id="{37AC9040-20EB-D9EA-1271-1D540B6EC001}"/>
              </a:ext>
            </a:extLst>
          </p:cNvPr>
          <p:cNvCxnSpPr>
            <a:cxnSpLocks/>
          </p:cNvCxnSpPr>
          <p:nvPr/>
        </p:nvCxnSpPr>
        <p:spPr>
          <a:xfrm flipH="1" flipV="1">
            <a:off x="6096000" y="5195906"/>
            <a:ext cx="1002384" cy="2837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9B39299F-FDC9-FFF9-1596-EC1956760913}"/>
              </a:ext>
            </a:extLst>
          </p:cNvPr>
          <p:cNvSpPr txBox="1"/>
          <p:nvPr/>
        </p:nvSpPr>
        <p:spPr>
          <a:xfrm>
            <a:off x="546936" y="3100435"/>
            <a:ext cx="5549064" cy="954107"/>
          </a:xfrm>
          <a:prstGeom prst="rect">
            <a:avLst/>
          </a:prstGeom>
          <a:noFill/>
        </p:spPr>
        <p:txBody>
          <a:bodyPr wrap="square" rtlCol="0">
            <a:spAutoFit/>
          </a:bodyPr>
          <a:lstStyle/>
          <a:p>
            <a:r>
              <a:rPr lang="en-US" sz="1400" dirty="0"/>
              <a:t>5. </a:t>
            </a:r>
            <a:r>
              <a:rPr lang="en-US" sz="1400" dirty="0" err="1"/>
              <a:t>Downsample</a:t>
            </a:r>
            <a:r>
              <a:rPr lang="en-US" sz="1400" dirty="0"/>
              <a:t> the audio’s sampling rate from 48kHz (Common Voice) to 16kHz, which is the expected sampling rate for Wav2Vec 2.0. Also add padding to any audio fragment shorter, than the longest fragment.</a:t>
            </a:r>
            <a:endParaRPr lang="en-NL" sz="1400" dirty="0"/>
          </a:p>
        </p:txBody>
      </p:sp>
      <p:sp>
        <p:nvSpPr>
          <p:cNvPr id="48" name="Rectangle: Rounded Corners 47">
            <a:extLst>
              <a:ext uri="{FF2B5EF4-FFF2-40B4-BE49-F238E27FC236}">
                <a16:creationId xmlns:a16="http://schemas.microsoft.com/office/drawing/2014/main" id="{21FC8653-CEB4-B47A-C693-D617667169E3}"/>
              </a:ext>
            </a:extLst>
          </p:cNvPr>
          <p:cNvSpPr/>
          <p:nvPr/>
        </p:nvSpPr>
        <p:spPr>
          <a:xfrm>
            <a:off x="2072923" y="3918998"/>
            <a:ext cx="2206456"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NL"/>
          </a:p>
        </p:txBody>
      </p:sp>
      <p:pic>
        <p:nvPicPr>
          <p:cNvPr id="45" name="Picture 44">
            <a:extLst>
              <a:ext uri="{FF2B5EF4-FFF2-40B4-BE49-F238E27FC236}">
                <a16:creationId xmlns:a16="http://schemas.microsoft.com/office/drawing/2014/main" id="{7912F80E-BB4F-5985-2CA3-5975D4A3E3B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539" b="89803" l="6802" r="90457">
                        <a14:foregroundMark x1="89949" y1="49671" x2="90457" y2="52303"/>
                        <a14:foregroundMark x1="9746" y1="52303" x2="6802" y2="53289"/>
                      </a14:backgroundRemoval>
                    </a14:imgEffect>
                  </a14:imgLayer>
                </a14:imgProps>
              </a:ext>
            </a:extLst>
          </a:blip>
          <a:stretch>
            <a:fillRect/>
          </a:stretch>
        </p:blipFill>
        <p:spPr>
          <a:xfrm>
            <a:off x="1895115" y="3812875"/>
            <a:ext cx="2612487" cy="1089381"/>
          </a:xfrm>
          <a:prstGeom prst="rect">
            <a:avLst/>
          </a:prstGeom>
        </p:spPr>
      </p:pic>
      <p:sp>
        <p:nvSpPr>
          <p:cNvPr id="49" name="Rectangle: Rounded Corners 48">
            <a:extLst>
              <a:ext uri="{FF2B5EF4-FFF2-40B4-BE49-F238E27FC236}">
                <a16:creationId xmlns:a16="http://schemas.microsoft.com/office/drawing/2014/main" id="{D031D8BC-AC3E-FE2C-9726-553504C59EFA}"/>
              </a:ext>
            </a:extLst>
          </p:cNvPr>
          <p:cNvSpPr/>
          <p:nvPr/>
        </p:nvSpPr>
        <p:spPr>
          <a:xfrm>
            <a:off x="2102188" y="5311351"/>
            <a:ext cx="2198342" cy="9144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NL"/>
          </a:p>
        </p:txBody>
      </p:sp>
      <p:sp>
        <p:nvSpPr>
          <p:cNvPr id="50" name="Rectangle: Rounded Corners 49">
            <a:extLst>
              <a:ext uri="{FF2B5EF4-FFF2-40B4-BE49-F238E27FC236}">
                <a16:creationId xmlns:a16="http://schemas.microsoft.com/office/drawing/2014/main" id="{4BF97100-3798-DE37-62B8-0E33BCA3DE56}"/>
              </a:ext>
            </a:extLst>
          </p:cNvPr>
          <p:cNvSpPr/>
          <p:nvPr/>
        </p:nvSpPr>
        <p:spPr>
          <a:xfrm>
            <a:off x="1608228" y="5311351"/>
            <a:ext cx="493959"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NL"/>
          </a:p>
        </p:txBody>
      </p:sp>
      <p:sp>
        <p:nvSpPr>
          <p:cNvPr id="51" name="Rectangle: Rounded Corners 50">
            <a:extLst>
              <a:ext uri="{FF2B5EF4-FFF2-40B4-BE49-F238E27FC236}">
                <a16:creationId xmlns:a16="http://schemas.microsoft.com/office/drawing/2014/main" id="{0D0341A2-045B-96DB-A6F0-CC9E217C5344}"/>
              </a:ext>
            </a:extLst>
          </p:cNvPr>
          <p:cNvSpPr/>
          <p:nvPr/>
        </p:nvSpPr>
        <p:spPr>
          <a:xfrm>
            <a:off x="4313427" y="5311351"/>
            <a:ext cx="481062"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NL"/>
          </a:p>
        </p:txBody>
      </p:sp>
      <p:sp>
        <p:nvSpPr>
          <p:cNvPr id="52" name="TextBox 51">
            <a:extLst>
              <a:ext uri="{FF2B5EF4-FFF2-40B4-BE49-F238E27FC236}">
                <a16:creationId xmlns:a16="http://schemas.microsoft.com/office/drawing/2014/main" id="{2FA83ACB-F0B7-9336-CC24-17864613DA8E}"/>
              </a:ext>
            </a:extLst>
          </p:cNvPr>
          <p:cNvSpPr txBox="1"/>
          <p:nvPr/>
        </p:nvSpPr>
        <p:spPr>
          <a:xfrm>
            <a:off x="704591" y="5628559"/>
            <a:ext cx="808235" cy="369332"/>
          </a:xfrm>
          <a:prstGeom prst="rect">
            <a:avLst/>
          </a:prstGeom>
          <a:noFill/>
        </p:spPr>
        <p:txBody>
          <a:bodyPr wrap="none" rtlCol="0">
            <a:spAutoFit/>
          </a:bodyPr>
          <a:lstStyle/>
          <a:p>
            <a:r>
              <a:rPr lang="en-US" dirty="0"/>
              <a:t>16kHz</a:t>
            </a:r>
            <a:endParaRPr lang="en-NL" dirty="0"/>
          </a:p>
        </p:txBody>
      </p:sp>
      <p:sp>
        <p:nvSpPr>
          <p:cNvPr id="53" name="TextBox 52">
            <a:extLst>
              <a:ext uri="{FF2B5EF4-FFF2-40B4-BE49-F238E27FC236}">
                <a16:creationId xmlns:a16="http://schemas.microsoft.com/office/drawing/2014/main" id="{3057FA8D-30BE-7087-26D5-1E94C351DCC3}"/>
              </a:ext>
            </a:extLst>
          </p:cNvPr>
          <p:cNvSpPr txBox="1"/>
          <p:nvPr/>
        </p:nvSpPr>
        <p:spPr>
          <a:xfrm>
            <a:off x="689904" y="4307991"/>
            <a:ext cx="808235" cy="369332"/>
          </a:xfrm>
          <a:prstGeom prst="rect">
            <a:avLst/>
          </a:prstGeom>
          <a:noFill/>
        </p:spPr>
        <p:txBody>
          <a:bodyPr wrap="none" rtlCol="0">
            <a:spAutoFit/>
          </a:bodyPr>
          <a:lstStyle/>
          <a:p>
            <a:r>
              <a:rPr lang="en-US" dirty="0"/>
              <a:t>48kHz</a:t>
            </a:r>
            <a:endParaRPr lang="en-NL" dirty="0"/>
          </a:p>
        </p:txBody>
      </p:sp>
      <p:cxnSp>
        <p:nvCxnSpPr>
          <p:cNvPr id="55" name="Straight Arrow Connector 54">
            <a:extLst>
              <a:ext uri="{FF2B5EF4-FFF2-40B4-BE49-F238E27FC236}">
                <a16:creationId xmlns:a16="http://schemas.microsoft.com/office/drawing/2014/main" id="{B6A753CE-8F8A-0E01-46DF-38874C484497}"/>
              </a:ext>
            </a:extLst>
          </p:cNvPr>
          <p:cNvCxnSpPr>
            <a:cxnSpLocks/>
          </p:cNvCxnSpPr>
          <p:nvPr/>
        </p:nvCxnSpPr>
        <p:spPr>
          <a:xfrm>
            <a:off x="3101623" y="4872372"/>
            <a:ext cx="0" cy="3519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57" name="Picture 56">
            <a:extLst>
              <a:ext uri="{FF2B5EF4-FFF2-40B4-BE49-F238E27FC236}">
                <a16:creationId xmlns:a16="http://schemas.microsoft.com/office/drawing/2014/main" id="{83F926AF-45D5-66AC-9F27-9E2BC65F7166}"/>
              </a:ext>
            </a:extLst>
          </p:cNvPr>
          <p:cNvPicPr>
            <a:picLocks noChangeAspect="1"/>
          </p:cNvPicPr>
          <p:nvPr/>
        </p:nvPicPr>
        <p:blipFill>
          <a:blip r:embed="rId5"/>
          <a:stretch>
            <a:fillRect/>
          </a:stretch>
        </p:blipFill>
        <p:spPr>
          <a:xfrm>
            <a:off x="1938547" y="5181012"/>
            <a:ext cx="2615411" cy="1091279"/>
          </a:xfrm>
          <a:prstGeom prst="rect">
            <a:avLst/>
          </a:prstGeom>
        </p:spPr>
      </p:pic>
      <p:cxnSp>
        <p:nvCxnSpPr>
          <p:cNvPr id="59" name="Straight Connector 58">
            <a:extLst>
              <a:ext uri="{FF2B5EF4-FFF2-40B4-BE49-F238E27FC236}">
                <a16:creationId xmlns:a16="http://schemas.microsoft.com/office/drawing/2014/main" id="{2E9CCE9E-7B31-4F9C-FEEF-CC3BFAEE161E}"/>
              </a:ext>
            </a:extLst>
          </p:cNvPr>
          <p:cNvCxnSpPr>
            <a:cxnSpLocks/>
          </p:cNvCxnSpPr>
          <p:nvPr/>
        </p:nvCxnSpPr>
        <p:spPr>
          <a:xfrm>
            <a:off x="1608228" y="6374216"/>
            <a:ext cx="3186261" cy="0"/>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2" name="TextBox 61">
            <a:extLst>
              <a:ext uri="{FF2B5EF4-FFF2-40B4-BE49-F238E27FC236}">
                <a16:creationId xmlns:a16="http://schemas.microsoft.com/office/drawing/2014/main" id="{32615AEF-2E26-3CB6-C484-EF8230B2E597}"/>
              </a:ext>
            </a:extLst>
          </p:cNvPr>
          <p:cNvSpPr txBox="1"/>
          <p:nvPr/>
        </p:nvSpPr>
        <p:spPr>
          <a:xfrm>
            <a:off x="1990185" y="6350747"/>
            <a:ext cx="2371931" cy="369332"/>
          </a:xfrm>
          <a:prstGeom prst="rect">
            <a:avLst/>
          </a:prstGeom>
          <a:noFill/>
        </p:spPr>
        <p:txBody>
          <a:bodyPr wrap="none" rtlCol="0">
            <a:spAutoFit/>
          </a:bodyPr>
          <a:lstStyle/>
          <a:p>
            <a:r>
              <a:rPr lang="en-US" dirty="0">
                <a:solidFill>
                  <a:schemeClr val="accent5">
                    <a:lumMod val="75000"/>
                  </a:schemeClr>
                </a:solidFill>
              </a:rPr>
              <a:t>Longest audio sample</a:t>
            </a:r>
            <a:endParaRPr lang="en-NL" dirty="0">
              <a:solidFill>
                <a:schemeClr val="accent5">
                  <a:lumMod val="75000"/>
                </a:schemeClr>
              </a:solidFill>
            </a:endParaRPr>
          </a:p>
        </p:txBody>
      </p:sp>
    </p:spTree>
    <p:extLst>
      <p:ext uri="{BB962C8B-B14F-4D97-AF65-F5344CB8AC3E}">
        <p14:creationId xmlns:p14="http://schemas.microsoft.com/office/powerpoint/2010/main" val="2622451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AA3909-DEAD-A654-DECB-7D58195B40EE}"/>
              </a:ext>
            </a:extLst>
          </p:cNvPr>
          <p:cNvSpPr/>
          <p:nvPr/>
        </p:nvSpPr>
        <p:spPr>
          <a:xfrm>
            <a:off x="1154093" y="1284952"/>
            <a:ext cx="4524309" cy="28235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NL"/>
          </a:p>
        </p:txBody>
      </p:sp>
      <p:sp>
        <p:nvSpPr>
          <p:cNvPr id="5" name="Rectangle 4">
            <a:extLst>
              <a:ext uri="{FF2B5EF4-FFF2-40B4-BE49-F238E27FC236}">
                <a16:creationId xmlns:a16="http://schemas.microsoft.com/office/drawing/2014/main" id="{D4B7D3D1-583D-5EE4-5B9F-88E2679DAEC6}"/>
              </a:ext>
            </a:extLst>
          </p:cNvPr>
          <p:cNvSpPr/>
          <p:nvPr/>
        </p:nvSpPr>
        <p:spPr>
          <a:xfrm>
            <a:off x="1423843" y="2220470"/>
            <a:ext cx="3913645" cy="6432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0" i="0" dirty="0">
                <a:solidFill>
                  <a:schemeClr val="bg1"/>
                </a:solidFill>
                <a:effectLst/>
                <a:latin typeface="-apple-system"/>
              </a:rPr>
              <a:t>"Sorry! My Prada's at the cleaners! Along with my hoodie and my 'fuck you' flip-flops, you pretentious douchebag!“ Saverin said.</a:t>
            </a:r>
            <a:endParaRPr lang="en-NL" sz="1100" dirty="0">
              <a:solidFill>
                <a:schemeClr val="bg1"/>
              </a:solidFill>
            </a:endParaRPr>
          </a:p>
        </p:txBody>
      </p:sp>
      <p:pic>
        <p:nvPicPr>
          <p:cNvPr id="6" name="Picture 5">
            <a:extLst>
              <a:ext uri="{FF2B5EF4-FFF2-40B4-BE49-F238E27FC236}">
                <a16:creationId xmlns:a16="http://schemas.microsoft.com/office/drawing/2014/main" id="{664E89AE-AD98-DBA0-D40B-EC702A3F5507}"/>
              </a:ext>
            </a:extLst>
          </p:cNvPr>
          <p:cNvPicPr>
            <a:picLocks noChangeAspect="1"/>
          </p:cNvPicPr>
          <p:nvPr/>
        </p:nvPicPr>
        <p:blipFill>
          <a:blip r:embed="rId2"/>
          <a:stretch>
            <a:fillRect/>
          </a:stretch>
        </p:blipFill>
        <p:spPr>
          <a:xfrm>
            <a:off x="3352028" y="2917744"/>
            <a:ext cx="202380" cy="344796"/>
          </a:xfrm>
          <a:prstGeom prst="rect">
            <a:avLst/>
          </a:prstGeom>
        </p:spPr>
      </p:pic>
      <p:sp>
        <p:nvSpPr>
          <p:cNvPr id="7" name="Rectangle 6">
            <a:extLst>
              <a:ext uri="{FF2B5EF4-FFF2-40B4-BE49-F238E27FC236}">
                <a16:creationId xmlns:a16="http://schemas.microsoft.com/office/drawing/2014/main" id="{E5FA550C-275F-F7EA-3E9D-CF12D8907875}"/>
              </a:ext>
            </a:extLst>
          </p:cNvPr>
          <p:cNvSpPr/>
          <p:nvPr/>
        </p:nvSpPr>
        <p:spPr>
          <a:xfrm>
            <a:off x="1423844" y="3250439"/>
            <a:ext cx="3913645" cy="6432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0" i="0" dirty="0">
                <a:solidFill>
                  <a:schemeClr val="bg1"/>
                </a:solidFill>
                <a:effectLst/>
                <a:latin typeface="-apple-system"/>
              </a:rPr>
              <a:t>sorry my </a:t>
            </a:r>
            <a:r>
              <a:rPr lang="en-US" sz="1100" b="0" i="0" dirty="0" err="1">
                <a:solidFill>
                  <a:schemeClr val="bg1"/>
                </a:solidFill>
                <a:effectLst/>
                <a:latin typeface="-apple-system"/>
              </a:rPr>
              <a:t>prada</a:t>
            </a:r>
            <a:r>
              <a:rPr lang="en-US" sz="1100" dirty="0" err="1">
                <a:solidFill>
                  <a:schemeClr val="bg1"/>
                </a:solidFill>
                <a:latin typeface="-apple-system"/>
              </a:rPr>
              <a:t>s</a:t>
            </a:r>
            <a:r>
              <a:rPr lang="en-US" sz="1100" dirty="0">
                <a:solidFill>
                  <a:schemeClr val="bg1"/>
                </a:solidFill>
                <a:latin typeface="-apple-system"/>
              </a:rPr>
              <a:t> at the cleaners along with my hoodie and fuck you flipflops you pretentious douchebag </a:t>
            </a:r>
            <a:r>
              <a:rPr lang="en-US" sz="1100" dirty="0" err="1">
                <a:solidFill>
                  <a:schemeClr val="bg1"/>
                </a:solidFill>
                <a:latin typeface="-apple-system"/>
              </a:rPr>
              <a:t>s</a:t>
            </a:r>
            <a:r>
              <a:rPr lang="en-US" sz="1100" b="0" i="0" dirty="0" err="1">
                <a:solidFill>
                  <a:schemeClr val="bg1"/>
                </a:solidFill>
                <a:effectLst/>
                <a:latin typeface="-apple-system"/>
              </a:rPr>
              <a:t>averin</a:t>
            </a:r>
            <a:r>
              <a:rPr lang="en-US" sz="1100" b="0" i="0" dirty="0">
                <a:solidFill>
                  <a:schemeClr val="bg1"/>
                </a:solidFill>
                <a:effectLst/>
                <a:latin typeface="-apple-system"/>
              </a:rPr>
              <a:t> said</a:t>
            </a:r>
            <a:endParaRPr lang="en-NL" sz="1100" dirty="0">
              <a:solidFill>
                <a:schemeClr val="bg1"/>
              </a:solidFill>
            </a:endParaRPr>
          </a:p>
        </p:txBody>
      </p:sp>
      <p:sp>
        <p:nvSpPr>
          <p:cNvPr id="8" name="Rectangle 7">
            <a:extLst>
              <a:ext uri="{FF2B5EF4-FFF2-40B4-BE49-F238E27FC236}">
                <a16:creationId xmlns:a16="http://schemas.microsoft.com/office/drawing/2014/main" id="{6A646E84-F580-3E69-4D76-0DB6514F3F30}"/>
              </a:ext>
            </a:extLst>
          </p:cNvPr>
          <p:cNvSpPr/>
          <p:nvPr/>
        </p:nvSpPr>
        <p:spPr>
          <a:xfrm>
            <a:off x="6435687" y="1284951"/>
            <a:ext cx="4801761" cy="28235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NL"/>
          </a:p>
        </p:txBody>
      </p:sp>
      <p:sp>
        <p:nvSpPr>
          <p:cNvPr id="9" name="Rectangle 8">
            <a:extLst>
              <a:ext uri="{FF2B5EF4-FFF2-40B4-BE49-F238E27FC236}">
                <a16:creationId xmlns:a16="http://schemas.microsoft.com/office/drawing/2014/main" id="{017A5D9C-7EBB-2DF9-83CD-46BF626A46D2}"/>
              </a:ext>
            </a:extLst>
          </p:cNvPr>
          <p:cNvSpPr/>
          <p:nvPr/>
        </p:nvSpPr>
        <p:spPr>
          <a:xfrm>
            <a:off x="6874023" y="2333847"/>
            <a:ext cx="4175268" cy="5072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i</a:t>
            </a:r>
            <a:r>
              <a:rPr lang="en-US" dirty="0"/>
              <a:t> love to pet dogs</a:t>
            </a:r>
            <a:endParaRPr lang="en-NL" dirty="0"/>
          </a:p>
        </p:txBody>
      </p:sp>
      <p:cxnSp>
        <p:nvCxnSpPr>
          <p:cNvPr id="10" name="Straight Arrow Connector 9">
            <a:extLst>
              <a:ext uri="{FF2B5EF4-FFF2-40B4-BE49-F238E27FC236}">
                <a16:creationId xmlns:a16="http://schemas.microsoft.com/office/drawing/2014/main" id="{33A8CCA8-88E1-9B24-8E4F-26F8ADF01A00}"/>
              </a:ext>
            </a:extLst>
          </p:cNvPr>
          <p:cNvCxnSpPr>
            <a:cxnSpLocks/>
          </p:cNvCxnSpPr>
          <p:nvPr/>
        </p:nvCxnSpPr>
        <p:spPr>
          <a:xfrm>
            <a:off x="9229612" y="2974322"/>
            <a:ext cx="0" cy="3109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11" name="Table 10">
            <a:extLst>
              <a:ext uri="{FF2B5EF4-FFF2-40B4-BE49-F238E27FC236}">
                <a16:creationId xmlns:a16="http://schemas.microsoft.com/office/drawing/2014/main" id="{5EF21572-C838-C09C-F254-5D0C61DF08EE}"/>
              </a:ext>
            </a:extLst>
          </p:cNvPr>
          <p:cNvGraphicFramePr>
            <a:graphicFrameLocks noGrp="1"/>
          </p:cNvGraphicFramePr>
          <p:nvPr>
            <p:extLst>
              <p:ext uri="{D42A27DB-BD31-4B8C-83A1-F6EECF244321}">
                <p14:modId xmlns:p14="http://schemas.microsoft.com/office/powerpoint/2010/main" val="3245568671"/>
              </p:ext>
            </p:extLst>
          </p:nvPr>
        </p:nvGraphicFramePr>
        <p:xfrm>
          <a:off x="6747852" y="3386686"/>
          <a:ext cx="4395258" cy="487885"/>
        </p:xfrm>
        <a:graphic>
          <a:graphicData uri="http://schemas.openxmlformats.org/drawingml/2006/table">
            <a:tbl>
              <a:tblPr firstRow="1" bandRow="1">
                <a:tableStyleId>{5C22544A-7EE6-4342-B048-85BDC9FD1C3A}</a:tableStyleId>
              </a:tblPr>
              <a:tblGrid>
                <a:gridCol w="244181">
                  <a:extLst>
                    <a:ext uri="{9D8B030D-6E8A-4147-A177-3AD203B41FA5}">
                      <a16:colId xmlns:a16="http://schemas.microsoft.com/office/drawing/2014/main" val="1388164657"/>
                    </a:ext>
                  </a:extLst>
                </a:gridCol>
                <a:gridCol w="244181">
                  <a:extLst>
                    <a:ext uri="{9D8B030D-6E8A-4147-A177-3AD203B41FA5}">
                      <a16:colId xmlns:a16="http://schemas.microsoft.com/office/drawing/2014/main" val="661043830"/>
                    </a:ext>
                  </a:extLst>
                </a:gridCol>
                <a:gridCol w="244181">
                  <a:extLst>
                    <a:ext uri="{9D8B030D-6E8A-4147-A177-3AD203B41FA5}">
                      <a16:colId xmlns:a16="http://schemas.microsoft.com/office/drawing/2014/main" val="4015184685"/>
                    </a:ext>
                  </a:extLst>
                </a:gridCol>
                <a:gridCol w="244181">
                  <a:extLst>
                    <a:ext uri="{9D8B030D-6E8A-4147-A177-3AD203B41FA5}">
                      <a16:colId xmlns:a16="http://schemas.microsoft.com/office/drawing/2014/main" val="3849101357"/>
                    </a:ext>
                  </a:extLst>
                </a:gridCol>
                <a:gridCol w="244181">
                  <a:extLst>
                    <a:ext uri="{9D8B030D-6E8A-4147-A177-3AD203B41FA5}">
                      <a16:colId xmlns:a16="http://schemas.microsoft.com/office/drawing/2014/main" val="4150065932"/>
                    </a:ext>
                  </a:extLst>
                </a:gridCol>
                <a:gridCol w="244181">
                  <a:extLst>
                    <a:ext uri="{9D8B030D-6E8A-4147-A177-3AD203B41FA5}">
                      <a16:colId xmlns:a16="http://schemas.microsoft.com/office/drawing/2014/main" val="1003959583"/>
                    </a:ext>
                  </a:extLst>
                </a:gridCol>
                <a:gridCol w="244181">
                  <a:extLst>
                    <a:ext uri="{9D8B030D-6E8A-4147-A177-3AD203B41FA5}">
                      <a16:colId xmlns:a16="http://schemas.microsoft.com/office/drawing/2014/main" val="95583186"/>
                    </a:ext>
                  </a:extLst>
                </a:gridCol>
                <a:gridCol w="244181">
                  <a:extLst>
                    <a:ext uri="{9D8B030D-6E8A-4147-A177-3AD203B41FA5}">
                      <a16:colId xmlns:a16="http://schemas.microsoft.com/office/drawing/2014/main" val="4221742722"/>
                    </a:ext>
                  </a:extLst>
                </a:gridCol>
                <a:gridCol w="244181">
                  <a:extLst>
                    <a:ext uri="{9D8B030D-6E8A-4147-A177-3AD203B41FA5}">
                      <a16:colId xmlns:a16="http://schemas.microsoft.com/office/drawing/2014/main" val="16799997"/>
                    </a:ext>
                  </a:extLst>
                </a:gridCol>
                <a:gridCol w="244181">
                  <a:extLst>
                    <a:ext uri="{9D8B030D-6E8A-4147-A177-3AD203B41FA5}">
                      <a16:colId xmlns:a16="http://schemas.microsoft.com/office/drawing/2014/main" val="3144322470"/>
                    </a:ext>
                  </a:extLst>
                </a:gridCol>
                <a:gridCol w="244181">
                  <a:extLst>
                    <a:ext uri="{9D8B030D-6E8A-4147-A177-3AD203B41FA5}">
                      <a16:colId xmlns:a16="http://schemas.microsoft.com/office/drawing/2014/main" val="3865881605"/>
                    </a:ext>
                  </a:extLst>
                </a:gridCol>
                <a:gridCol w="244181">
                  <a:extLst>
                    <a:ext uri="{9D8B030D-6E8A-4147-A177-3AD203B41FA5}">
                      <a16:colId xmlns:a16="http://schemas.microsoft.com/office/drawing/2014/main" val="913791032"/>
                    </a:ext>
                  </a:extLst>
                </a:gridCol>
                <a:gridCol w="244181">
                  <a:extLst>
                    <a:ext uri="{9D8B030D-6E8A-4147-A177-3AD203B41FA5}">
                      <a16:colId xmlns:a16="http://schemas.microsoft.com/office/drawing/2014/main" val="1984321512"/>
                    </a:ext>
                  </a:extLst>
                </a:gridCol>
                <a:gridCol w="244181">
                  <a:extLst>
                    <a:ext uri="{9D8B030D-6E8A-4147-A177-3AD203B41FA5}">
                      <a16:colId xmlns:a16="http://schemas.microsoft.com/office/drawing/2014/main" val="1656236134"/>
                    </a:ext>
                  </a:extLst>
                </a:gridCol>
                <a:gridCol w="244181">
                  <a:extLst>
                    <a:ext uri="{9D8B030D-6E8A-4147-A177-3AD203B41FA5}">
                      <a16:colId xmlns:a16="http://schemas.microsoft.com/office/drawing/2014/main" val="2402366170"/>
                    </a:ext>
                  </a:extLst>
                </a:gridCol>
                <a:gridCol w="244181">
                  <a:extLst>
                    <a:ext uri="{9D8B030D-6E8A-4147-A177-3AD203B41FA5}">
                      <a16:colId xmlns:a16="http://schemas.microsoft.com/office/drawing/2014/main" val="3920477768"/>
                    </a:ext>
                  </a:extLst>
                </a:gridCol>
                <a:gridCol w="244181">
                  <a:extLst>
                    <a:ext uri="{9D8B030D-6E8A-4147-A177-3AD203B41FA5}">
                      <a16:colId xmlns:a16="http://schemas.microsoft.com/office/drawing/2014/main" val="3641106678"/>
                    </a:ext>
                  </a:extLst>
                </a:gridCol>
                <a:gridCol w="244181">
                  <a:extLst>
                    <a:ext uri="{9D8B030D-6E8A-4147-A177-3AD203B41FA5}">
                      <a16:colId xmlns:a16="http://schemas.microsoft.com/office/drawing/2014/main" val="2735118169"/>
                    </a:ext>
                  </a:extLst>
                </a:gridCol>
              </a:tblGrid>
              <a:tr h="487885">
                <a:tc>
                  <a:txBody>
                    <a:bodyPr/>
                    <a:lstStyle/>
                    <a:p>
                      <a:pPr algn="ctr"/>
                      <a:r>
                        <a:rPr lang="en-US" dirty="0" err="1"/>
                        <a:t>i</a:t>
                      </a:r>
                      <a:endParaRPr lang="en-NL" dirty="0"/>
                    </a:p>
                  </a:txBody>
                  <a:tcPr/>
                </a:tc>
                <a:tc>
                  <a:txBody>
                    <a:bodyPr/>
                    <a:lstStyle/>
                    <a:p>
                      <a:r>
                        <a:rPr lang="en-US" dirty="0"/>
                        <a:t>|</a:t>
                      </a:r>
                      <a:endParaRPr lang="en-NL" dirty="0"/>
                    </a:p>
                  </a:txBody>
                  <a:tcPr/>
                </a:tc>
                <a:tc>
                  <a:txBody>
                    <a:bodyPr/>
                    <a:lstStyle/>
                    <a:p>
                      <a:r>
                        <a:rPr lang="en-US" dirty="0"/>
                        <a:t>l</a:t>
                      </a:r>
                      <a:endParaRPr lang="en-NL" dirty="0"/>
                    </a:p>
                  </a:txBody>
                  <a:tcPr/>
                </a:tc>
                <a:tc>
                  <a:txBody>
                    <a:bodyPr/>
                    <a:lstStyle/>
                    <a:p>
                      <a:r>
                        <a:rPr lang="en-US" dirty="0"/>
                        <a:t>o</a:t>
                      </a:r>
                      <a:endParaRPr lang="en-NL" dirty="0"/>
                    </a:p>
                  </a:txBody>
                  <a:tcPr/>
                </a:tc>
                <a:tc>
                  <a:txBody>
                    <a:bodyPr/>
                    <a:lstStyle/>
                    <a:p>
                      <a:r>
                        <a:rPr lang="en-US" dirty="0"/>
                        <a:t>v</a:t>
                      </a:r>
                      <a:endParaRPr lang="en-NL" dirty="0"/>
                    </a:p>
                  </a:txBody>
                  <a:tcPr/>
                </a:tc>
                <a:tc>
                  <a:txBody>
                    <a:bodyPr/>
                    <a:lstStyle/>
                    <a:p>
                      <a:r>
                        <a:rPr lang="en-US" dirty="0"/>
                        <a:t>e</a:t>
                      </a:r>
                      <a:endParaRPr lang="en-NL" dirty="0"/>
                    </a:p>
                  </a:txBody>
                  <a:tcPr/>
                </a:tc>
                <a:tc>
                  <a:txBody>
                    <a:bodyPr/>
                    <a:lstStyle/>
                    <a:p>
                      <a:r>
                        <a:rPr lang="en-US" dirty="0"/>
                        <a:t>|</a:t>
                      </a:r>
                      <a:endParaRPr lang="en-NL" dirty="0"/>
                    </a:p>
                  </a:txBody>
                  <a:tcPr/>
                </a:tc>
                <a:tc>
                  <a:txBody>
                    <a:bodyPr/>
                    <a:lstStyle/>
                    <a:p>
                      <a:r>
                        <a:rPr lang="en-US" dirty="0"/>
                        <a:t>t</a:t>
                      </a:r>
                      <a:endParaRPr lang="en-NL" dirty="0"/>
                    </a:p>
                  </a:txBody>
                  <a:tcPr/>
                </a:tc>
                <a:tc>
                  <a:txBody>
                    <a:bodyPr/>
                    <a:lstStyle/>
                    <a:p>
                      <a:r>
                        <a:rPr lang="en-US" dirty="0"/>
                        <a:t>o</a:t>
                      </a:r>
                      <a:endParaRPr lang="en-NL" dirty="0"/>
                    </a:p>
                  </a:txBody>
                  <a:tcPr/>
                </a:tc>
                <a:tc>
                  <a:txBody>
                    <a:bodyPr/>
                    <a:lstStyle/>
                    <a:p>
                      <a:r>
                        <a:rPr lang="en-US" dirty="0"/>
                        <a:t>|</a:t>
                      </a:r>
                      <a:endParaRPr lang="en-NL" dirty="0"/>
                    </a:p>
                  </a:txBody>
                  <a:tcPr/>
                </a:tc>
                <a:tc>
                  <a:txBody>
                    <a:bodyPr/>
                    <a:lstStyle/>
                    <a:p>
                      <a:r>
                        <a:rPr lang="en-US" dirty="0"/>
                        <a:t>p</a:t>
                      </a:r>
                      <a:endParaRPr lang="en-NL" dirty="0"/>
                    </a:p>
                  </a:txBody>
                  <a:tcPr/>
                </a:tc>
                <a:tc>
                  <a:txBody>
                    <a:bodyPr/>
                    <a:lstStyle/>
                    <a:p>
                      <a:r>
                        <a:rPr lang="en-US" dirty="0"/>
                        <a:t>e</a:t>
                      </a:r>
                      <a:endParaRPr lang="en-NL" dirty="0"/>
                    </a:p>
                  </a:txBody>
                  <a:tcPr/>
                </a:tc>
                <a:tc>
                  <a:txBody>
                    <a:bodyPr/>
                    <a:lstStyle/>
                    <a:p>
                      <a:r>
                        <a:rPr lang="en-US" dirty="0"/>
                        <a:t>t</a:t>
                      </a:r>
                      <a:endParaRPr lang="en-NL" dirty="0"/>
                    </a:p>
                  </a:txBody>
                  <a:tcPr/>
                </a:tc>
                <a:tc>
                  <a:txBody>
                    <a:bodyPr/>
                    <a:lstStyle/>
                    <a:p>
                      <a:r>
                        <a:rPr lang="en-US" dirty="0"/>
                        <a:t>|</a:t>
                      </a:r>
                      <a:endParaRPr lang="en-NL" dirty="0"/>
                    </a:p>
                  </a:txBody>
                  <a:tcPr/>
                </a:tc>
                <a:tc>
                  <a:txBody>
                    <a:bodyPr/>
                    <a:lstStyle/>
                    <a:p>
                      <a:r>
                        <a:rPr lang="en-US" dirty="0"/>
                        <a:t>d</a:t>
                      </a:r>
                      <a:endParaRPr lang="en-NL" dirty="0"/>
                    </a:p>
                  </a:txBody>
                  <a:tcPr/>
                </a:tc>
                <a:tc>
                  <a:txBody>
                    <a:bodyPr/>
                    <a:lstStyle/>
                    <a:p>
                      <a:r>
                        <a:rPr lang="en-US" dirty="0"/>
                        <a:t>o</a:t>
                      </a:r>
                      <a:endParaRPr lang="en-NL" dirty="0"/>
                    </a:p>
                  </a:txBody>
                  <a:tcPr/>
                </a:tc>
                <a:tc>
                  <a:txBody>
                    <a:bodyPr/>
                    <a:lstStyle/>
                    <a:p>
                      <a:r>
                        <a:rPr lang="en-US" dirty="0"/>
                        <a:t>g</a:t>
                      </a:r>
                      <a:endParaRPr lang="en-NL" dirty="0"/>
                    </a:p>
                  </a:txBody>
                  <a:tcPr/>
                </a:tc>
                <a:tc>
                  <a:txBody>
                    <a:bodyPr/>
                    <a:lstStyle/>
                    <a:p>
                      <a:r>
                        <a:rPr lang="en-US" dirty="0"/>
                        <a:t>s</a:t>
                      </a:r>
                      <a:endParaRPr lang="en-NL" dirty="0"/>
                    </a:p>
                  </a:txBody>
                  <a:tcPr/>
                </a:tc>
                <a:extLst>
                  <a:ext uri="{0D108BD9-81ED-4DB2-BD59-A6C34878D82A}">
                    <a16:rowId xmlns:a16="http://schemas.microsoft.com/office/drawing/2014/main" val="1845646813"/>
                  </a:ext>
                </a:extLst>
              </a:tr>
            </a:tbl>
          </a:graphicData>
        </a:graphic>
      </p:graphicFrame>
      <p:sp>
        <p:nvSpPr>
          <p:cNvPr id="12" name="TextBox 11">
            <a:extLst>
              <a:ext uri="{FF2B5EF4-FFF2-40B4-BE49-F238E27FC236}">
                <a16:creationId xmlns:a16="http://schemas.microsoft.com/office/drawing/2014/main" id="{63F56926-28E1-9E96-3A5F-88EEB55F5E60}"/>
              </a:ext>
            </a:extLst>
          </p:cNvPr>
          <p:cNvSpPr txBox="1"/>
          <p:nvPr/>
        </p:nvSpPr>
        <p:spPr>
          <a:xfrm>
            <a:off x="6669697" y="1481805"/>
            <a:ext cx="4202369" cy="738664"/>
          </a:xfrm>
          <a:prstGeom prst="rect">
            <a:avLst/>
          </a:prstGeom>
          <a:noFill/>
        </p:spPr>
        <p:txBody>
          <a:bodyPr wrap="none" rtlCol="0">
            <a:spAutoFit/>
          </a:bodyPr>
          <a:lstStyle/>
          <a:p>
            <a:r>
              <a:rPr lang="en-US" sz="1400" dirty="0"/>
              <a:t>4. Replace “ “ with “|” for more clarity for the </a:t>
            </a:r>
          </a:p>
          <a:p>
            <a:r>
              <a:rPr lang="en-US" sz="1400" dirty="0"/>
              <a:t>model, and change strings into a list of characters in</a:t>
            </a:r>
          </a:p>
          <a:p>
            <a:r>
              <a:rPr lang="en-US" sz="1400" dirty="0"/>
              <a:t>both split labels. </a:t>
            </a:r>
            <a:endParaRPr lang="en-NL" sz="1400" dirty="0"/>
          </a:p>
        </p:txBody>
      </p:sp>
      <p:sp>
        <p:nvSpPr>
          <p:cNvPr id="14" name="TextBox 13">
            <a:extLst>
              <a:ext uri="{FF2B5EF4-FFF2-40B4-BE49-F238E27FC236}">
                <a16:creationId xmlns:a16="http://schemas.microsoft.com/office/drawing/2014/main" id="{CFAC379B-8D1C-81EB-D783-96F4866963B2}"/>
              </a:ext>
            </a:extLst>
          </p:cNvPr>
          <p:cNvSpPr txBox="1"/>
          <p:nvPr/>
        </p:nvSpPr>
        <p:spPr>
          <a:xfrm>
            <a:off x="1206055" y="1491101"/>
            <a:ext cx="434922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ptos" panose="02110004020202020204"/>
                <a:ea typeface="+mn-ea"/>
                <a:cs typeface="+mn-cs"/>
              </a:rPr>
              <a:t>3.  Remove special characters &amp; capitalization for both test &amp; training splits labels.</a:t>
            </a:r>
            <a:endParaRPr kumimoji="0" lang="en-NL" sz="1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cxnSp>
        <p:nvCxnSpPr>
          <p:cNvPr id="16" name="Straight Arrow Connector 15">
            <a:extLst>
              <a:ext uri="{FF2B5EF4-FFF2-40B4-BE49-F238E27FC236}">
                <a16:creationId xmlns:a16="http://schemas.microsoft.com/office/drawing/2014/main" id="{D181AAC7-5ED6-8F43-EE07-E861E8F48CC5}"/>
              </a:ext>
            </a:extLst>
          </p:cNvPr>
          <p:cNvCxnSpPr>
            <a:stCxn id="4" idx="3"/>
            <a:endCxn id="8" idx="1"/>
          </p:cNvCxnSpPr>
          <p:nvPr/>
        </p:nvCxnSpPr>
        <p:spPr>
          <a:xfrm flipV="1">
            <a:off x="5678402" y="2696746"/>
            <a:ext cx="757285"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9046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02B79DF-DFF3-2593-63C8-C9E825C2F5E9}"/>
              </a:ext>
            </a:extLst>
          </p:cNvPr>
          <p:cNvSpPr/>
          <p:nvPr/>
        </p:nvSpPr>
        <p:spPr>
          <a:xfrm>
            <a:off x="6379106" y="1394742"/>
            <a:ext cx="5595025" cy="36190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NL"/>
          </a:p>
        </p:txBody>
      </p:sp>
      <p:sp>
        <p:nvSpPr>
          <p:cNvPr id="84" name="Rectangle: Rounded Corners 83">
            <a:extLst>
              <a:ext uri="{FF2B5EF4-FFF2-40B4-BE49-F238E27FC236}">
                <a16:creationId xmlns:a16="http://schemas.microsoft.com/office/drawing/2014/main" id="{1EC43FA3-0D2B-BCF2-62CF-EF8F2D2811C4}"/>
              </a:ext>
            </a:extLst>
          </p:cNvPr>
          <p:cNvSpPr/>
          <p:nvPr/>
        </p:nvSpPr>
        <p:spPr>
          <a:xfrm>
            <a:off x="7651355" y="3729850"/>
            <a:ext cx="3460255" cy="1015244"/>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NL"/>
          </a:p>
        </p:txBody>
      </p:sp>
      <p:sp>
        <p:nvSpPr>
          <p:cNvPr id="4" name="Rectangle 3">
            <a:extLst>
              <a:ext uri="{FF2B5EF4-FFF2-40B4-BE49-F238E27FC236}">
                <a16:creationId xmlns:a16="http://schemas.microsoft.com/office/drawing/2014/main" id="{2852B508-99DC-075C-B60D-DEFD25F11140}"/>
              </a:ext>
            </a:extLst>
          </p:cNvPr>
          <p:cNvSpPr/>
          <p:nvPr/>
        </p:nvSpPr>
        <p:spPr>
          <a:xfrm>
            <a:off x="141950" y="1462171"/>
            <a:ext cx="5595025" cy="36190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NL"/>
          </a:p>
        </p:txBody>
      </p:sp>
      <p:sp>
        <p:nvSpPr>
          <p:cNvPr id="5" name="Rectangle: Rounded Corners 4">
            <a:extLst>
              <a:ext uri="{FF2B5EF4-FFF2-40B4-BE49-F238E27FC236}">
                <a16:creationId xmlns:a16="http://schemas.microsoft.com/office/drawing/2014/main" id="{1FED461A-AF6D-EEB2-36D0-B2BC23CB32CD}"/>
              </a:ext>
            </a:extLst>
          </p:cNvPr>
          <p:cNvSpPr/>
          <p:nvPr/>
        </p:nvSpPr>
        <p:spPr>
          <a:xfrm>
            <a:off x="2025781" y="2289876"/>
            <a:ext cx="2206456" cy="914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NL"/>
          </a:p>
        </p:txBody>
      </p:sp>
      <p:pic>
        <p:nvPicPr>
          <p:cNvPr id="6" name="Picture 5">
            <a:extLst>
              <a:ext uri="{FF2B5EF4-FFF2-40B4-BE49-F238E27FC236}">
                <a16:creationId xmlns:a16="http://schemas.microsoft.com/office/drawing/2014/main" id="{7F2CB3B1-0125-DB5F-42F9-767D9DF56A3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539" b="89803" l="6802" r="90457">
                        <a14:foregroundMark x1="89949" y1="49671" x2="90457" y2="52303"/>
                        <a14:foregroundMark x1="9746" y1="52303" x2="6802" y2="53289"/>
                      </a14:backgroundRemoval>
                    </a14:imgEffect>
                  </a14:imgLayer>
                </a14:imgProps>
              </a:ext>
            </a:extLst>
          </a:blip>
          <a:stretch>
            <a:fillRect/>
          </a:stretch>
        </p:blipFill>
        <p:spPr>
          <a:xfrm>
            <a:off x="1847973" y="2183753"/>
            <a:ext cx="2612487" cy="1089381"/>
          </a:xfrm>
          <a:prstGeom prst="rect">
            <a:avLst/>
          </a:prstGeom>
        </p:spPr>
      </p:pic>
      <p:sp>
        <p:nvSpPr>
          <p:cNvPr id="7" name="Rectangle: Rounded Corners 6">
            <a:extLst>
              <a:ext uri="{FF2B5EF4-FFF2-40B4-BE49-F238E27FC236}">
                <a16:creationId xmlns:a16="http://schemas.microsoft.com/office/drawing/2014/main" id="{E60FF5FB-BB53-4E4B-6DE6-F38BCA342054}"/>
              </a:ext>
            </a:extLst>
          </p:cNvPr>
          <p:cNvSpPr/>
          <p:nvPr/>
        </p:nvSpPr>
        <p:spPr>
          <a:xfrm>
            <a:off x="2055046" y="3682229"/>
            <a:ext cx="2198342" cy="9144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NL"/>
          </a:p>
        </p:txBody>
      </p:sp>
      <p:sp>
        <p:nvSpPr>
          <p:cNvPr id="8" name="Rectangle: Rounded Corners 7">
            <a:extLst>
              <a:ext uri="{FF2B5EF4-FFF2-40B4-BE49-F238E27FC236}">
                <a16:creationId xmlns:a16="http://schemas.microsoft.com/office/drawing/2014/main" id="{0F5E6A95-B4BE-FE00-41E1-B138549B755B}"/>
              </a:ext>
            </a:extLst>
          </p:cNvPr>
          <p:cNvSpPr/>
          <p:nvPr/>
        </p:nvSpPr>
        <p:spPr>
          <a:xfrm>
            <a:off x="1561086" y="3682229"/>
            <a:ext cx="493959"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NL"/>
          </a:p>
        </p:txBody>
      </p:sp>
      <p:sp>
        <p:nvSpPr>
          <p:cNvPr id="9" name="Rectangle: Rounded Corners 8">
            <a:extLst>
              <a:ext uri="{FF2B5EF4-FFF2-40B4-BE49-F238E27FC236}">
                <a16:creationId xmlns:a16="http://schemas.microsoft.com/office/drawing/2014/main" id="{6156A93E-24D9-EB76-09B4-26BCF9C92F05}"/>
              </a:ext>
            </a:extLst>
          </p:cNvPr>
          <p:cNvSpPr/>
          <p:nvPr/>
        </p:nvSpPr>
        <p:spPr>
          <a:xfrm>
            <a:off x="4266285" y="3682229"/>
            <a:ext cx="481062"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NL"/>
          </a:p>
        </p:txBody>
      </p:sp>
      <p:sp>
        <p:nvSpPr>
          <p:cNvPr id="10" name="TextBox 9">
            <a:extLst>
              <a:ext uri="{FF2B5EF4-FFF2-40B4-BE49-F238E27FC236}">
                <a16:creationId xmlns:a16="http://schemas.microsoft.com/office/drawing/2014/main" id="{2BA483A0-43B0-E2A2-F3D1-B2B3C6B2D44E}"/>
              </a:ext>
            </a:extLst>
          </p:cNvPr>
          <p:cNvSpPr txBox="1"/>
          <p:nvPr/>
        </p:nvSpPr>
        <p:spPr>
          <a:xfrm>
            <a:off x="657449" y="3999437"/>
            <a:ext cx="808235" cy="369332"/>
          </a:xfrm>
          <a:prstGeom prst="rect">
            <a:avLst/>
          </a:prstGeom>
          <a:noFill/>
        </p:spPr>
        <p:txBody>
          <a:bodyPr wrap="square" rtlCol="0">
            <a:spAutoFit/>
          </a:bodyPr>
          <a:lstStyle/>
          <a:p>
            <a:r>
              <a:rPr lang="en-US" dirty="0"/>
              <a:t>16kHz</a:t>
            </a:r>
            <a:endParaRPr lang="en-NL" dirty="0"/>
          </a:p>
        </p:txBody>
      </p:sp>
      <p:sp>
        <p:nvSpPr>
          <p:cNvPr id="11" name="TextBox 10">
            <a:extLst>
              <a:ext uri="{FF2B5EF4-FFF2-40B4-BE49-F238E27FC236}">
                <a16:creationId xmlns:a16="http://schemas.microsoft.com/office/drawing/2014/main" id="{4CEF559C-6DE9-19D2-64EE-9BF2C54374CC}"/>
              </a:ext>
            </a:extLst>
          </p:cNvPr>
          <p:cNvSpPr txBox="1"/>
          <p:nvPr/>
        </p:nvSpPr>
        <p:spPr>
          <a:xfrm>
            <a:off x="642762" y="2678869"/>
            <a:ext cx="808235" cy="369332"/>
          </a:xfrm>
          <a:prstGeom prst="rect">
            <a:avLst/>
          </a:prstGeom>
          <a:noFill/>
        </p:spPr>
        <p:txBody>
          <a:bodyPr wrap="square" rtlCol="0">
            <a:spAutoFit/>
          </a:bodyPr>
          <a:lstStyle/>
          <a:p>
            <a:r>
              <a:rPr lang="en-US" dirty="0"/>
              <a:t>48kHz</a:t>
            </a:r>
            <a:endParaRPr lang="en-NL" dirty="0"/>
          </a:p>
        </p:txBody>
      </p:sp>
      <p:cxnSp>
        <p:nvCxnSpPr>
          <p:cNvPr id="12" name="Straight Arrow Connector 11">
            <a:extLst>
              <a:ext uri="{FF2B5EF4-FFF2-40B4-BE49-F238E27FC236}">
                <a16:creationId xmlns:a16="http://schemas.microsoft.com/office/drawing/2014/main" id="{DF52E54C-FBB3-C91B-5872-383DA5DD8E79}"/>
              </a:ext>
            </a:extLst>
          </p:cNvPr>
          <p:cNvCxnSpPr>
            <a:cxnSpLocks/>
          </p:cNvCxnSpPr>
          <p:nvPr/>
        </p:nvCxnSpPr>
        <p:spPr>
          <a:xfrm>
            <a:off x="3054481" y="3243250"/>
            <a:ext cx="0" cy="3519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0626DD29-7C34-61FF-2947-30ED1A7885DD}"/>
              </a:ext>
            </a:extLst>
          </p:cNvPr>
          <p:cNvPicPr>
            <a:picLocks noChangeAspect="1"/>
          </p:cNvPicPr>
          <p:nvPr/>
        </p:nvPicPr>
        <p:blipFill>
          <a:blip r:embed="rId4"/>
          <a:stretch>
            <a:fillRect/>
          </a:stretch>
        </p:blipFill>
        <p:spPr>
          <a:xfrm>
            <a:off x="1891405" y="3551890"/>
            <a:ext cx="2615411" cy="1091279"/>
          </a:xfrm>
          <a:prstGeom prst="rect">
            <a:avLst/>
          </a:prstGeom>
        </p:spPr>
      </p:pic>
      <p:cxnSp>
        <p:nvCxnSpPr>
          <p:cNvPr id="14" name="Straight Connector 13">
            <a:extLst>
              <a:ext uri="{FF2B5EF4-FFF2-40B4-BE49-F238E27FC236}">
                <a16:creationId xmlns:a16="http://schemas.microsoft.com/office/drawing/2014/main" id="{C23C31B9-C16D-AC24-93CC-8D5C05A22A9B}"/>
              </a:ext>
            </a:extLst>
          </p:cNvPr>
          <p:cNvCxnSpPr>
            <a:cxnSpLocks/>
          </p:cNvCxnSpPr>
          <p:nvPr/>
        </p:nvCxnSpPr>
        <p:spPr>
          <a:xfrm>
            <a:off x="1561086" y="4745094"/>
            <a:ext cx="3186261" cy="0"/>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41F9DB41-E2FF-2AB4-3705-4E5C06374CB6}"/>
              </a:ext>
            </a:extLst>
          </p:cNvPr>
          <p:cNvSpPr txBox="1"/>
          <p:nvPr/>
        </p:nvSpPr>
        <p:spPr>
          <a:xfrm>
            <a:off x="1943043" y="4721625"/>
            <a:ext cx="2371931" cy="369332"/>
          </a:xfrm>
          <a:prstGeom prst="rect">
            <a:avLst/>
          </a:prstGeom>
          <a:noFill/>
        </p:spPr>
        <p:txBody>
          <a:bodyPr wrap="square" rtlCol="0">
            <a:spAutoFit/>
          </a:bodyPr>
          <a:lstStyle/>
          <a:p>
            <a:r>
              <a:rPr lang="en-US" dirty="0">
                <a:solidFill>
                  <a:schemeClr val="accent5">
                    <a:lumMod val="75000"/>
                  </a:schemeClr>
                </a:solidFill>
              </a:rPr>
              <a:t>Longest audio sample</a:t>
            </a:r>
            <a:endParaRPr lang="en-NL" dirty="0">
              <a:solidFill>
                <a:schemeClr val="accent5">
                  <a:lumMod val="75000"/>
                </a:schemeClr>
              </a:solidFill>
            </a:endParaRPr>
          </a:p>
        </p:txBody>
      </p:sp>
      <p:sp>
        <p:nvSpPr>
          <p:cNvPr id="17" name="TextBox 16">
            <a:extLst>
              <a:ext uri="{FF2B5EF4-FFF2-40B4-BE49-F238E27FC236}">
                <a16:creationId xmlns:a16="http://schemas.microsoft.com/office/drawing/2014/main" id="{2175381C-21A6-C9EA-4862-523F7360A1A9}"/>
              </a:ext>
            </a:extLst>
          </p:cNvPr>
          <p:cNvSpPr txBox="1"/>
          <p:nvPr/>
        </p:nvSpPr>
        <p:spPr>
          <a:xfrm>
            <a:off x="269748" y="1468584"/>
            <a:ext cx="5508202" cy="954107"/>
          </a:xfrm>
          <a:prstGeom prst="rect">
            <a:avLst/>
          </a:prstGeom>
          <a:noFill/>
        </p:spPr>
        <p:txBody>
          <a:bodyPr wrap="square">
            <a:spAutoFit/>
          </a:bodyPr>
          <a:lstStyle/>
          <a:p>
            <a:r>
              <a:rPr lang="en-US" sz="1400" dirty="0"/>
              <a:t>5. </a:t>
            </a:r>
            <a:r>
              <a:rPr lang="en-US" sz="1400" dirty="0" err="1"/>
              <a:t>Downsample</a:t>
            </a:r>
            <a:r>
              <a:rPr lang="en-US" sz="1400" dirty="0"/>
              <a:t> the audio’s sampling rate from 48kHz (Common Voice) to 16kHz, which is the expected sampling rate for Wav2Vec 2.0. Also add padding to any audio fragment shorter, than the longest fragment.</a:t>
            </a:r>
            <a:endParaRPr lang="en-NL" sz="1400" dirty="0"/>
          </a:p>
        </p:txBody>
      </p:sp>
      <p:sp>
        <p:nvSpPr>
          <p:cNvPr id="23" name="Rectangle: Rounded Corners 22">
            <a:extLst>
              <a:ext uri="{FF2B5EF4-FFF2-40B4-BE49-F238E27FC236}">
                <a16:creationId xmlns:a16="http://schemas.microsoft.com/office/drawing/2014/main" id="{4775C9C6-8131-C4D1-A841-31A0A3CF4FD6}"/>
              </a:ext>
            </a:extLst>
          </p:cNvPr>
          <p:cNvSpPr/>
          <p:nvPr/>
        </p:nvSpPr>
        <p:spPr>
          <a:xfrm>
            <a:off x="8209774" y="2345988"/>
            <a:ext cx="2198342" cy="9144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NL"/>
          </a:p>
        </p:txBody>
      </p:sp>
      <p:sp>
        <p:nvSpPr>
          <p:cNvPr id="24" name="Rectangle: Rounded Corners 23">
            <a:extLst>
              <a:ext uri="{FF2B5EF4-FFF2-40B4-BE49-F238E27FC236}">
                <a16:creationId xmlns:a16="http://schemas.microsoft.com/office/drawing/2014/main" id="{D4AAABD8-7A5A-D02E-7970-C53F8A82A288}"/>
              </a:ext>
            </a:extLst>
          </p:cNvPr>
          <p:cNvSpPr/>
          <p:nvPr/>
        </p:nvSpPr>
        <p:spPr>
          <a:xfrm>
            <a:off x="7715814" y="2345988"/>
            <a:ext cx="493959"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NL"/>
          </a:p>
        </p:txBody>
      </p:sp>
      <p:sp>
        <p:nvSpPr>
          <p:cNvPr id="25" name="Rectangle: Rounded Corners 24">
            <a:extLst>
              <a:ext uri="{FF2B5EF4-FFF2-40B4-BE49-F238E27FC236}">
                <a16:creationId xmlns:a16="http://schemas.microsoft.com/office/drawing/2014/main" id="{271714B6-C16D-86F4-3864-8B135A182124}"/>
              </a:ext>
            </a:extLst>
          </p:cNvPr>
          <p:cNvSpPr/>
          <p:nvPr/>
        </p:nvSpPr>
        <p:spPr>
          <a:xfrm>
            <a:off x="10421013" y="2345988"/>
            <a:ext cx="481062" cy="9144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NL"/>
          </a:p>
        </p:txBody>
      </p:sp>
      <p:cxnSp>
        <p:nvCxnSpPr>
          <p:cNvPr id="28" name="Straight Arrow Connector 27">
            <a:extLst>
              <a:ext uri="{FF2B5EF4-FFF2-40B4-BE49-F238E27FC236}">
                <a16:creationId xmlns:a16="http://schemas.microsoft.com/office/drawing/2014/main" id="{4B4409BB-F79C-C6B5-54F2-317D865EC66D}"/>
              </a:ext>
            </a:extLst>
          </p:cNvPr>
          <p:cNvCxnSpPr>
            <a:cxnSpLocks/>
          </p:cNvCxnSpPr>
          <p:nvPr/>
        </p:nvCxnSpPr>
        <p:spPr>
          <a:xfrm>
            <a:off x="9202336" y="3288843"/>
            <a:ext cx="0" cy="3519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9" name="Picture 28">
            <a:extLst>
              <a:ext uri="{FF2B5EF4-FFF2-40B4-BE49-F238E27FC236}">
                <a16:creationId xmlns:a16="http://schemas.microsoft.com/office/drawing/2014/main" id="{5FD703F2-F48C-0D9E-2779-F168B9A8DDA6}"/>
              </a:ext>
            </a:extLst>
          </p:cNvPr>
          <p:cNvPicPr>
            <a:picLocks noChangeAspect="1"/>
          </p:cNvPicPr>
          <p:nvPr/>
        </p:nvPicPr>
        <p:blipFill>
          <a:blip r:embed="rId4"/>
          <a:stretch>
            <a:fillRect/>
          </a:stretch>
        </p:blipFill>
        <p:spPr>
          <a:xfrm>
            <a:off x="8046133" y="2200891"/>
            <a:ext cx="2615411" cy="1091279"/>
          </a:xfrm>
          <a:prstGeom prst="rect">
            <a:avLst/>
          </a:prstGeom>
        </p:spPr>
      </p:pic>
      <p:sp>
        <p:nvSpPr>
          <p:cNvPr id="32" name="TextBox 31">
            <a:extLst>
              <a:ext uri="{FF2B5EF4-FFF2-40B4-BE49-F238E27FC236}">
                <a16:creationId xmlns:a16="http://schemas.microsoft.com/office/drawing/2014/main" id="{32049F2F-713E-5A0D-16B9-9046960F5E6E}"/>
              </a:ext>
            </a:extLst>
          </p:cNvPr>
          <p:cNvSpPr txBox="1"/>
          <p:nvPr/>
        </p:nvSpPr>
        <p:spPr>
          <a:xfrm>
            <a:off x="6522762" y="1483944"/>
            <a:ext cx="5508202" cy="1015663"/>
          </a:xfrm>
          <a:prstGeom prst="rect">
            <a:avLst/>
          </a:prstGeom>
          <a:noFill/>
        </p:spPr>
        <p:txBody>
          <a:bodyPr wrap="square">
            <a:spAutoFit/>
          </a:bodyPr>
          <a:lstStyle/>
          <a:p>
            <a:r>
              <a:rPr lang="en-US" sz="1400" dirty="0"/>
              <a:t>6. Using </a:t>
            </a:r>
            <a:r>
              <a:rPr lang="en-NL" sz="1400" kern="100" dirty="0">
                <a:effectLst/>
                <a:latin typeface="Aptos" panose="020B0004020202020204" pitchFamily="34" charset="0"/>
                <a:ea typeface="Aptos" panose="020B0004020202020204" pitchFamily="34" charset="0"/>
                <a:cs typeface="Times New Roman" panose="02020603050405020304" pitchFamily="18" charset="0"/>
              </a:rPr>
              <a:t>the Wav2Vec2FeatureExtractor to transforms continuous audio signals into numerical representations that the Wav2Vec 2.0 model can process</a:t>
            </a:r>
            <a:r>
              <a:rPr lang="en-NL" sz="18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en-NL" sz="1400" dirty="0"/>
          </a:p>
        </p:txBody>
      </p:sp>
      <p:cxnSp>
        <p:nvCxnSpPr>
          <p:cNvPr id="36" name="Straight Arrow Connector 35">
            <a:extLst>
              <a:ext uri="{FF2B5EF4-FFF2-40B4-BE49-F238E27FC236}">
                <a16:creationId xmlns:a16="http://schemas.microsoft.com/office/drawing/2014/main" id="{D46623A6-EA9D-F0CC-E311-92F0D260F21E}"/>
              </a:ext>
            </a:extLst>
          </p:cNvPr>
          <p:cNvCxnSpPr/>
          <p:nvPr/>
        </p:nvCxnSpPr>
        <p:spPr>
          <a:xfrm>
            <a:off x="5806235" y="3355942"/>
            <a:ext cx="475996"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599D28EC-B589-1700-32CF-E895470E560A}"/>
              </a:ext>
            </a:extLst>
          </p:cNvPr>
          <p:cNvSpPr/>
          <p:nvPr/>
        </p:nvSpPr>
        <p:spPr>
          <a:xfrm>
            <a:off x="7715814" y="3780148"/>
            <a:ext cx="12728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0</a:t>
            </a:r>
          </a:p>
          <a:p>
            <a:pPr algn="ctr"/>
            <a:r>
              <a:rPr lang="en-US" sz="1100" dirty="0"/>
              <a:t>0</a:t>
            </a:r>
          </a:p>
          <a:p>
            <a:pPr algn="ctr"/>
            <a:r>
              <a:rPr lang="en-US" sz="1100" dirty="0"/>
              <a:t>.</a:t>
            </a:r>
          </a:p>
          <a:p>
            <a:pPr algn="ctr"/>
            <a:r>
              <a:rPr lang="en-US" sz="1100" dirty="0"/>
              <a:t>0</a:t>
            </a:r>
          </a:p>
          <a:p>
            <a:pPr algn="ctr"/>
            <a:r>
              <a:rPr lang="en-US" sz="1100" dirty="0"/>
              <a:t>0</a:t>
            </a:r>
          </a:p>
        </p:txBody>
      </p:sp>
      <p:sp>
        <p:nvSpPr>
          <p:cNvPr id="38" name="Rectangle 37">
            <a:extLst>
              <a:ext uri="{FF2B5EF4-FFF2-40B4-BE49-F238E27FC236}">
                <a16:creationId xmlns:a16="http://schemas.microsoft.com/office/drawing/2014/main" id="{47F9E387-6412-CB3D-D513-A6ABACDA3CBA}"/>
              </a:ext>
            </a:extLst>
          </p:cNvPr>
          <p:cNvSpPr/>
          <p:nvPr/>
        </p:nvSpPr>
        <p:spPr>
          <a:xfrm>
            <a:off x="7868214" y="3780148"/>
            <a:ext cx="12728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NL" dirty="0"/>
          </a:p>
        </p:txBody>
      </p:sp>
      <p:sp>
        <p:nvSpPr>
          <p:cNvPr id="39" name="Rectangle 38">
            <a:extLst>
              <a:ext uri="{FF2B5EF4-FFF2-40B4-BE49-F238E27FC236}">
                <a16:creationId xmlns:a16="http://schemas.microsoft.com/office/drawing/2014/main" id="{E4025866-B547-A198-D0CD-B9956F572DED}"/>
              </a:ext>
            </a:extLst>
          </p:cNvPr>
          <p:cNvSpPr/>
          <p:nvPr/>
        </p:nvSpPr>
        <p:spPr>
          <a:xfrm>
            <a:off x="8018040" y="3780148"/>
            <a:ext cx="12728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NL"/>
          </a:p>
        </p:txBody>
      </p:sp>
      <p:sp>
        <p:nvSpPr>
          <p:cNvPr id="41" name="Rectangle 40">
            <a:extLst>
              <a:ext uri="{FF2B5EF4-FFF2-40B4-BE49-F238E27FC236}">
                <a16:creationId xmlns:a16="http://schemas.microsoft.com/office/drawing/2014/main" id="{C82305AE-3AEC-D1B8-2ED5-1E6EC5066995}"/>
              </a:ext>
            </a:extLst>
          </p:cNvPr>
          <p:cNvSpPr/>
          <p:nvPr/>
        </p:nvSpPr>
        <p:spPr>
          <a:xfrm>
            <a:off x="8192843" y="3776819"/>
            <a:ext cx="12728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NL"/>
          </a:p>
        </p:txBody>
      </p:sp>
      <p:sp>
        <p:nvSpPr>
          <p:cNvPr id="42" name="Rectangle 41">
            <a:extLst>
              <a:ext uri="{FF2B5EF4-FFF2-40B4-BE49-F238E27FC236}">
                <a16:creationId xmlns:a16="http://schemas.microsoft.com/office/drawing/2014/main" id="{D71976A7-E7B1-469F-6801-140A449124CE}"/>
              </a:ext>
            </a:extLst>
          </p:cNvPr>
          <p:cNvSpPr/>
          <p:nvPr/>
        </p:nvSpPr>
        <p:spPr>
          <a:xfrm>
            <a:off x="8367647" y="3776819"/>
            <a:ext cx="12728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NL" dirty="0"/>
          </a:p>
        </p:txBody>
      </p:sp>
      <p:sp>
        <p:nvSpPr>
          <p:cNvPr id="43" name="Rectangle 42">
            <a:extLst>
              <a:ext uri="{FF2B5EF4-FFF2-40B4-BE49-F238E27FC236}">
                <a16:creationId xmlns:a16="http://schemas.microsoft.com/office/drawing/2014/main" id="{6E2F7DAD-05A3-747B-C5C4-737CA7EDBF32}"/>
              </a:ext>
            </a:extLst>
          </p:cNvPr>
          <p:cNvSpPr/>
          <p:nvPr/>
        </p:nvSpPr>
        <p:spPr>
          <a:xfrm>
            <a:off x="8544533" y="3776819"/>
            <a:ext cx="12728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NL"/>
          </a:p>
        </p:txBody>
      </p:sp>
      <p:sp>
        <p:nvSpPr>
          <p:cNvPr id="51" name="Rectangle 50">
            <a:extLst>
              <a:ext uri="{FF2B5EF4-FFF2-40B4-BE49-F238E27FC236}">
                <a16:creationId xmlns:a16="http://schemas.microsoft.com/office/drawing/2014/main" id="{13242171-E8F9-0912-7454-4F0F3FA0816C}"/>
              </a:ext>
            </a:extLst>
          </p:cNvPr>
          <p:cNvSpPr/>
          <p:nvPr/>
        </p:nvSpPr>
        <p:spPr>
          <a:xfrm>
            <a:off x="9996879" y="3776819"/>
            <a:ext cx="12728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NL"/>
          </a:p>
        </p:txBody>
      </p:sp>
      <p:sp>
        <p:nvSpPr>
          <p:cNvPr id="52" name="Rectangle 51">
            <a:extLst>
              <a:ext uri="{FF2B5EF4-FFF2-40B4-BE49-F238E27FC236}">
                <a16:creationId xmlns:a16="http://schemas.microsoft.com/office/drawing/2014/main" id="{4A865021-C13D-955D-A01B-B4E7A03C56D2}"/>
              </a:ext>
            </a:extLst>
          </p:cNvPr>
          <p:cNvSpPr/>
          <p:nvPr/>
        </p:nvSpPr>
        <p:spPr>
          <a:xfrm>
            <a:off x="10171682" y="3773490"/>
            <a:ext cx="12728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NL"/>
          </a:p>
        </p:txBody>
      </p:sp>
      <p:sp>
        <p:nvSpPr>
          <p:cNvPr id="53" name="Rectangle 52">
            <a:extLst>
              <a:ext uri="{FF2B5EF4-FFF2-40B4-BE49-F238E27FC236}">
                <a16:creationId xmlns:a16="http://schemas.microsoft.com/office/drawing/2014/main" id="{AFEDDBEC-0C2F-E771-FD2E-A8F8F3A9B2D5}"/>
              </a:ext>
            </a:extLst>
          </p:cNvPr>
          <p:cNvSpPr/>
          <p:nvPr/>
        </p:nvSpPr>
        <p:spPr>
          <a:xfrm>
            <a:off x="10346486" y="3773490"/>
            <a:ext cx="12728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NL" dirty="0"/>
          </a:p>
        </p:txBody>
      </p:sp>
      <p:sp>
        <p:nvSpPr>
          <p:cNvPr id="54" name="Rectangle 53">
            <a:extLst>
              <a:ext uri="{FF2B5EF4-FFF2-40B4-BE49-F238E27FC236}">
                <a16:creationId xmlns:a16="http://schemas.microsoft.com/office/drawing/2014/main" id="{DFE1752F-C190-10AE-F72B-E2CE77365748}"/>
              </a:ext>
            </a:extLst>
          </p:cNvPr>
          <p:cNvSpPr/>
          <p:nvPr/>
        </p:nvSpPr>
        <p:spPr>
          <a:xfrm>
            <a:off x="10523372" y="3773490"/>
            <a:ext cx="12728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NL"/>
          </a:p>
        </p:txBody>
      </p:sp>
      <p:sp>
        <p:nvSpPr>
          <p:cNvPr id="55" name="Rectangle 54">
            <a:extLst>
              <a:ext uri="{FF2B5EF4-FFF2-40B4-BE49-F238E27FC236}">
                <a16:creationId xmlns:a16="http://schemas.microsoft.com/office/drawing/2014/main" id="{F2603A23-B2AE-1DE9-D5CB-84DEF1557A9E}"/>
              </a:ext>
            </a:extLst>
          </p:cNvPr>
          <p:cNvSpPr/>
          <p:nvPr/>
        </p:nvSpPr>
        <p:spPr>
          <a:xfrm>
            <a:off x="10696228" y="3773490"/>
            <a:ext cx="12728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NL" dirty="0"/>
          </a:p>
        </p:txBody>
      </p:sp>
      <p:sp>
        <p:nvSpPr>
          <p:cNvPr id="56" name="Rectangle 55">
            <a:extLst>
              <a:ext uri="{FF2B5EF4-FFF2-40B4-BE49-F238E27FC236}">
                <a16:creationId xmlns:a16="http://schemas.microsoft.com/office/drawing/2014/main" id="{0B5243DE-79B0-66A9-5C26-53051A627685}"/>
              </a:ext>
            </a:extLst>
          </p:cNvPr>
          <p:cNvSpPr/>
          <p:nvPr/>
        </p:nvSpPr>
        <p:spPr>
          <a:xfrm>
            <a:off x="10873114" y="3773490"/>
            <a:ext cx="127287" cy="914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NL"/>
          </a:p>
        </p:txBody>
      </p:sp>
      <p:sp>
        <p:nvSpPr>
          <p:cNvPr id="58" name="TextBox 57">
            <a:extLst>
              <a:ext uri="{FF2B5EF4-FFF2-40B4-BE49-F238E27FC236}">
                <a16:creationId xmlns:a16="http://schemas.microsoft.com/office/drawing/2014/main" id="{3C790C33-9141-5DC8-F226-D8A1B1D6FD60}"/>
              </a:ext>
            </a:extLst>
          </p:cNvPr>
          <p:cNvSpPr txBox="1"/>
          <p:nvPr/>
        </p:nvSpPr>
        <p:spPr>
          <a:xfrm>
            <a:off x="7862629" y="3773490"/>
            <a:ext cx="118279" cy="938719"/>
          </a:xfrm>
          <a:prstGeom prst="rect">
            <a:avLst/>
          </a:prstGeom>
          <a:noFill/>
        </p:spPr>
        <p:txBody>
          <a:bodyPr wrap="square">
            <a:spAutoFit/>
          </a:bodyPr>
          <a:lstStyle/>
          <a:p>
            <a:pPr algn="ctr"/>
            <a:r>
              <a:rPr lang="en-US" sz="1100" dirty="0"/>
              <a:t>0</a:t>
            </a:r>
          </a:p>
          <a:p>
            <a:pPr algn="ctr"/>
            <a:r>
              <a:rPr lang="en-US" sz="1100" dirty="0"/>
              <a:t>0</a:t>
            </a:r>
          </a:p>
          <a:p>
            <a:pPr algn="ctr"/>
            <a:r>
              <a:rPr lang="en-US" sz="1100" dirty="0"/>
              <a:t>.</a:t>
            </a:r>
          </a:p>
          <a:p>
            <a:pPr algn="ctr"/>
            <a:r>
              <a:rPr lang="en-US" sz="1100" dirty="0"/>
              <a:t>0</a:t>
            </a:r>
          </a:p>
          <a:p>
            <a:pPr algn="ctr"/>
            <a:r>
              <a:rPr lang="en-US" sz="1100" dirty="0"/>
              <a:t>0</a:t>
            </a:r>
          </a:p>
        </p:txBody>
      </p:sp>
      <p:sp>
        <p:nvSpPr>
          <p:cNvPr id="60" name="TextBox 59">
            <a:extLst>
              <a:ext uri="{FF2B5EF4-FFF2-40B4-BE49-F238E27FC236}">
                <a16:creationId xmlns:a16="http://schemas.microsoft.com/office/drawing/2014/main" id="{72824897-B432-E869-9D96-6351D6BE30E1}"/>
              </a:ext>
            </a:extLst>
          </p:cNvPr>
          <p:cNvSpPr txBox="1"/>
          <p:nvPr/>
        </p:nvSpPr>
        <p:spPr>
          <a:xfrm>
            <a:off x="8030734" y="3778555"/>
            <a:ext cx="112510" cy="938719"/>
          </a:xfrm>
          <a:prstGeom prst="rect">
            <a:avLst/>
          </a:prstGeom>
          <a:noFill/>
        </p:spPr>
        <p:txBody>
          <a:bodyPr wrap="square">
            <a:spAutoFit/>
          </a:bodyPr>
          <a:lstStyle/>
          <a:p>
            <a:pPr algn="ctr"/>
            <a:r>
              <a:rPr lang="en-US" sz="1100" dirty="0"/>
              <a:t>0</a:t>
            </a:r>
          </a:p>
          <a:p>
            <a:pPr algn="ctr"/>
            <a:r>
              <a:rPr lang="en-US" sz="1100" dirty="0"/>
              <a:t>0</a:t>
            </a:r>
          </a:p>
          <a:p>
            <a:pPr algn="ctr"/>
            <a:r>
              <a:rPr lang="en-US" sz="1100" dirty="0"/>
              <a:t>.</a:t>
            </a:r>
          </a:p>
          <a:p>
            <a:pPr algn="ctr"/>
            <a:r>
              <a:rPr lang="en-US" sz="1100" dirty="0"/>
              <a:t>0</a:t>
            </a:r>
          </a:p>
          <a:p>
            <a:pPr algn="ctr"/>
            <a:r>
              <a:rPr lang="en-US" sz="1100" dirty="0"/>
              <a:t>0</a:t>
            </a:r>
          </a:p>
        </p:txBody>
      </p:sp>
      <p:sp>
        <p:nvSpPr>
          <p:cNvPr id="62" name="TextBox 61">
            <a:extLst>
              <a:ext uri="{FF2B5EF4-FFF2-40B4-BE49-F238E27FC236}">
                <a16:creationId xmlns:a16="http://schemas.microsoft.com/office/drawing/2014/main" id="{8AC0D865-9201-625E-6AC0-D95A39DDF935}"/>
              </a:ext>
            </a:extLst>
          </p:cNvPr>
          <p:cNvSpPr txBox="1"/>
          <p:nvPr/>
        </p:nvSpPr>
        <p:spPr>
          <a:xfrm>
            <a:off x="10847566" y="3778556"/>
            <a:ext cx="176342" cy="938719"/>
          </a:xfrm>
          <a:prstGeom prst="rect">
            <a:avLst/>
          </a:prstGeom>
          <a:noFill/>
        </p:spPr>
        <p:txBody>
          <a:bodyPr wrap="square">
            <a:spAutoFit/>
          </a:bodyPr>
          <a:lstStyle/>
          <a:p>
            <a:pPr algn="ctr"/>
            <a:r>
              <a:rPr lang="en-US" sz="1100" dirty="0"/>
              <a:t>0</a:t>
            </a:r>
          </a:p>
          <a:p>
            <a:pPr algn="ctr"/>
            <a:r>
              <a:rPr lang="en-US" sz="1100" dirty="0"/>
              <a:t>0</a:t>
            </a:r>
          </a:p>
          <a:p>
            <a:pPr algn="ctr"/>
            <a:r>
              <a:rPr lang="en-US" sz="1100" dirty="0"/>
              <a:t>.</a:t>
            </a:r>
          </a:p>
          <a:p>
            <a:pPr algn="ctr"/>
            <a:r>
              <a:rPr lang="en-US" sz="1100" dirty="0"/>
              <a:t>0</a:t>
            </a:r>
          </a:p>
          <a:p>
            <a:pPr algn="ctr"/>
            <a:r>
              <a:rPr lang="en-US" sz="1100" dirty="0"/>
              <a:t>0</a:t>
            </a:r>
          </a:p>
        </p:txBody>
      </p:sp>
      <p:sp>
        <p:nvSpPr>
          <p:cNvPr id="64" name="TextBox 63">
            <a:extLst>
              <a:ext uri="{FF2B5EF4-FFF2-40B4-BE49-F238E27FC236}">
                <a16:creationId xmlns:a16="http://schemas.microsoft.com/office/drawing/2014/main" id="{11E06C92-0FEF-EE8D-E4AD-A42937E5B26C}"/>
              </a:ext>
            </a:extLst>
          </p:cNvPr>
          <p:cNvSpPr txBox="1"/>
          <p:nvPr/>
        </p:nvSpPr>
        <p:spPr>
          <a:xfrm>
            <a:off x="10674233" y="3806375"/>
            <a:ext cx="166980" cy="938719"/>
          </a:xfrm>
          <a:prstGeom prst="rect">
            <a:avLst/>
          </a:prstGeom>
          <a:noFill/>
        </p:spPr>
        <p:txBody>
          <a:bodyPr wrap="square">
            <a:spAutoFit/>
          </a:bodyPr>
          <a:lstStyle/>
          <a:p>
            <a:pPr algn="ctr"/>
            <a:r>
              <a:rPr lang="en-US" sz="1100" dirty="0"/>
              <a:t>0</a:t>
            </a:r>
          </a:p>
          <a:p>
            <a:pPr algn="ctr"/>
            <a:r>
              <a:rPr lang="en-US" sz="1100" dirty="0"/>
              <a:t>0</a:t>
            </a:r>
          </a:p>
          <a:p>
            <a:pPr algn="ctr"/>
            <a:r>
              <a:rPr lang="en-US" sz="1100" dirty="0"/>
              <a:t>.</a:t>
            </a:r>
          </a:p>
          <a:p>
            <a:pPr algn="ctr"/>
            <a:r>
              <a:rPr lang="en-US" sz="1100" dirty="0"/>
              <a:t>0</a:t>
            </a:r>
          </a:p>
          <a:p>
            <a:pPr algn="ctr"/>
            <a:r>
              <a:rPr lang="en-US" sz="1100" dirty="0"/>
              <a:t>0</a:t>
            </a:r>
          </a:p>
        </p:txBody>
      </p:sp>
      <p:sp>
        <p:nvSpPr>
          <p:cNvPr id="66" name="TextBox 65">
            <a:extLst>
              <a:ext uri="{FF2B5EF4-FFF2-40B4-BE49-F238E27FC236}">
                <a16:creationId xmlns:a16="http://schemas.microsoft.com/office/drawing/2014/main" id="{9A2C51AD-877D-CD96-1F30-3AF99B50CC64}"/>
              </a:ext>
            </a:extLst>
          </p:cNvPr>
          <p:cNvSpPr txBox="1"/>
          <p:nvPr/>
        </p:nvSpPr>
        <p:spPr>
          <a:xfrm>
            <a:off x="10408116" y="3758082"/>
            <a:ext cx="377786" cy="938719"/>
          </a:xfrm>
          <a:prstGeom prst="rect">
            <a:avLst/>
          </a:prstGeom>
          <a:noFill/>
        </p:spPr>
        <p:txBody>
          <a:bodyPr wrap="square">
            <a:spAutoFit/>
          </a:bodyPr>
          <a:lstStyle/>
          <a:p>
            <a:pPr algn="ctr"/>
            <a:r>
              <a:rPr lang="en-US" sz="1100" dirty="0"/>
              <a:t>0</a:t>
            </a:r>
          </a:p>
          <a:p>
            <a:pPr algn="ctr"/>
            <a:r>
              <a:rPr lang="en-US" sz="1100" dirty="0"/>
              <a:t>0</a:t>
            </a:r>
          </a:p>
          <a:p>
            <a:pPr algn="ctr"/>
            <a:r>
              <a:rPr lang="en-US" sz="1100" dirty="0"/>
              <a:t>.</a:t>
            </a:r>
          </a:p>
          <a:p>
            <a:pPr algn="ctr"/>
            <a:r>
              <a:rPr lang="en-US" sz="1100" dirty="0"/>
              <a:t>0</a:t>
            </a:r>
          </a:p>
          <a:p>
            <a:pPr algn="ctr"/>
            <a:r>
              <a:rPr lang="en-US" sz="1100" dirty="0"/>
              <a:t>0</a:t>
            </a:r>
          </a:p>
        </p:txBody>
      </p:sp>
      <p:sp>
        <p:nvSpPr>
          <p:cNvPr id="70" name="TextBox 69">
            <a:extLst>
              <a:ext uri="{FF2B5EF4-FFF2-40B4-BE49-F238E27FC236}">
                <a16:creationId xmlns:a16="http://schemas.microsoft.com/office/drawing/2014/main" id="{ECBA2A81-4521-ACB4-12D5-EF68B17C2945}"/>
              </a:ext>
            </a:extLst>
          </p:cNvPr>
          <p:cNvSpPr txBox="1"/>
          <p:nvPr/>
        </p:nvSpPr>
        <p:spPr>
          <a:xfrm>
            <a:off x="10311801" y="3773489"/>
            <a:ext cx="202751" cy="9387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5</a:t>
            </a:r>
          </a:p>
        </p:txBody>
      </p:sp>
      <p:sp>
        <p:nvSpPr>
          <p:cNvPr id="74" name="TextBox 73">
            <a:extLst>
              <a:ext uri="{FF2B5EF4-FFF2-40B4-BE49-F238E27FC236}">
                <a16:creationId xmlns:a16="http://schemas.microsoft.com/office/drawing/2014/main" id="{DB428A46-28D8-366C-FD8E-EC4D93D213E6}"/>
              </a:ext>
            </a:extLst>
          </p:cNvPr>
          <p:cNvSpPr txBox="1"/>
          <p:nvPr/>
        </p:nvSpPr>
        <p:spPr>
          <a:xfrm>
            <a:off x="10039223" y="3782112"/>
            <a:ext cx="453334" cy="9387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8</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3</a:t>
            </a:r>
          </a:p>
        </p:txBody>
      </p:sp>
      <p:sp>
        <p:nvSpPr>
          <p:cNvPr id="76" name="TextBox 75">
            <a:extLst>
              <a:ext uri="{FF2B5EF4-FFF2-40B4-BE49-F238E27FC236}">
                <a16:creationId xmlns:a16="http://schemas.microsoft.com/office/drawing/2014/main" id="{C128CB56-8765-1592-8425-B86C8037E541}"/>
              </a:ext>
            </a:extLst>
          </p:cNvPr>
          <p:cNvSpPr txBox="1"/>
          <p:nvPr/>
        </p:nvSpPr>
        <p:spPr>
          <a:xfrm>
            <a:off x="9816917" y="3784606"/>
            <a:ext cx="498754" cy="9387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9</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6</a:t>
            </a:r>
          </a:p>
        </p:txBody>
      </p:sp>
      <p:sp>
        <p:nvSpPr>
          <p:cNvPr id="78" name="TextBox 77">
            <a:extLst>
              <a:ext uri="{FF2B5EF4-FFF2-40B4-BE49-F238E27FC236}">
                <a16:creationId xmlns:a16="http://schemas.microsoft.com/office/drawing/2014/main" id="{DE653D10-E347-4936-4524-49568AB46C59}"/>
              </a:ext>
            </a:extLst>
          </p:cNvPr>
          <p:cNvSpPr txBox="1"/>
          <p:nvPr/>
        </p:nvSpPr>
        <p:spPr>
          <a:xfrm>
            <a:off x="7881892" y="3761632"/>
            <a:ext cx="731456" cy="9387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7</a:t>
            </a:r>
          </a:p>
        </p:txBody>
      </p:sp>
      <p:sp>
        <p:nvSpPr>
          <p:cNvPr id="80" name="TextBox 79">
            <a:extLst>
              <a:ext uri="{FF2B5EF4-FFF2-40B4-BE49-F238E27FC236}">
                <a16:creationId xmlns:a16="http://schemas.microsoft.com/office/drawing/2014/main" id="{092781E9-FA01-568F-840A-1C5926C7D137}"/>
              </a:ext>
            </a:extLst>
          </p:cNvPr>
          <p:cNvSpPr txBox="1"/>
          <p:nvPr/>
        </p:nvSpPr>
        <p:spPr>
          <a:xfrm>
            <a:off x="8141412" y="3747205"/>
            <a:ext cx="580769" cy="9387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5</a:t>
            </a:r>
          </a:p>
        </p:txBody>
      </p:sp>
      <p:sp>
        <p:nvSpPr>
          <p:cNvPr id="82" name="TextBox 81">
            <a:extLst>
              <a:ext uri="{FF2B5EF4-FFF2-40B4-BE49-F238E27FC236}">
                <a16:creationId xmlns:a16="http://schemas.microsoft.com/office/drawing/2014/main" id="{A8342461-CAA3-3332-12CC-684F3B4E6463}"/>
              </a:ext>
            </a:extLst>
          </p:cNvPr>
          <p:cNvSpPr txBox="1"/>
          <p:nvPr/>
        </p:nvSpPr>
        <p:spPr>
          <a:xfrm>
            <a:off x="8238974" y="3782113"/>
            <a:ext cx="727508" cy="93871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9</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Aptos" panose="02110004020202020204"/>
                <a:ea typeface="+mn-ea"/>
                <a:cs typeface="+mn-cs"/>
              </a:rPr>
              <a:t>4</a:t>
            </a:r>
          </a:p>
        </p:txBody>
      </p:sp>
      <p:sp>
        <p:nvSpPr>
          <p:cNvPr id="83" name="TextBox 82">
            <a:extLst>
              <a:ext uri="{FF2B5EF4-FFF2-40B4-BE49-F238E27FC236}">
                <a16:creationId xmlns:a16="http://schemas.microsoft.com/office/drawing/2014/main" id="{80FCF076-8F13-6616-E89B-B13FF38B7013}"/>
              </a:ext>
            </a:extLst>
          </p:cNvPr>
          <p:cNvSpPr txBox="1"/>
          <p:nvPr/>
        </p:nvSpPr>
        <p:spPr>
          <a:xfrm>
            <a:off x="9164091" y="4058183"/>
            <a:ext cx="785760" cy="369332"/>
          </a:xfrm>
          <a:prstGeom prst="rect">
            <a:avLst/>
          </a:prstGeom>
          <a:noFill/>
        </p:spPr>
        <p:txBody>
          <a:bodyPr wrap="square" rtlCol="0">
            <a:spAutoFit/>
          </a:bodyPr>
          <a:lstStyle/>
          <a:p>
            <a:r>
              <a:rPr lang="en-US" dirty="0"/>
              <a:t>…</a:t>
            </a:r>
            <a:endParaRPr lang="en-NL" dirty="0"/>
          </a:p>
        </p:txBody>
      </p:sp>
    </p:spTree>
    <p:extLst>
      <p:ext uri="{BB962C8B-B14F-4D97-AF65-F5344CB8AC3E}">
        <p14:creationId xmlns:p14="http://schemas.microsoft.com/office/powerpoint/2010/main" val="418891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7B724041-4F04-834A-FF72-6FE16532B8AE}"/>
              </a:ext>
            </a:extLst>
          </p:cNvPr>
          <p:cNvSpPr/>
          <p:nvPr/>
        </p:nvSpPr>
        <p:spPr>
          <a:xfrm>
            <a:off x="3533480" y="763571"/>
            <a:ext cx="5893324" cy="38649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NL"/>
          </a:p>
        </p:txBody>
      </p:sp>
      <p:sp>
        <p:nvSpPr>
          <p:cNvPr id="51" name="Rectangle 50">
            <a:extLst>
              <a:ext uri="{FF2B5EF4-FFF2-40B4-BE49-F238E27FC236}">
                <a16:creationId xmlns:a16="http://schemas.microsoft.com/office/drawing/2014/main" id="{29601038-9B15-842F-A0FE-3F8B7784C2B4}"/>
              </a:ext>
            </a:extLst>
          </p:cNvPr>
          <p:cNvSpPr/>
          <p:nvPr/>
        </p:nvSpPr>
        <p:spPr>
          <a:xfrm>
            <a:off x="809914" y="763571"/>
            <a:ext cx="2723566" cy="386498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NL"/>
          </a:p>
        </p:txBody>
      </p:sp>
      <p:cxnSp>
        <p:nvCxnSpPr>
          <p:cNvPr id="5" name="Straight Connector 4">
            <a:extLst>
              <a:ext uri="{FF2B5EF4-FFF2-40B4-BE49-F238E27FC236}">
                <a16:creationId xmlns:a16="http://schemas.microsoft.com/office/drawing/2014/main" id="{8F7A08D2-6391-9BDA-BAB6-37A8FB71E77B}"/>
              </a:ext>
            </a:extLst>
          </p:cNvPr>
          <p:cNvCxnSpPr/>
          <p:nvPr/>
        </p:nvCxnSpPr>
        <p:spPr>
          <a:xfrm>
            <a:off x="3619893" y="1140644"/>
            <a:ext cx="5279010" cy="0"/>
          </a:xfrm>
          <a:prstGeom prst="line">
            <a:avLst/>
          </a:pr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Rectangle 5">
            <a:extLst>
              <a:ext uri="{FF2B5EF4-FFF2-40B4-BE49-F238E27FC236}">
                <a16:creationId xmlns:a16="http://schemas.microsoft.com/office/drawing/2014/main" id="{FB6CC286-5ED2-5B37-75E0-FE73606A48B4}"/>
              </a:ext>
            </a:extLst>
          </p:cNvPr>
          <p:cNvSpPr/>
          <p:nvPr/>
        </p:nvSpPr>
        <p:spPr>
          <a:xfrm>
            <a:off x="3619893" y="1593131"/>
            <a:ext cx="443060" cy="4713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a:t>
            </a:r>
            <a:endParaRPr lang="en-NL" dirty="0"/>
          </a:p>
        </p:txBody>
      </p:sp>
      <p:sp>
        <p:nvSpPr>
          <p:cNvPr id="7" name="Rectangle 6">
            <a:extLst>
              <a:ext uri="{FF2B5EF4-FFF2-40B4-BE49-F238E27FC236}">
                <a16:creationId xmlns:a16="http://schemas.microsoft.com/office/drawing/2014/main" id="{800DD834-8D65-F043-15DE-26C7A1B95B23}"/>
              </a:ext>
            </a:extLst>
          </p:cNvPr>
          <p:cNvSpPr/>
          <p:nvPr/>
        </p:nvSpPr>
        <p:spPr>
          <a:xfrm>
            <a:off x="4149366" y="1593131"/>
            <a:ext cx="443060" cy="4713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a:t>
            </a:r>
            <a:endParaRPr lang="en-NL" dirty="0"/>
          </a:p>
        </p:txBody>
      </p:sp>
      <p:sp>
        <p:nvSpPr>
          <p:cNvPr id="8" name="Rectangle 7">
            <a:extLst>
              <a:ext uri="{FF2B5EF4-FFF2-40B4-BE49-F238E27FC236}">
                <a16:creationId xmlns:a16="http://schemas.microsoft.com/office/drawing/2014/main" id="{3FC45072-567A-720C-4275-704784D01379}"/>
              </a:ext>
            </a:extLst>
          </p:cNvPr>
          <p:cNvSpPr/>
          <p:nvPr/>
        </p:nvSpPr>
        <p:spPr>
          <a:xfrm>
            <a:off x="4678839" y="1593131"/>
            <a:ext cx="443060" cy="4713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e</a:t>
            </a:r>
            <a:endParaRPr lang="en-NL" dirty="0"/>
          </a:p>
        </p:txBody>
      </p:sp>
      <p:sp>
        <p:nvSpPr>
          <p:cNvPr id="9" name="Rectangle 8">
            <a:extLst>
              <a:ext uri="{FF2B5EF4-FFF2-40B4-BE49-F238E27FC236}">
                <a16:creationId xmlns:a16="http://schemas.microsoft.com/office/drawing/2014/main" id="{99EFBF69-CC82-9AF5-7FE5-65DE2EF9F84F}"/>
              </a:ext>
            </a:extLst>
          </p:cNvPr>
          <p:cNvSpPr/>
          <p:nvPr/>
        </p:nvSpPr>
        <p:spPr>
          <a:xfrm>
            <a:off x="5208312" y="1593131"/>
            <a:ext cx="443060" cy="4713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e</a:t>
            </a:r>
            <a:endParaRPr lang="en-NL" dirty="0"/>
          </a:p>
        </p:txBody>
      </p:sp>
      <p:sp>
        <p:nvSpPr>
          <p:cNvPr id="10" name="Rectangle 9">
            <a:extLst>
              <a:ext uri="{FF2B5EF4-FFF2-40B4-BE49-F238E27FC236}">
                <a16:creationId xmlns:a16="http://schemas.microsoft.com/office/drawing/2014/main" id="{01D5ECFD-D608-2647-E6B2-28C084D4F29C}"/>
              </a:ext>
            </a:extLst>
          </p:cNvPr>
          <p:cNvSpPr/>
          <p:nvPr/>
        </p:nvSpPr>
        <p:spPr>
          <a:xfrm>
            <a:off x="5789630" y="1593131"/>
            <a:ext cx="443060" cy="4713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NL" dirty="0"/>
              <a:t>∅</a:t>
            </a:r>
          </a:p>
        </p:txBody>
      </p:sp>
      <p:sp>
        <p:nvSpPr>
          <p:cNvPr id="11" name="Rectangle 10">
            <a:extLst>
              <a:ext uri="{FF2B5EF4-FFF2-40B4-BE49-F238E27FC236}">
                <a16:creationId xmlns:a16="http://schemas.microsoft.com/office/drawing/2014/main" id="{981E1611-5A21-A1D7-973F-759EC47C0D88}"/>
              </a:ext>
            </a:extLst>
          </p:cNvPr>
          <p:cNvSpPr/>
          <p:nvPr/>
        </p:nvSpPr>
        <p:spPr>
          <a:xfrm>
            <a:off x="6319103" y="1593131"/>
            <a:ext cx="443060" cy="4713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l</a:t>
            </a:r>
            <a:endParaRPr lang="en-NL" dirty="0"/>
          </a:p>
        </p:txBody>
      </p:sp>
      <p:sp>
        <p:nvSpPr>
          <p:cNvPr id="12" name="Rectangle 11">
            <a:extLst>
              <a:ext uri="{FF2B5EF4-FFF2-40B4-BE49-F238E27FC236}">
                <a16:creationId xmlns:a16="http://schemas.microsoft.com/office/drawing/2014/main" id="{08451DC7-4EE4-65DA-5142-8FC0EDCBC5F2}"/>
              </a:ext>
            </a:extLst>
          </p:cNvPr>
          <p:cNvSpPr/>
          <p:nvPr/>
        </p:nvSpPr>
        <p:spPr>
          <a:xfrm>
            <a:off x="6848576" y="1593131"/>
            <a:ext cx="443060" cy="4713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l</a:t>
            </a:r>
            <a:endParaRPr lang="en-NL" dirty="0"/>
          </a:p>
        </p:txBody>
      </p:sp>
      <p:sp>
        <p:nvSpPr>
          <p:cNvPr id="13" name="Rectangle 12">
            <a:extLst>
              <a:ext uri="{FF2B5EF4-FFF2-40B4-BE49-F238E27FC236}">
                <a16:creationId xmlns:a16="http://schemas.microsoft.com/office/drawing/2014/main" id="{7640AC7A-6EFD-A9D0-FAF9-B765ADFF7CB5}"/>
              </a:ext>
            </a:extLst>
          </p:cNvPr>
          <p:cNvSpPr/>
          <p:nvPr/>
        </p:nvSpPr>
        <p:spPr>
          <a:xfrm>
            <a:off x="7378049" y="1593131"/>
            <a:ext cx="443060" cy="4713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t>
            </a:r>
            <a:endParaRPr lang="en-NL" dirty="0"/>
          </a:p>
        </p:txBody>
      </p:sp>
      <p:sp>
        <p:nvSpPr>
          <p:cNvPr id="14" name="Rectangle 13">
            <a:extLst>
              <a:ext uri="{FF2B5EF4-FFF2-40B4-BE49-F238E27FC236}">
                <a16:creationId xmlns:a16="http://schemas.microsoft.com/office/drawing/2014/main" id="{346A7A86-7259-F54A-892E-38D45C07FEEB}"/>
              </a:ext>
            </a:extLst>
          </p:cNvPr>
          <p:cNvSpPr/>
          <p:nvPr/>
        </p:nvSpPr>
        <p:spPr>
          <a:xfrm>
            <a:off x="7949945" y="1593131"/>
            <a:ext cx="443060" cy="4713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o</a:t>
            </a:r>
            <a:endParaRPr lang="en-NL" dirty="0"/>
          </a:p>
        </p:txBody>
      </p:sp>
      <p:sp>
        <p:nvSpPr>
          <p:cNvPr id="15" name="Rectangle 14">
            <a:extLst>
              <a:ext uri="{FF2B5EF4-FFF2-40B4-BE49-F238E27FC236}">
                <a16:creationId xmlns:a16="http://schemas.microsoft.com/office/drawing/2014/main" id="{DCDB8C08-B47C-C708-D790-1E98130C9134}"/>
              </a:ext>
            </a:extLst>
          </p:cNvPr>
          <p:cNvSpPr/>
          <p:nvPr/>
        </p:nvSpPr>
        <p:spPr>
          <a:xfrm>
            <a:off x="8479418" y="1593131"/>
            <a:ext cx="443060" cy="4713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o</a:t>
            </a:r>
            <a:endParaRPr lang="en-NL" dirty="0"/>
          </a:p>
        </p:txBody>
      </p:sp>
      <p:sp>
        <p:nvSpPr>
          <p:cNvPr id="19" name="Rectangle 18">
            <a:extLst>
              <a:ext uri="{FF2B5EF4-FFF2-40B4-BE49-F238E27FC236}">
                <a16:creationId xmlns:a16="http://schemas.microsoft.com/office/drawing/2014/main" id="{AEAF8F74-F6D3-CE6F-AB7E-DE0440547E3F}"/>
              </a:ext>
            </a:extLst>
          </p:cNvPr>
          <p:cNvSpPr/>
          <p:nvPr/>
        </p:nvSpPr>
        <p:spPr>
          <a:xfrm>
            <a:off x="4457309" y="2413259"/>
            <a:ext cx="443060" cy="4713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a:t>
            </a:r>
            <a:endParaRPr lang="en-NL" dirty="0"/>
          </a:p>
        </p:txBody>
      </p:sp>
      <p:sp>
        <p:nvSpPr>
          <p:cNvPr id="21" name="Rectangle 20">
            <a:extLst>
              <a:ext uri="{FF2B5EF4-FFF2-40B4-BE49-F238E27FC236}">
                <a16:creationId xmlns:a16="http://schemas.microsoft.com/office/drawing/2014/main" id="{36158D6E-5665-5257-39E8-D04118FFE7F8}"/>
              </a:ext>
            </a:extLst>
          </p:cNvPr>
          <p:cNvSpPr/>
          <p:nvPr/>
        </p:nvSpPr>
        <p:spPr>
          <a:xfrm>
            <a:off x="5073194" y="2413258"/>
            <a:ext cx="443060" cy="4713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e</a:t>
            </a:r>
            <a:endParaRPr lang="en-NL" dirty="0"/>
          </a:p>
        </p:txBody>
      </p:sp>
      <p:sp>
        <p:nvSpPr>
          <p:cNvPr id="22" name="Rectangle 21">
            <a:extLst>
              <a:ext uri="{FF2B5EF4-FFF2-40B4-BE49-F238E27FC236}">
                <a16:creationId xmlns:a16="http://schemas.microsoft.com/office/drawing/2014/main" id="{19C9A86F-D495-CC0B-6639-BD702E063E1F}"/>
              </a:ext>
            </a:extLst>
          </p:cNvPr>
          <p:cNvSpPr/>
          <p:nvPr/>
        </p:nvSpPr>
        <p:spPr>
          <a:xfrm>
            <a:off x="5717361" y="2413258"/>
            <a:ext cx="443060" cy="4713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NL" dirty="0"/>
              <a:t>∅</a:t>
            </a:r>
          </a:p>
        </p:txBody>
      </p:sp>
      <p:sp>
        <p:nvSpPr>
          <p:cNvPr id="23" name="Rectangle 22">
            <a:extLst>
              <a:ext uri="{FF2B5EF4-FFF2-40B4-BE49-F238E27FC236}">
                <a16:creationId xmlns:a16="http://schemas.microsoft.com/office/drawing/2014/main" id="{EF5D3EE9-9F13-F781-95E4-AEEDA170A767}"/>
              </a:ext>
            </a:extLst>
          </p:cNvPr>
          <p:cNvSpPr/>
          <p:nvPr/>
        </p:nvSpPr>
        <p:spPr>
          <a:xfrm>
            <a:off x="6482499" y="2413258"/>
            <a:ext cx="443060" cy="4713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l</a:t>
            </a:r>
            <a:endParaRPr lang="en-NL" dirty="0"/>
          </a:p>
        </p:txBody>
      </p:sp>
      <p:sp>
        <p:nvSpPr>
          <p:cNvPr id="25" name="Rectangle 24">
            <a:extLst>
              <a:ext uri="{FF2B5EF4-FFF2-40B4-BE49-F238E27FC236}">
                <a16:creationId xmlns:a16="http://schemas.microsoft.com/office/drawing/2014/main" id="{733C34FB-CA2C-3BC1-D062-A44E33B655BF}"/>
              </a:ext>
            </a:extLst>
          </p:cNvPr>
          <p:cNvSpPr/>
          <p:nvPr/>
        </p:nvSpPr>
        <p:spPr>
          <a:xfrm>
            <a:off x="7378049" y="2413260"/>
            <a:ext cx="443060" cy="4713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t>
            </a:r>
            <a:endParaRPr lang="en-NL" dirty="0"/>
          </a:p>
        </p:txBody>
      </p:sp>
      <p:sp>
        <p:nvSpPr>
          <p:cNvPr id="26" name="Rectangle 25">
            <a:extLst>
              <a:ext uri="{FF2B5EF4-FFF2-40B4-BE49-F238E27FC236}">
                <a16:creationId xmlns:a16="http://schemas.microsoft.com/office/drawing/2014/main" id="{ACAF5956-0C60-D79C-EA71-5BE7DEE822EC}"/>
              </a:ext>
            </a:extLst>
          </p:cNvPr>
          <p:cNvSpPr/>
          <p:nvPr/>
        </p:nvSpPr>
        <p:spPr>
          <a:xfrm>
            <a:off x="8143187" y="2413257"/>
            <a:ext cx="443060" cy="4713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o</a:t>
            </a:r>
            <a:endParaRPr lang="en-NL" dirty="0"/>
          </a:p>
        </p:txBody>
      </p:sp>
      <p:sp>
        <p:nvSpPr>
          <p:cNvPr id="38" name="Rectangle 37">
            <a:extLst>
              <a:ext uri="{FF2B5EF4-FFF2-40B4-BE49-F238E27FC236}">
                <a16:creationId xmlns:a16="http://schemas.microsoft.com/office/drawing/2014/main" id="{B24CA6E7-7F4F-AD63-2A33-086251E1B8D7}"/>
              </a:ext>
            </a:extLst>
          </p:cNvPr>
          <p:cNvSpPr/>
          <p:nvPr/>
        </p:nvSpPr>
        <p:spPr>
          <a:xfrm>
            <a:off x="4457309" y="3101412"/>
            <a:ext cx="443060" cy="4713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a:t>
            </a:r>
            <a:endParaRPr lang="en-NL" dirty="0"/>
          </a:p>
        </p:txBody>
      </p:sp>
      <p:sp>
        <p:nvSpPr>
          <p:cNvPr id="39" name="Rectangle 38">
            <a:extLst>
              <a:ext uri="{FF2B5EF4-FFF2-40B4-BE49-F238E27FC236}">
                <a16:creationId xmlns:a16="http://schemas.microsoft.com/office/drawing/2014/main" id="{BE04DA65-6EF0-6A77-D46B-F71DDAE882CC}"/>
              </a:ext>
            </a:extLst>
          </p:cNvPr>
          <p:cNvSpPr/>
          <p:nvPr/>
        </p:nvSpPr>
        <p:spPr>
          <a:xfrm>
            <a:off x="5073194" y="3101411"/>
            <a:ext cx="443060" cy="4713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e</a:t>
            </a:r>
            <a:endParaRPr lang="en-NL" dirty="0"/>
          </a:p>
        </p:txBody>
      </p:sp>
      <p:sp>
        <p:nvSpPr>
          <p:cNvPr id="40" name="Rectangle 39">
            <a:extLst>
              <a:ext uri="{FF2B5EF4-FFF2-40B4-BE49-F238E27FC236}">
                <a16:creationId xmlns:a16="http://schemas.microsoft.com/office/drawing/2014/main" id="{68182969-C6A1-F618-1395-E9D7BB35ADBA}"/>
              </a:ext>
            </a:extLst>
          </p:cNvPr>
          <p:cNvSpPr/>
          <p:nvPr/>
        </p:nvSpPr>
        <p:spPr>
          <a:xfrm>
            <a:off x="6925559" y="2413257"/>
            <a:ext cx="443060" cy="4713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l</a:t>
            </a:r>
            <a:endParaRPr lang="en-NL" dirty="0"/>
          </a:p>
        </p:txBody>
      </p:sp>
      <p:sp>
        <p:nvSpPr>
          <p:cNvPr id="41" name="Rectangle 40">
            <a:extLst>
              <a:ext uri="{FF2B5EF4-FFF2-40B4-BE49-F238E27FC236}">
                <a16:creationId xmlns:a16="http://schemas.microsoft.com/office/drawing/2014/main" id="{5426F773-A33E-D67E-D5AD-022071D34C2E}"/>
              </a:ext>
            </a:extLst>
          </p:cNvPr>
          <p:cNvSpPr/>
          <p:nvPr/>
        </p:nvSpPr>
        <p:spPr>
          <a:xfrm>
            <a:off x="6482499" y="3101411"/>
            <a:ext cx="443060" cy="4713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l</a:t>
            </a:r>
            <a:endParaRPr lang="en-NL" dirty="0"/>
          </a:p>
        </p:txBody>
      </p:sp>
      <p:sp>
        <p:nvSpPr>
          <p:cNvPr id="42" name="Rectangle 41">
            <a:extLst>
              <a:ext uri="{FF2B5EF4-FFF2-40B4-BE49-F238E27FC236}">
                <a16:creationId xmlns:a16="http://schemas.microsoft.com/office/drawing/2014/main" id="{26E31059-0A72-6927-75E8-9A70E55E0017}"/>
              </a:ext>
            </a:extLst>
          </p:cNvPr>
          <p:cNvSpPr/>
          <p:nvPr/>
        </p:nvSpPr>
        <p:spPr>
          <a:xfrm>
            <a:off x="6925559" y="3101410"/>
            <a:ext cx="443060" cy="4713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l</a:t>
            </a:r>
            <a:endParaRPr lang="en-NL" dirty="0"/>
          </a:p>
        </p:txBody>
      </p:sp>
      <p:sp>
        <p:nvSpPr>
          <p:cNvPr id="43" name="Rectangle 42">
            <a:extLst>
              <a:ext uri="{FF2B5EF4-FFF2-40B4-BE49-F238E27FC236}">
                <a16:creationId xmlns:a16="http://schemas.microsoft.com/office/drawing/2014/main" id="{ABCAA3A0-748C-0D5A-DB83-D0E6AE6D985E}"/>
              </a:ext>
            </a:extLst>
          </p:cNvPr>
          <p:cNvSpPr/>
          <p:nvPr/>
        </p:nvSpPr>
        <p:spPr>
          <a:xfrm>
            <a:off x="8143187" y="3101409"/>
            <a:ext cx="443060" cy="47133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o</a:t>
            </a:r>
            <a:endParaRPr lang="en-NL" dirty="0"/>
          </a:p>
        </p:txBody>
      </p:sp>
      <p:sp>
        <p:nvSpPr>
          <p:cNvPr id="44" name="TextBox 43">
            <a:extLst>
              <a:ext uri="{FF2B5EF4-FFF2-40B4-BE49-F238E27FC236}">
                <a16:creationId xmlns:a16="http://schemas.microsoft.com/office/drawing/2014/main" id="{817CA02C-CA23-63A6-DD01-5AB1BBA03AE4}"/>
              </a:ext>
            </a:extLst>
          </p:cNvPr>
          <p:cNvSpPr txBox="1"/>
          <p:nvPr/>
        </p:nvSpPr>
        <p:spPr>
          <a:xfrm>
            <a:off x="5360010" y="3935702"/>
            <a:ext cx="1918185" cy="584775"/>
          </a:xfrm>
          <a:prstGeom prst="rect">
            <a:avLst/>
          </a:prstGeom>
          <a:noFill/>
        </p:spPr>
        <p:txBody>
          <a:bodyPr wrap="square" rtlCol="0">
            <a:spAutoFit/>
          </a:bodyPr>
          <a:lstStyle/>
          <a:p>
            <a:pPr algn="ctr"/>
            <a:r>
              <a:rPr lang="en-US" sz="3200" dirty="0"/>
              <a:t>hello</a:t>
            </a:r>
            <a:endParaRPr lang="en-NL" sz="3200" dirty="0"/>
          </a:p>
        </p:txBody>
      </p:sp>
      <p:sp>
        <p:nvSpPr>
          <p:cNvPr id="45" name="TextBox 44">
            <a:extLst>
              <a:ext uri="{FF2B5EF4-FFF2-40B4-BE49-F238E27FC236}">
                <a16:creationId xmlns:a16="http://schemas.microsoft.com/office/drawing/2014/main" id="{F2240208-9C0D-F183-3130-992A5AFFB43E}"/>
              </a:ext>
            </a:extLst>
          </p:cNvPr>
          <p:cNvSpPr txBox="1"/>
          <p:nvPr/>
        </p:nvSpPr>
        <p:spPr>
          <a:xfrm>
            <a:off x="1910522" y="955978"/>
            <a:ext cx="1543564" cy="369332"/>
          </a:xfrm>
          <a:prstGeom prst="rect">
            <a:avLst/>
          </a:prstGeom>
          <a:noFill/>
        </p:spPr>
        <p:txBody>
          <a:bodyPr wrap="none" rtlCol="0">
            <a:spAutoFit/>
          </a:bodyPr>
          <a:lstStyle/>
          <a:p>
            <a:r>
              <a:rPr lang="en-US" dirty="0"/>
              <a:t>Time (frames)</a:t>
            </a:r>
            <a:endParaRPr lang="en-NL" dirty="0"/>
          </a:p>
        </p:txBody>
      </p:sp>
      <p:sp>
        <p:nvSpPr>
          <p:cNvPr id="46" name="TextBox 45">
            <a:extLst>
              <a:ext uri="{FF2B5EF4-FFF2-40B4-BE49-F238E27FC236}">
                <a16:creationId xmlns:a16="http://schemas.microsoft.com/office/drawing/2014/main" id="{16B6C56B-B808-368B-0E97-DA561B67FE12}"/>
              </a:ext>
            </a:extLst>
          </p:cNvPr>
          <p:cNvSpPr txBox="1"/>
          <p:nvPr/>
        </p:nvSpPr>
        <p:spPr>
          <a:xfrm>
            <a:off x="798519" y="1644132"/>
            <a:ext cx="2723566" cy="369332"/>
          </a:xfrm>
          <a:prstGeom prst="rect">
            <a:avLst/>
          </a:prstGeom>
          <a:noFill/>
        </p:spPr>
        <p:txBody>
          <a:bodyPr wrap="none" rtlCol="0">
            <a:spAutoFit/>
          </a:bodyPr>
          <a:lstStyle/>
          <a:p>
            <a:r>
              <a:rPr lang="en-US" dirty="0"/>
              <a:t>Prediction given by model</a:t>
            </a:r>
            <a:endParaRPr lang="en-NL" dirty="0"/>
          </a:p>
        </p:txBody>
      </p:sp>
      <p:sp>
        <p:nvSpPr>
          <p:cNvPr id="47" name="TextBox 46">
            <a:extLst>
              <a:ext uri="{FF2B5EF4-FFF2-40B4-BE49-F238E27FC236}">
                <a16:creationId xmlns:a16="http://schemas.microsoft.com/office/drawing/2014/main" id="{3B093607-1DA8-35C9-4259-6387A6C8111B}"/>
              </a:ext>
            </a:extLst>
          </p:cNvPr>
          <p:cNvSpPr txBox="1"/>
          <p:nvPr/>
        </p:nvSpPr>
        <p:spPr>
          <a:xfrm>
            <a:off x="1979629" y="2413257"/>
            <a:ext cx="1565044" cy="369332"/>
          </a:xfrm>
          <a:prstGeom prst="rect">
            <a:avLst/>
          </a:prstGeom>
          <a:noFill/>
        </p:spPr>
        <p:txBody>
          <a:bodyPr wrap="none" rtlCol="0">
            <a:spAutoFit/>
          </a:bodyPr>
          <a:lstStyle/>
          <a:p>
            <a:r>
              <a:rPr lang="en-US" dirty="0"/>
              <a:t>After collapse</a:t>
            </a:r>
            <a:endParaRPr lang="en-NL" dirty="0"/>
          </a:p>
        </p:txBody>
      </p:sp>
      <p:sp>
        <p:nvSpPr>
          <p:cNvPr id="48" name="TextBox 47">
            <a:extLst>
              <a:ext uri="{FF2B5EF4-FFF2-40B4-BE49-F238E27FC236}">
                <a16:creationId xmlns:a16="http://schemas.microsoft.com/office/drawing/2014/main" id="{AB730602-D289-EFD9-A9B8-0F88B4F445E3}"/>
              </a:ext>
            </a:extLst>
          </p:cNvPr>
          <p:cNvSpPr txBox="1"/>
          <p:nvPr/>
        </p:nvSpPr>
        <p:spPr>
          <a:xfrm>
            <a:off x="1432875" y="3101409"/>
            <a:ext cx="2165030" cy="369332"/>
          </a:xfrm>
          <a:prstGeom prst="rect">
            <a:avLst/>
          </a:prstGeom>
          <a:noFill/>
        </p:spPr>
        <p:txBody>
          <a:bodyPr wrap="square" rtlCol="0">
            <a:spAutoFit/>
          </a:bodyPr>
          <a:lstStyle/>
          <a:p>
            <a:r>
              <a:rPr lang="en-US" dirty="0"/>
              <a:t>Remove blanks (∅) </a:t>
            </a:r>
            <a:endParaRPr lang="en-NL" dirty="0"/>
          </a:p>
        </p:txBody>
      </p:sp>
      <p:sp>
        <p:nvSpPr>
          <p:cNvPr id="50" name="TextBox 49">
            <a:extLst>
              <a:ext uri="{FF2B5EF4-FFF2-40B4-BE49-F238E27FC236}">
                <a16:creationId xmlns:a16="http://schemas.microsoft.com/office/drawing/2014/main" id="{006A04AF-3632-5826-5C88-308AB3DD34DB}"/>
              </a:ext>
            </a:extLst>
          </p:cNvPr>
          <p:cNvSpPr txBox="1"/>
          <p:nvPr/>
        </p:nvSpPr>
        <p:spPr>
          <a:xfrm>
            <a:off x="1842523" y="4043423"/>
            <a:ext cx="1679562" cy="369332"/>
          </a:xfrm>
          <a:prstGeom prst="rect">
            <a:avLst/>
          </a:prstGeom>
          <a:noFill/>
        </p:spPr>
        <p:txBody>
          <a:bodyPr wrap="none" rtlCol="0">
            <a:spAutoFit/>
          </a:bodyPr>
          <a:lstStyle/>
          <a:p>
            <a:r>
              <a:rPr lang="en-US" dirty="0"/>
              <a:t>Final transcript</a:t>
            </a:r>
            <a:endParaRPr lang="en-NL" dirty="0"/>
          </a:p>
        </p:txBody>
      </p:sp>
    </p:spTree>
    <p:extLst>
      <p:ext uri="{BB962C8B-B14F-4D97-AF65-F5344CB8AC3E}">
        <p14:creationId xmlns:p14="http://schemas.microsoft.com/office/powerpoint/2010/main" val="4221221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242C42D-C48C-240E-56A2-9AE92B4C71A5}"/>
              </a:ext>
            </a:extLst>
          </p:cNvPr>
          <p:cNvPicPr>
            <a:picLocks noChangeAspect="1"/>
          </p:cNvPicPr>
          <p:nvPr/>
        </p:nvPicPr>
        <p:blipFill>
          <a:blip r:embed="rId2"/>
          <a:stretch>
            <a:fillRect/>
          </a:stretch>
        </p:blipFill>
        <p:spPr>
          <a:xfrm>
            <a:off x="166992" y="648511"/>
            <a:ext cx="11430000" cy="3810000"/>
          </a:xfrm>
          <a:prstGeom prst="rect">
            <a:avLst/>
          </a:prstGeom>
        </p:spPr>
      </p:pic>
      <p:sp>
        <p:nvSpPr>
          <p:cNvPr id="9" name="TextBox 8">
            <a:extLst>
              <a:ext uri="{FF2B5EF4-FFF2-40B4-BE49-F238E27FC236}">
                <a16:creationId xmlns:a16="http://schemas.microsoft.com/office/drawing/2014/main" id="{AEF488ED-C10E-05B7-1540-4BC7648A52A6}"/>
              </a:ext>
            </a:extLst>
          </p:cNvPr>
          <p:cNvSpPr txBox="1"/>
          <p:nvPr/>
        </p:nvSpPr>
        <p:spPr>
          <a:xfrm>
            <a:off x="9212094" y="1196502"/>
            <a:ext cx="1186774" cy="230832"/>
          </a:xfrm>
          <a:prstGeom prst="rect">
            <a:avLst/>
          </a:prstGeom>
          <a:noFill/>
        </p:spPr>
        <p:txBody>
          <a:bodyPr wrap="square" rtlCol="0">
            <a:spAutoFit/>
          </a:bodyPr>
          <a:lstStyle/>
          <a:p>
            <a:r>
              <a:rPr lang="en-US" sz="900" dirty="0"/>
              <a:t>True Word Boundary</a:t>
            </a:r>
            <a:endParaRPr lang="en-NL" sz="900" dirty="0"/>
          </a:p>
        </p:txBody>
      </p:sp>
      <p:cxnSp>
        <p:nvCxnSpPr>
          <p:cNvPr id="44" name="Straight Arrow Connector 43">
            <a:extLst>
              <a:ext uri="{FF2B5EF4-FFF2-40B4-BE49-F238E27FC236}">
                <a16:creationId xmlns:a16="http://schemas.microsoft.com/office/drawing/2014/main" id="{1B49E2F1-E2E7-B2AC-188E-D8C0350A807A}"/>
              </a:ext>
            </a:extLst>
          </p:cNvPr>
          <p:cNvCxnSpPr/>
          <p:nvPr/>
        </p:nvCxnSpPr>
        <p:spPr>
          <a:xfrm flipH="1">
            <a:off x="2527188" y="1819656"/>
            <a:ext cx="722376"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CA0386BF-4C59-0A2D-8993-E93CE979DF44}"/>
              </a:ext>
            </a:extLst>
          </p:cNvPr>
          <p:cNvCxnSpPr>
            <a:cxnSpLocks/>
          </p:cNvCxnSpPr>
          <p:nvPr/>
        </p:nvCxnSpPr>
        <p:spPr>
          <a:xfrm>
            <a:off x="3282696" y="1655064"/>
            <a:ext cx="320040"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48" name="Straight Arrow Connector 47">
            <a:extLst>
              <a:ext uri="{FF2B5EF4-FFF2-40B4-BE49-F238E27FC236}">
                <a16:creationId xmlns:a16="http://schemas.microsoft.com/office/drawing/2014/main" id="{70599F99-9A5D-C983-EAEE-8A2708AB7030}"/>
              </a:ext>
            </a:extLst>
          </p:cNvPr>
          <p:cNvCxnSpPr>
            <a:cxnSpLocks/>
          </p:cNvCxnSpPr>
          <p:nvPr/>
        </p:nvCxnSpPr>
        <p:spPr>
          <a:xfrm rot="10800000" flipH="1">
            <a:off x="3959352" y="1427334"/>
            <a:ext cx="4622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C0318861-146F-1487-AB08-9B94BDBC26B4}"/>
              </a:ext>
            </a:extLst>
          </p:cNvPr>
          <p:cNvCxnSpPr>
            <a:cxnSpLocks/>
          </p:cNvCxnSpPr>
          <p:nvPr/>
        </p:nvCxnSpPr>
        <p:spPr>
          <a:xfrm rot="10800000">
            <a:off x="3630168" y="1427334"/>
            <a:ext cx="329184" cy="0"/>
          </a:xfrm>
          <a:prstGeom prst="straightConnector1">
            <a:avLst/>
          </a:prstGeom>
          <a:ln>
            <a:solidFill>
              <a:srgbClr val="FF0000"/>
            </a:solidFill>
            <a:tailEnd type="triangle"/>
          </a:ln>
        </p:spPr>
        <p:style>
          <a:lnRef idx="2">
            <a:schemeClr val="accent6"/>
          </a:lnRef>
          <a:fillRef idx="0">
            <a:schemeClr val="accent6"/>
          </a:fillRef>
          <a:effectRef idx="1">
            <a:schemeClr val="accent6"/>
          </a:effectRef>
          <a:fontRef idx="minor">
            <a:schemeClr val="tx1"/>
          </a:fontRef>
        </p:style>
      </p:cxnSp>
      <p:cxnSp>
        <p:nvCxnSpPr>
          <p:cNvPr id="52" name="Straight Arrow Connector 51">
            <a:extLst>
              <a:ext uri="{FF2B5EF4-FFF2-40B4-BE49-F238E27FC236}">
                <a16:creationId xmlns:a16="http://schemas.microsoft.com/office/drawing/2014/main" id="{21DA0689-3E8B-9103-92D0-E74A396569ED}"/>
              </a:ext>
            </a:extLst>
          </p:cNvPr>
          <p:cNvCxnSpPr>
            <a:cxnSpLocks/>
          </p:cNvCxnSpPr>
          <p:nvPr/>
        </p:nvCxnSpPr>
        <p:spPr>
          <a:xfrm>
            <a:off x="4946904" y="1427334"/>
            <a:ext cx="160527"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4" name="Straight Arrow Connector 53">
            <a:extLst>
              <a:ext uri="{FF2B5EF4-FFF2-40B4-BE49-F238E27FC236}">
                <a16:creationId xmlns:a16="http://schemas.microsoft.com/office/drawing/2014/main" id="{554345B1-DBB7-8270-FF96-CE200F845E24}"/>
              </a:ext>
            </a:extLst>
          </p:cNvPr>
          <p:cNvCxnSpPr>
            <a:cxnSpLocks/>
          </p:cNvCxnSpPr>
          <p:nvPr/>
        </p:nvCxnSpPr>
        <p:spPr>
          <a:xfrm rot="10800000" flipH="1">
            <a:off x="5722510" y="1311918"/>
            <a:ext cx="824594"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988F166D-CFEF-7B93-53CB-E834481062CA}"/>
              </a:ext>
            </a:extLst>
          </p:cNvPr>
          <p:cNvCxnSpPr>
            <a:cxnSpLocks/>
          </p:cNvCxnSpPr>
          <p:nvPr/>
        </p:nvCxnSpPr>
        <p:spPr>
          <a:xfrm rot="10800000">
            <a:off x="5596128" y="1427334"/>
            <a:ext cx="164592"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58" name="Straight Arrow Connector 57">
            <a:extLst>
              <a:ext uri="{FF2B5EF4-FFF2-40B4-BE49-F238E27FC236}">
                <a16:creationId xmlns:a16="http://schemas.microsoft.com/office/drawing/2014/main" id="{2D0D2171-7F6C-E9FF-F4DB-EB1562DB639C}"/>
              </a:ext>
            </a:extLst>
          </p:cNvPr>
          <p:cNvCxnSpPr>
            <a:cxnSpLocks/>
          </p:cNvCxnSpPr>
          <p:nvPr/>
        </p:nvCxnSpPr>
        <p:spPr>
          <a:xfrm rot="10800000" flipH="1">
            <a:off x="6547104" y="1499616"/>
            <a:ext cx="146304"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60" name="Straight Arrow Connector 59">
            <a:extLst>
              <a:ext uri="{FF2B5EF4-FFF2-40B4-BE49-F238E27FC236}">
                <a16:creationId xmlns:a16="http://schemas.microsoft.com/office/drawing/2014/main" id="{F306CC96-939D-4D47-3000-A4CEE6FA59AE}"/>
              </a:ext>
            </a:extLst>
          </p:cNvPr>
          <p:cNvCxnSpPr>
            <a:cxnSpLocks/>
          </p:cNvCxnSpPr>
          <p:nvPr/>
        </p:nvCxnSpPr>
        <p:spPr>
          <a:xfrm flipH="1">
            <a:off x="7035048" y="1196502"/>
            <a:ext cx="124704"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D9F4AF4D-43EE-B628-3761-29B02DEA2157}"/>
              </a:ext>
            </a:extLst>
          </p:cNvPr>
          <p:cNvCxnSpPr>
            <a:cxnSpLocks/>
          </p:cNvCxnSpPr>
          <p:nvPr/>
        </p:nvCxnSpPr>
        <p:spPr>
          <a:xfrm>
            <a:off x="7097400" y="1216110"/>
            <a:ext cx="144648"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A90782DD-68FC-D8EE-EA27-8E73696EF8AB}"/>
              </a:ext>
            </a:extLst>
          </p:cNvPr>
          <p:cNvCxnSpPr>
            <a:cxnSpLocks/>
          </p:cNvCxnSpPr>
          <p:nvPr/>
        </p:nvCxnSpPr>
        <p:spPr>
          <a:xfrm rot="10800000">
            <a:off x="7827264" y="1196502"/>
            <a:ext cx="164592" cy="0"/>
          </a:xfrm>
          <a:prstGeom prst="straightConnector1">
            <a:avLst/>
          </a:prstGeom>
          <a:ln>
            <a:solidFill>
              <a:srgbClr val="FF0000"/>
            </a:solidFill>
            <a:tailEnd type="triangle"/>
          </a:ln>
        </p:spPr>
        <p:style>
          <a:lnRef idx="2">
            <a:schemeClr val="accent6"/>
          </a:lnRef>
          <a:fillRef idx="0">
            <a:schemeClr val="accent6"/>
          </a:fillRef>
          <a:effectRef idx="1">
            <a:schemeClr val="accent6"/>
          </a:effectRef>
          <a:fontRef idx="minor">
            <a:schemeClr val="tx1"/>
          </a:fontRef>
        </p:style>
      </p:cxnSp>
      <p:cxnSp>
        <p:nvCxnSpPr>
          <p:cNvPr id="72" name="Straight Arrow Connector 71">
            <a:extLst>
              <a:ext uri="{FF2B5EF4-FFF2-40B4-BE49-F238E27FC236}">
                <a16:creationId xmlns:a16="http://schemas.microsoft.com/office/drawing/2014/main" id="{64E42B3F-1F40-C41B-B685-673D4076AF8F}"/>
              </a:ext>
            </a:extLst>
          </p:cNvPr>
          <p:cNvCxnSpPr>
            <a:cxnSpLocks/>
          </p:cNvCxnSpPr>
          <p:nvPr/>
        </p:nvCxnSpPr>
        <p:spPr>
          <a:xfrm rot="10800000" flipH="1">
            <a:off x="7973568" y="1427334"/>
            <a:ext cx="146304"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BACE2153-375E-2378-43F9-22A4346DA67D}"/>
              </a:ext>
            </a:extLst>
          </p:cNvPr>
          <p:cNvCxnSpPr>
            <a:cxnSpLocks/>
          </p:cNvCxnSpPr>
          <p:nvPr/>
        </p:nvCxnSpPr>
        <p:spPr>
          <a:xfrm rot="10800000">
            <a:off x="8138160" y="1311918"/>
            <a:ext cx="484632" cy="0"/>
          </a:xfrm>
          <a:prstGeom prst="straightConnector1">
            <a:avLst/>
          </a:prstGeom>
          <a:ln>
            <a:solidFill>
              <a:srgbClr val="FF0000"/>
            </a:solidFill>
            <a:tailEnd type="triangle"/>
          </a:ln>
        </p:spPr>
        <p:style>
          <a:lnRef idx="2">
            <a:schemeClr val="accent6"/>
          </a:lnRef>
          <a:fillRef idx="0">
            <a:schemeClr val="accent6"/>
          </a:fillRef>
          <a:effectRef idx="1">
            <a:schemeClr val="accent6"/>
          </a:effectRef>
          <a:fontRef idx="minor">
            <a:schemeClr val="tx1"/>
          </a:fontRef>
        </p:style>
      </p:cxnSp>
      <p:pic>
        <p:nvPicPr>
          <p:cNvPr id="76" name="Graphic 75" descr="Badge Cross with solid fill">
            <a:extLst>
              <a:ext uri="{FF2B5EF4-FFF2-40B4-BE49-F238E27FC236}">
                <a16:creationId xmlns:a16="http://schemas.microsoft.com/office/drawing/2014/main" id="{9AAB266A-7735-EC38-DE9B-B8F98AB641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56683" y="758462"/>
            <a:ext cx="329897" cy="329897"/>
          </a:xfrm>
          <a:prstGeom prst="rect">
            <a:avLst/>
          </a:prstGeom>
        </p:spPr>
      </p:pic>
      <p:pic>
        <p:nvPicPr>
          <p:cNvPr id="78" name="Graphic 77" descr="Checkmark with solid fill">
            <a:extLst>
              <a:ext uri="{FF2B5EF4-FFF2-40B4-BE49-F238E27FC236}">
                <a16:creationId xmlns:a16="http://schemas.microsoft.com/office/drawing/2014/main" id="{8AF83301-E89E-82C9-F700-647F63F013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83712" y="756655"/>
            <a:ext cx="331704" cy="331704"/>
          </a:xfrm>
          <a:prstGeom prst="rect">
            <a:avLst/>
          </a:prstGeom>
        </p:spPr>
      </p:pic>
      <p:pic>
        <p:nvPicPr>
          <p:cNvPr id="80" name="Graphic 79" descr="Checkmark with solid fill">
            <a:extLst>
              <a:ext uri="{FF2B5EF4-FFF2-40B4-BE49-F238E27FC236}">
                <a16:creationId xmlns:a16="http://schemas.microsoft.com/office/drawing/2014/main" id="{A0F6C506-160F-5C72-9D01-D237B2448F1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90780" y="756655"/>
            <a:ext cx="331704" cy="331704"/>
          </a:xfrm>
          <a:prstGeom prst="rect">
            <a:avLst/>
          </a:prstGeom>
        </p:spPr>
      </p:pic>
      <p:pic>
        <p:nvPicPr>
          <p:cNvPr id="81" name="Graphic 80" descr="Checkmark with solid fill">
            <a:extLst>
              <a:ext uri="{FF2B5EF4-FFF2-40B4-BE49-F238E27FC236}">
                <a16:creationId xmlns:a16="http://schemas.microsoft.com/office/drawing/2014/main" id="{3244B6D2-0736-1E9E-0FEE-814024C0EB6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05272" y="756655"/>
            <a:ext cx="331704" cy="331704"/>
          </a:xfrm>
          <a:prstGeom prst="rect">
            <a:avLst/>
          </a:prstGeom>
        </p:spPr>
      </p:pic>
      <p:pic>
        <p:nvPicPr>
          <p:cNvPr id="82" name="Graphic 81" descr="Checkmark with solid fill">
            <a:extLst>
              <a:ext uri="{FF2B5EF4-FFF2-40B4-BE49-F238E27FC236}">
                <a16:creationId xmlns:a16="http://schemas.microsoft.com/office/drawing/2014/main" id="{9B4B9472-1CBF-8C6F-132D-C5D534D0780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58916" y="756655"/>
            <a:ext cx="331704" cy="331704"/>
          </a:xfrm>
          <a:prstGeom prst="rect">
            <a:avLst/>
          </a:prstGeom>
        </p:spPr>
      </p:pic>
      <p:pic>
        <p:nvPicPr>
          <p:cNvPr id="83" name="Graphic 82" descr="Checkmark with solid fill">
            <a:extLst>
              <a:ext uri="{FF2B5EF4-FFF2-40B4-BE49-F238E27FC236}">
                <a16:creationId xmlns:a16="http://schemas.microsoft.com/office/drawing/2014/main" id="{47BF3E87-05AB-DD0D-23BF-D46CD6514E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35048" y="756655"/>
            <a:ext cx="331704" cy="331704"/>
          </a:xfrm>
          <a:prstGeom prst="rect">
            <a:avLst/>
          </a:prstGeom>
        </p:spPr>
      </p:pic>
      <p:pic>
        <p:nvPicPr>
          <p:cNvPr id="84" name="Graphic 83" descr="Checkmark with solid fill">
            <a:extLst>
              <a:ext uri="{FF2B5EF4-FFF2-40B4-BE49-F238E27FC236}">
                <a16:creationId xmlns:a16="http://schemas.microsoft.com/office/drawing/2014/main" id="{869F3200-EC10-5F19-8ACB-72F46C282C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61260" y="770950"/>
            <a:ext cx="331704" cy="331704"/>
          </a:xfrm>
          <a:prstGeom prst="rect">
            <a:avLst/>
          </a:prstGeom>
        </p:spPr>
      </p:pic>
      <p:cxnSp>
        <p:nvCxnSpPr>
          <p:cNvPr id="89" name="Straight Arrow Connector 88">
            <a:extLst>
              <a:ext uri="{FF2B5EF4-FFF2-40B4-BE49-F238E27FC236}">
                <a16:creationId xmlns:a16="http://schemas.microsoft.com/office/drawing/2014/main" id="{D4A417DA-410C-4BE3-F943-AEFB10F1E989}"/>
              </a:ext>
            </a:extLst>
          </p:cNvPr>
          <p:cNvCxnSpPr/>
          <p:nvPr/>
        </p:nvCxnSpPr>
        <p:spPr>
          <a:xfrm flipH="1">
            <a:off x="3950736" y="1499616"/>
            <a:ext cx="470895"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EDAB6C3B-BB06-61A4-6D2C-207658F96834}"/>
              </a:ext>
            </a:extLst>
          </p:cNvPr>
          <p:cNvCxnSpPr/>
          <p:nvPr/>
        </p:nvCxnSpPr>
        <p:spPr>
          <a:xfrm>
            <a:off x="4421631" y="1499616"/>
            <a:ext cx="58013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8ADC4BA7-761C-25FF-917C-EA61A8B4872E}"/>
              </a:ext>
            </a:extLst>
          </p:cNvPr>
          <p:cNvCxnSpPr/>
          <p:nvPr/>
        </p:nvCxnSpPr>
        <p:spPr>
          <a:xfrm flipH="1">
            <a:off x="4421631" y="1311918"/>
            <a:ext cx="58013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C67916FB-4BFA-6E08-12E5-1A0FA4A16931}"/>
              </a:ext>
            </a:extLst>
          </p:cNvPr>
          <p:cNvCxnSpPr/>
          <p:nvPr/>
        </p:nvCxnSpPr>
        <p:spPr>
          <a:xfrm flipH="1">
            <a:off x="5722510" y="1196502"/>
            <a:ext cx="824594"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101" name="Graphic 100" descr="Checkmark with solid fill">
            <a:extLst>
              <a:ext uri="{FF2B5EF4-FFF2-40B4-BE49-F238E27FC236}">
                <a16:creationId xmlns:a16="http://schemas.microsoft.com/office/drawing/2014/main" id="{D78EAD3C-6C45-7361-1BA7-EF93CC94F0F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65176" y="4217872"/>
            <a:ext cx="331704" cy="331704"/>
          </a:xfrm>
          <a:prstGeom prst="rect">
            <a:avLst/>
          </a:prstGeom>
        </p:spPr>
      </p:pic>
      <p:pic>
        <p:nvPicPr>
          <p:cNvPr id="102" name="Graphic 101" descr="Checkmark with solid fill">
            <a:extLst>
              <a:ext uri="{FF2B5EF4-FFF2-40B4-BE49-F238E27FC236}">
                <a16:creationId xmlns:a16="http://schemas.microsoft.com/office/drawing/2014/main" id="{B490BD10-D4B5-4BD6-4FA6-9DBF60A3396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90780" y="4234951"/>
            <a:ext cx="331704" cy="331704"/>
          </a:xfrm>
          <a:prstGeom prst="rect">
            <a:avLst/>
          </a:prstGeom>
        </p:spPr>
      </p:pic>
      <p:pic>
        <p:nvPicPr>
          <p:cNvPr id="104" name="Graphic 103" descr="Badge Cross with solid fill">
            <a:extLst>
              <a:ext uri="{FF2B5EF4-FFF2-40B4-BE49-F238E27FC236}">
                <a16:creationId xmlns:a16="http://schemas.microsoft.com/office/drawing/2014/main" id="{15344984-56CC-A978-AE1D-0EC1511A41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06322" y="756655"/>
            <a:ext cx="329897" cy="329897"/>
          </a:xfrm>
          <a:prstGeom prst="rect">
            <a:avLst/>
          </a:prstGeom>
        </p:spPr>
      </p:pic>
      <p:grpSp>
        <p:nvGrpSpPr>
          <p:cNvPr id="112" name="Group 111">
            <a:extLst>
              <a:ext uri="{FF2B5EF4-FFF2-40B4-BE49-F238E27FC236}">
                <a16:creationId xmlns:a16="http://schemas.microsoft.com/office/drawing/2014/main" id="{3C05B633-3AEB-DA4F-844D-2A3FE5B9DF77}"/>
              </a:ext>
            </a:extLst>
          </p:cNvPr>
          <p:cNvGrpSpPr/>
          <p:nvPr/>
        </p:nvGrpSpPr>
        <p:grpSpPr>
          <a:xfrm>
            <a:off x="5410117" y="4184996"/>
            <a:ext cx="1191240" cy="402840"/>
            <a:chOff x="5410117" y="4184996"/>
            <a:chExt cx="1191240" cy="402840"/>
          </a:xfrm>
        </p:grpSpPr>
        <mc:AlternateContent xmlns:mc="http://schemas.openxmlformats.org/markup-compatibility/2006">
          <mc:Choice xmlns:p14="http://schemas.microsoft.com/office/powerpoint/2010/main" Requires="p14">
            <p:contentPart p14:bwMode="auto" r:id="rId9">
              <p14:nvContentPartPr>
                <p14:cNvPr id="106" name="Ink 105">
                  <a:extLst>
                    <a:ext uri="{FF2B5EF4-FFF2-40B4-BE49-F238E27FC236}">
                      <a16:creationId xmlns:a16="http://schemas.microsoft.com/office/drawing/2014/main" id="{993758ED-7117-D3EF-C541-66AAA25AAC68}"/>
                    </a:ext>
                  </a:extLst>
                </p14:cNvPr>
                <p14:cNvContentPartPr/>
                <p14:nvPr/>
              </p14:nvContentPartPr>
              <p14:xfrm>
                <a:off x="5410117" y="4245476"/>
                <a:ext cx="1183680" cy="279720"/>
              </p14:xfrm>
            </p:contentPart>
          </mc:Choice>
          <mc:Fallback>
            <p:pic>
              <p:nvPicPr>
                <p:cNvPr id="106" name="Ink 105">
                  <a:extLst>
                    <a:ext uri="{FF2B5EF4-FFF2-40B4-BE49-F238E27FC236}">
                      <a16:creationId xmlns:a16="http://schemas.microsoft.com/office/drawing/2014/main" id="{993758ED-7117-D3EF-C541-66AAA25AAC68}"/>
                    </a:ext>
                  </a:extLst>
                </p:cNvPr>
                <p:cNvPicPr/>
                <p:nvPr/>
              </p:nvPicPr>
              <p:blipFill>
                <a:blip r:embed="rId10"/>
                <a:stretch>
                  <a:fillRect/>
                </a:stretch>
              </p:blipFill>
              <p:spPr>
                <a:xfrm>
                  <a:off x="5401117" y="4236836"/>
                  <a:ext cx="120132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7" name="Ink 106">
                  <a:extLst>
                    <a:ext uri="{FF2B5EF4-FFF2-40B4-BE49-F238E27FC236}">
                      <a16:creationId xmlns:a16="http://schemas.microsoft.com/office/drawing/2014/main" id="{6C6DED32-071D-B496-53B5-6AFDCDC92567}"/>
                    </a:ext>
                  </a:extLst>
                </p14:cNvPr>
                <p14:cNvContentPartPr/>
                <p14:nvPr/>
              </p14:nvContentPartPr>
              <p14:xfrm>
                <a:off x="5492917" y="4316036"/>
                <a:ext cx="360000" cy="123120"/>
              </p14:xfrm>
            </p:contentPart>
          </mc:Choice>
          <mc:Fallback>
            <p:pic>
              <p:nvPicPr>
                <p:cNvPr id="107" name="Ink 106">
                  <a:extLst>
                    <a:ext uri="{FF2B5EF4-FFF2-40B4-BE49-F238E27FC236}">
                      <a16:creationId xmlns:a16="http://schemas.microsoft.com/office/drawing/2014/main" id="{6C6DED32-071D-B496-53B5-6AFDCDC92567}"/>
                    </a:ext>
                  </a:extLst>
                </p:cNvPr>
                <p:cNvPicPr/>
                <p:nvPr/>
              </p:nvPicPr>
              <p:blipFill>
                <a:blip r:embed="rId12"/>
                <a:stretch>
                  <a:fillRect/>
                </a:stretch>
              </p:blipFill>
              <p:spPr>
                <a:xfrm>
                  <a:off x="5484277" y="4307396"/>
                  <a:ext cx="37764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8" name="Ink 107">
                  <a:extLst>
                    <a:ext uri="{FF2B5EF4-FFF2-40B4-BE49-F238E27FC236}">
                      <a16:creationId xmlns:a16="http://schemas.microsoft.com/office/drawing/2014/main" id="{282CEF0C-8D46-9CDE-5421-7F3372923BAC}"/>
                    </a:ext>
                  </a:extLst>
                </p14:cNvPr>
                <p14:cNvContentPartPr/>
                <p14:nvPr/>
              </p14:nvContentPartPr>
              <p14:xfrm>
                <a:off x="5595877" y="4240436"/>
                <a:ext cx="1005480" cy="310320"/>
              </p14:xfrm>
            </p:contentPart>
          </mc:Choice>
          <mc:Fallback>
            <p:pic>
              <p:nvPicPr>
                <p:cNvPr id="108" name="Ink 107">
                  <a:extLst>
                    <a:ext uri="{FF2B5EF4-FFF2-40B4-BE49-F238E27FC236}">
                      <a16:creationId xmlns:a16="http://schemas.microsoft.com/office/drawing/2014/main" id="{282CEF0C-8D46-9CDE-5421-7F3372923BAC}"/>
                    </a:ext>
                  </a:extLst>
                </p:cNvPr>
                <p:cNvPicPr/>
                <p:nvPr/>
              </p:nvPicPr>
              <p:blipFill>
                <a:blip r:embed="rId14"/>
                <a:stretch>
                  <a:fillRect/>
                </a:stretch>
              </p:blipFill>
              <p:spPr>
                <a:xfrm>
                  <a:off x="5586877" y="4231436"/>
                  <a:ext cx="1023120" cy="3279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9" name="Ink 108">
                  <a:extLst>
                    <a:ext uri="{FF2B5EF4-FFF2-40B4-BE49-F238E27FC236}">
                      <a16:creationId xmlns:a16="http://schemas.microsoft.com/office/drawing/2014/main" id="{99B702B8-D12C-44DC-4E9B-EA6438D6C793}"/>
                    </a:ext>
                  </a:extLst>
                </p14:cNvPr>
                <p14:cNvContentPartPr/>
                <p14:nvPr/>
              </p14:nvContentPartPr>
              <p14:xfrm>
                <a:off x="5887837" y="4317476"/>
                <a:ext cx="320760" cy="270360"/>
              </p14:xfrm>
            </p:contentPart>
          </mc:Choice>
          <mc:Fallback>
            <p:pic>
              <p:nvPicPr>
                <p:cNvPr id="109" name="Ink 108">
                  <a:extLst>
                    <a:ext uri="{FF2B5EF4-FFF2-40B4-BE49-F238E27FC236}">
                      <a16:creationId xmlns:a16="http://schemas.microsoft.com/office/drawing/2014/main" id="{99B702B8-D12C-44DC-4E9B-EA6438D6C793}"/>
                    </a:ext>
                  </a:extLst>
                </p:cNvPr>
                <p:cNvPicPr/>
                <p:nvPr/>
              </p:nvPicPr>
              <p:blipFill>
                <a:blip r:embed="rId16"/>
                <a:stretch>
                  <a:fillRect/>
                </a:stretch>
              </p:blipFill>
              <p:spPr>
                <a:xfrm>
                  <a:off x="5879197" y="4308476"/>
                  <a:ext cx="33840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11" name="Ink 110">
                  <a:extLst>
                    <a:ext uri="{FF2B5EF4-FFF2-40B4-BE49-F238E27FC236}">
                      <a16:creationId xmlns:a16="http://schemas.microsoft.com/office/drawing/2014/main" id="{C9F09CC0-D4CD-6EE0-130E-A35D31E07D80}"/>
                    </a:ext>
                  </a:extLst>
                </p14:cNvPr>
                <p14:cNvContentPartPr/>
                <p14:nvPr/>
              </p14:nvContentPartPr>
              <p14:xfrm>
                <a:off x="5973877" y="4184996"/>
                <a:ext cx="114480" cy="362520"/>
              </p14:xfrm>
            </p:contentPart>
          </mc:Choice>
          <mc:Fallback>
            <p:pic>
              <p:nvPicPr>
                <p:cNvPr id="111" name="Ink 110">
                  <a:extLst>
                    <a:ext uri="{FF2B5EF4-FFF2-40B4-BE49-F238E27FC236}">
                      <a16:creationId xmlns:a16="http://schemas.microsoft.com/office/drawing/2014/main" id="{C9F09CC0-D4CD-6EE0-130E-A35D31E07D80}"/>
                    </a:ext>
                  </a:extLst>
                </p:cNvPr>
                <p:cNvPicPr/>
                <p:nvPr/>
              </p:nvPicPr>
              <p:blipFill>
                <a:blip r:embed="rId18"/>
                <a:stretch>
                  <a:fillRect/>
                </a:stretch>
              </p:blipFill>
              <p:spPr>
                <a:xfrm>
                  <a:off x="5964877" y="4176356"/>
                  <a:ext cx="132120" cy="380160"/>
                </a:xfrm>
                <a:prstGeom prst="rect">
                  <a:avLst/>
                </a:prstGeom>
              </p:spPr>
            </p:pic>
          </mc:Fallback>
        </mc:AlternateContent>
      </p:grpSp>
      <p:pic>
        <p:nvPicPr>
          <p:cNvPr id="105" name="Graphic 104" descr="Checkmark with solid fill">
            <a:extLst>
              <a:ext uri="{FF2B5EF4-FFF2-40B4-BE49-F238E27FC236}">
                <a16:creationId xmlns:a16="http://schemas.microsoft.com/office/drawing/2014/main" id="{309594A9-C75A-E9F7-D1AA-2D7A6ABD064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38673" y="4238976"/>
            <a:ext cx="331704" cy="331704"/>
          </a:xfrm>
          <a:prstGeom prst="rect">
            <a:avLst/>
          </a:prstGeom>
        </p:spPr>
      </p:pic>
      <p:pic>
        <p:nvPicPr>
          <p:cNvPr id="113" name="Graphic 112" descr="Checkmark with solid fill">
            <a:extLst>
              <a:ext uri="{FF2B5EF4-FFF2-40B4-BE49-F238E27FC236}">
                <a16:creationId xmlns:a16="http://schemas.microsoft.com/office/drawing/2014/main" id="{9FF49326-0817-AC97-273A-F07C990613C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47104" y="4280901"/>
            <a:ext cx="331704" cy="331704"/>
          </a:xfrm>
          <a:prstGeom prst="rect">
            <a:avLst/>
          </a:prstGeom>
        </p:spPr>
      </p:pic>
      <p:pic>
        <p:nvPicPr>
          <p:cNvPr id="114" name="Graphic 113" descr="Checkmark with solid fill">
            <a:extLst>
              <a:ext uri="{FF2B5EF4-FFF2-40B4-BE49-F238E27FC236}">
                <a16:creationId xmlns:a16="http://schemas.microsoft.com/office/drawing/2014/main" id="{0F940208-DDF6-91DB-64F6-F759B5EDC04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77894" y="4245476"/>
            <a:ext cx="331704" cy="331704"/>
          </a:xfrm>
          <a:prstGeom prst="rect">
            <a:avLst/>
          </a:prstGeom>
        </p:spPr>
      </p:pic>
      <p:pic>
        <p:nvPicPr>
          <p:cNvPr id="115" name="Graphic 114" descr="Checkmark with solid fill">
            <a:extLst>
              <a:ext uri="{FF2B5EF4-FFF2-40B4-BE49-F238E27FC236}">
                <a16:creationId xmlns:a16="http://schemas.microsoft.com/office/drawing/2014/main" id="{0C87AA5C-9AA3-3ADB-F686-D1B31376571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19030" y="4273304"/>
            <a:ext cx="331704" cy="331704"/>
          </a:xfrm>
          <a:prstGeom prst="rect">
            <a:avLst/>
          </a:prstGeom>
        </p:spPr>
      </p:pic>
      <p:pic>
        <p:nvPicPr>
          <p:cNvPr id="116" name="Graphic 115" descr="Badge Cross with solid fill">
            <a:extLst>
              <a:ext uri="{FF2B5EF4-FFF2-40B4-BE49-F238E27FC236}">
                <a16:creationId xmlns:a16="http://schemas.microsoft.com/office/drawing/2014/main" id="{CC15EFBF-AABC-EA7E-4553-6B5CA7B20C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02872" y="754073"/>
            <a:ext cx="329897" cy="329897"/>
          </a:xfrm>
          <a:prstGeom prst="rect">
            <a:avLst/>
          </a:prstGeom>
        </p:spPr>
      </p:pic>
      <p:pic>
        <p:nvPicPr>
          <p:cNvPr id="117" name="Graphic 116" descr="Badge Cross with solid fill">
            <a:extLst>
              <a:ext uri="{FF2B5EF4-FFF2-40B4-BE49-F238E27FC236}">
                <a16:creationId xmlns:a16="http://schemas.microsoft.com/office/drawing/2014/main" id="{C8FC1E8D-FCD3-5F52-71B3-AF4DC70660E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285154" y="4230647"/>
            <a:ext cx="329897" cy="329897"/>
          </a:xfrm>
          <a:prstGeom prst="rect">
            <a:avLst/>
          </a:prstGeom>
        </p:spPr>
      </p:pic>
      <p:pic>
        <p:nvPicPr>
          <p:cNvPr id="118" name="Graphic 117" descr="Badge Cross with solid fill">
            <a:extLst>
              <a:ext uri="{FF2B5EF4-FFF2-40B4-BE49-F238E27FC236}">
                <a16:creationId xmlns:a16="http://schemas.microsoft.com/office/drawing/2014/main" id="{FBBE3F60-E8C2-2130-4C03-97A488B5A3F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870099" y="4264207"/>
            <a:ext cx="329897" cy="329897"/>
          </a:xfrm>
          <a:prstGeom prst="rect">
            <a:avLst/>
          </a:prstGeom>
        </p:spPr>
      </p:pic>
      <p:pic>
        <p:nvPicPr>
          <p:cNvPr id="119" name="Graphic 118" descr="Badge Cross with solid fill">
            <a:extLst>
              <a:ext uri="{FF2B5EF4-FFF2-40B4-BE49-F238E27FC236}">
                <a16:creationId xmlns:a16="http://schemas.microsoft.com/office/drawing/2014/main" id="{F02DAED2-0502-66AC-33CF-B513E12A69F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661176" y="4262178"/>
            <a:ext cx="329897" cy="329897"/>
          </a:xfrm>
          <a:prstGeom prst="rect">
            <a:avLst/>
          </a:prstGeom>
        </p:spPr>
      </p:pic>
    </p:spTree>
    <p:extLst>
      <p:ext uri="{BB962C8B-B14F-4D97-AF65-F5344CB8AC3E}">
        <p14:creationId xmlns:p14="http://schemas.microsoft.com/office/powerpoint/2010/main" val="3505031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480</TotalTime>
  <Words>480</Words>
  <Application>Microsoft Office PowerPoint</Application>
  <PresentationFormat>Widescreen</PresentationFormat>
  <Paragraphs>163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-apple-system</vt: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Izabelle Auriaux</dc:creator>
  <cp:lastModifiedBy>Izabelle Auriaux</cp:lastModifiedBy>
  <cp:revision>3</cp:revision>
  <dcterms:created xsi:type="dcterms:W3CDTF">2025-04-10T17:03:17Z</dcterms:created>
  <dcterms:modified xsi:type="dcterms:W3CDTF">2025-04-11T14:51:35Z</dcterms:modified>
</cp:coreProperties>
</file>