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01/02/2018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73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01/02/2018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06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01/02/2018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737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01/02/2018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925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01/02/2018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268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01/02/2018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831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01/02/2018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907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01/02/2018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953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01/02/2018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9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01/02/2018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97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01/02/2018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86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01/02/2018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17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01/02/2018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06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01/02/2018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87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01/02/2018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06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01/02/2018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6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F5DCE98-6469-4349-83BA-9C41D5BCF405}" type="datetimeFigureOut">
              <a:rPr lang="fr-FR" smtClean="0"/>
              <a:t>01/02/2018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55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F5DCE98-6469-4349-83BA-9C41D5BCF405}" type="datetimeFigureOut">
              <a:rPr lang="fr-FR" smtClean="0"/>
              <a:t>01/02/2018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138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85942E-BAD7-4AC9-B271-776EB0842919}"/>
              </a:ext>
            </a:extLst>
          </p:cNvPr>
          <p:cNvSpPr/>
          <p:nvPr/>
        </p:nvSpPr>
        <p:spPr>
          <a:xfrm>
            <a:off x="0" y="3372816"/>
            <a:ext cx="12192000" cy="15492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7000"/>
                </a:schemeClr>
              </a:gs>
              <a:gs pos="87000">
                <a:schemeClr val="bg1">
                  <a:alpha val="0"/>
                </a:schemeClr>
              </a:gs>
              <a:gs pos="48000">
                <a:schemeClr val="bg1">
                  <a:alpha val="6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1DFA8C0-E5DC-4310-BF02-1FB61D7B3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50" y="3514568"/>
            <a:ext cx="47880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BANC DE TEST EOLIENNE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400388E-2F88-4379-AE08-61F5D9555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E94F47D7-7EF8-4E11-A979-714FC067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50" y="4179540"/>
            <a:ext cx="47880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SESSION 2017-2018</a:t>
            </a:r>
          </a:p>
          <a:p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BTS SN OPTION IR</a:t>
            </a:r>
          </a:p>
        </p:txBody>
      </p:sp>
    </p:spTree>
    <p:extLst>
      <p:ext uri="{BB962C8B-B14F-4D97-AF65-F5344CB8AC3E}">
        <p14:creationId xmlns:p14="http://schemas.microsoft.com/office/powerpoint/2010/main" val="427707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C08574-A24D-43A7-8128-4E99DCE4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73991F-B03D-40BB-BAD4-D431C3DFE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Amélioration banc de teste actuel</a:t>
            </a:r>
          </a:p>
          <a:p>
            <a:endParaRPr lang="fr-FR" dirty="0"/>
          </a:p>
          <a:p>
            <a:r>
              <a:rPr lang="fr-FR" dirty="0"/>
              <a:t>Stocker des relevés et les consulter plus tard (web)</a:t>
            </a:r>
          </a:p>
          <a:p>
            <a:endParaRPr lang="fr-FR" dirty="0"/>
          </a:p>
          <a:p>
            <a:r>
              <a:rPr lang="fr-FR" dirty="0"/>
              <a:t>Sécuriser l’accès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84D482-DE37-4057-9FDD-9A3E52718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943" y="1619411"/>
            <a:ext cx="2852057" cy="194277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D23566E-974C-4903-9CA9-A71684C87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2A410F5-7D57-4805-97B8-B5C7507FA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051" y="4068245"/>
            <a:ext cx="1367840" cy="154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04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l'équipe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461CD-3EAF-4801-A1FE-4753263C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797588"/>
            <a:ext cx="3859795" cy="2520360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66FF66"/>
                </a:solidFill>
              </a:rPr>
              <a:t>Alan Carrer</a:t>
            </a:r>
          </a:p>
          <a:p>
            <a:pPr marL="0" indent="0">
              <a:buNone/>
            </a:pPr>
            <a:r>
              <a:rPr lang="fr-FR" dirty="0"/>
              <a:t>Développement de l’application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Arnaud Jullien</a:t>
            </a:r>
          </a:p>
          <a:p>
            <a:pPr marL="0" indent="0">
              <a:buNone/>
            </a:pPr>
            <a:r>
              <a:rPr lang="fr-FR" dirty="0"/>
              <a:t>Système embarqué / Base de données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903D92A-DE92-47E2-9703-E22478B49B30}"/>
              </a:ext>
            </a:extLst>
          </p:cNvPr>
          <p:cNvSpPr txBox="1">
            <a:spLocks/>
          </p:cNvSpPr>
          <p:nvPr/>
        </p:nvSpPr>
        <p:spPr>
          <a:xfrm>
            <a:off x="7308178" y="2797588"/>
            <a:ext cx="3402595" cy="2805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Manon Morille</a:t>
            </a:r>
          </a:p>
          <a:p>
            <a:pPr marL="0" indent="0">
              <a:buFont typeface="Arial"/>
              <a:buNone/>
            </a:pPr>
            <a:r>
              <a:rPr lang="fr-FR" dirty="0"/>
              <a:t>Développement du site web</a:t>
            </a:r>
          </a:p>
          <a:p>
            <a:pPr marL="0" indent="0">
              <a:buFont typeface="Arial"/>
              <a:buNone/>
            </a:pPr>
            <a:endParaRPr lang="fr-FR" dirty="0"/>
          </a:p>
          <a:p>
            <a:r>
              <a:rPr lang="fr-FR" dirty="0"/>
              <a:t>Kilian </a:t>
            </a:r>
            <a:r>
              <a:rPr lang="fr-FR" dirty="0" err="1"/>
              <a:t>Labattut</a:t>
            </a:r>
            <a:endParaRPr lang="fr-FR" dirty="0"/>
          </a:p>
          <a:p>
            <a:pPr marL="0" indent="0">
              <a:buFont typeface="Arial"/>
              <a:buNone/>
            </a:pPr>
            <a:r>
              <a:rPr lang="fr-FR" dirty="0"/>
              <a:t>Capteurs pour sécurité / Page d’alerte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3CEA8B-2056-4FED-A6A0-20A9EFF9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2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Taches personnelles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461CD-3EAF-4801-A1FE-4753263C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3242388"/>
          </a:xfrm>
        </p:spPr>
        <p:txBody>
          <a:bodyPr>
            <a:normAutofit/>
          </a:bodyPr>
          <a:lstStyle/>
          <a:p>
            <a:r>
              <a:rPr lang="fr-FR" dirty="0"/>
              <a:t>Interface utilisateur (IHM)</a:t>
            </a:r>
          </a:p>
          <a:p>
            <a:pPr lvl="1"/>
            <a:r>
              <a:rPr lang="fr-FR" dirty="0"/>
              <a:t>Utilisation directe</a:t>
            </a:r>
          </a:p>
          <a:p>
            <a:pPr lvl="1"/>
            <a:r>
              <a:rPr lang="fr-FR" dirty="0"/>
              <a:t>Mode scénario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Connexion base de données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Connexion par socket a la Raspberry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B910C28-E141-4676-961B-2155CC17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8E946F0-2981-472A-B45D-6B52CF6B3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413" y="1460834"/>
            <a:ext cx="6059501" cy="429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1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27589"/>
          </a:xfrm>
        </p:spPr>
        <p:txBody>
          <a:bodyPr/>
          <a:lstStyle/>
          <a:p>
            <a:r>
              <a:rPr lang="fr-FR" dirty="0"/>
              <a:t>Technologies utilisées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B910C28-E141-4676-961B-2155CC17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9B411FC-93BF-4A18-85B7-A5728AE1A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700300"/>
            <a:ext cx="1071362" cy="120438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3881D41-EFF6-4814-9782-33906E9F1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440" y="1700299"/>
            <a:ext cx="1204389" cy="1204389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CF302A12-1E29-48F4-A983-12C58FC270EB}"/>
              </a:ext>
            </a:extLst>
          </p:cNvPr>
          <p:cNvSpPr txBox="1">
            <a:spLocks/>
          </p:cNvSpPr>
          <p:nvPr/>
        </p:nvSpPr>
        <p:spPr>
          <a:xfrm>
            <a:off x="1141413" y="3287087"/>
            <a:ext cx="9905998" cy="1042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Logiciels utilisés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10B640C-8B9C-41FD-BF02-9E45A47DF6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4329405"/>
            <a:ext cx="1638625" cy="120438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6699278-F04A-4CAD-887B-720BC7E7F8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742" y="4207885"/>
            <a:ext cx="3904929" cy="144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7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B910C28-E141-4676-961B-2155CC17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95DAE5E-6F72-4A9C-83EF-D60F60761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459" y="2405543"/>
            <a:ext cx="2992794" cy="299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95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474</TotalTime>
  <Words>87</Words>
  <Application>Microsoft Office PowerPoint</Application>
  <PresentationFormat>Grand écran</PresentationFormat>
  <Paragraphs>31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Century Gothic</vt:lpstr>
      <vt:lpstr>Maillage</vt:lpstr>
      <vt:lpstr>Présentation PowerPoint</vt:lpstr>
      <vt:lpstr>Description du projet</vt:lpstr>
      <vt:lpstr>Présentation de l'équipe</vt:lpstr>
      <vt:lpstr>Taches personnelles</vt:lpstr>
      <vt:lpstr>Technologies utilisées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Alan CARRER</dc:creator>
  <cp:lastModifiedBy>Alan CARRER</cp:lastModifiedBy>
  <cp:revision>21</cp:revision>
  <dcterms:created xsi:type="dcterms:W3CDTF">2018-01-23T14:59:56Z</dcterms:created>
  <dcterms:modified xsi:type="dcterms:W3CDTF">2018-02-01T09:20:16Z</dcterms:modified>
</cp:coreProperties>
</file>