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01818"/>
            <a:ext cx="3859795" cy="228133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66FF66"/>
                </a:solidFill>
              </a:rPr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467569" y="2901819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991F-B03D-40BB-BAD4-D431C3DF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banc de teste actuel</a:t>
            </a:r>
          </a:p>
          <a:p>
            <a:endParaRPr lang="fr-FR" dirty="0"/>
          </a:p>
          <a:p>
            <a:r>
              <a:rPr lang="fr-FR" dirty="0"/>
              <a:t>Stocker des information et les consulter plus tard (web)</a:t>
            </a:r>
          </a:p>
          <a:p>
            <a:endParaRPr lang="fr-FR" dirty="0"/>
          </a:p>
          <a:p>
            <a:r>
              <a:rPr lang="fr-FR" dirty="0"/>
              <a:t>Sécuriser l’accès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84D482-DE37-4057-9FDD-9A3E5271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3" y="1619411"/>
            <a:ext cx="2852057" cy="1942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A410F5-7D57-4805-97B8-B5C7507FA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51" y="4068245"/>
            <a:ext cx="1367840" cy="15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/>
              <a:t>Interface utilisateur (IHM)</a:t>
            </a:r>
          </a:p>
          <a:p>
            <a:pPr lvl="1"/>
            <a:r>
              <a:rPr lang="fr-FR" dirty="0"/>
              <a:t>Utilisation directe</a:t>
            </a:r>
          </a:p>
          <a:p>
            <a:pPr lvl="1"/>
            <a:r>
              <a:rPr lang="fr-FR" dirty="0"/>
              <a:t>Mode scénario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Connexion base de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par socket a la Raspberry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E946F0-2981-472A-B45D-6B52CF6B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3" y="1460834"/>
            <a:ext cx="6059501" cy="42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7589"/>
          </a:xfrm>
        </p:spPr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B411FC-93BF-4A18-85B7-A5728AE1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0300"/>
            <a:ext cx="1071362" cy="12043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881D41-EFF6-4814-9782-33906E9F1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40" y="1700299"/>
            <a:ext cx="1204389" cy="120438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F302A12-1E29-48F4-A983-12C58FC270EB}"/>
              </a:ext>
            </a:extLst>
          </p:cNvPr>
          <p:cNvSpPr txBox="1">
            <a:spLocks/>
          </p:cNvSpPr>
          <p:nvPr/>
        </p:nvSpPr>
        <p:spPr>
          <a:xfrm>
            <a:off x="1141413" y="3287087"/>
            <a:ext cx="9905998" cy="104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Logiciels utilisés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B640C-8B9C-41FD-BF02-9E45A47DF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29405"/>
            <a:ext cx="1638625" cy="12043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699278-F04A-4CAD-887B-720BC7E7F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42" y="4207885"/>
            <a:ext cx="3904929" cy="14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5DAE5E-6F72-4A9C-83EF-D60F607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15" y="2514600"/>
            <a:ext cx="2992794" cy="29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373</TotalTime>
  <Words>82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Description du projet</vt:lpstr>
      <vt:lpstr>Taches personnelles</vt:lpstr>
      <vt:lpstr>Technologies utilisées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17</cp:revision>
  <dcterms:created xsi:type="dcterms:W3CDTF">2018-01-23T14:59:56Z</dcterms:created>
  <dcterms:modified xsi:type="dcterms:W3CDTF">2018-01-30T16:27:01Z</dcterms:modified>
</cp:coreProperties>
</file>