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68" r:id="rId3"/>
    <p:sldId id="261" r:id="rId4"/>
    <p:sldId id="267" r:id="rId5"/>
    <p:sldId id="266" r:id="rId6"/>
    <p:sldId id="258" r:id="rId7"/>
    <p:sldId id="262" r:id="rId8"/>
    <p:sldId id="263" r:id="rId9"/>
    <p:sldId id="264" r:id="rId10"/>
    <p:sldId id="265" r:id="rId11"/>
    <p:sldId id="257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FF7C80"/>
    <a:srgbClr val="00CC66"/>
    <a:srgbClr val="33CC33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773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060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6737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4925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268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831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2907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69531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49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597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865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417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069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4878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063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63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1F5DCE98-6469-4349-83BA-9C41D5BCF405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155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F5DCE98-6469-4349-83BA-9C41D5BCF405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91383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85942E-BAD7-4AC9-B271-776EB0842919}"/>
              </a:ext>
            </a:extLst>
          </p:cNvPr>
          <p:cNvSpPr/>
          <p:nvPr/>
        </p:nvSpPr>
        <p:spPr>
          <a:xfrm>
            <a:off x="0" y="3372816"/>
            <a:ext cx="12192000" cy="15492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7000"/>
                </a:schemeClr>
              </a:gs>
              <a:gs pos="87000">
                <a:schemeClr val="bg1">
                  <a:alpha val="0"/>
                </a:schemeClr>
              </a:gs>
              <a:gs pos="48000">
                <a:schemeClr val="bg1">
                  <a:alpha val="68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D1DFA8C0-E5DC-4310-BF02-1FB61D7B3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50" y="3514568"/>
            <a:ext cx="47880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BANC DE TEST EOLIENNE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400388E-2F88-4379-AE08-61F5D9555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6122696"/>
            <a:ext cx="2325511" cy="735304"/>
          </a:xfrm>
          <a:prstGeom prst="rect">
            <a:avLst/>
          </a:prstGeom>
        </p:spPr>
      </p:pic>
      <p:sp>
        <p:nvSpPr>
          <p:cNvPr id="8" name="TextBox 1">
            <a:extLst>
              <a:ext uri="{FF2B5EF4-FFF2-40B4-BE49-F238E27FC236}">
                <a16:creationId xmlns:a16="http://schemas.microsoft.com/office/drawing/2014/main" id="{E94F47D7-7EF8-4E11-A979-714FC067C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50" y="4179540"/>
            <a:ext cx="47880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SESSION 2017-2018</a:t>
            </a:r>
          </a:p>
          <a:p>
            <a:r>
              <a:rPr lang="en-US" altLang="ko-KR" sz="1600" b="1" dirty="0">
                <a:solidFill>
                  <a:schemeClr val="tx1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BTS SN OPTION IR</a:t>
            </a:r>
          </a:p>
        </p:txBody>
      </p:sp>
    </p:spTree>
    <p:extLst>
      <p:ext uri="{BB962C8B-B14F-4D97-AF65-F5344CB8AC3E}">
        <p14:creationId xmlns:p14="http://schemas.microsoft.com/office/powerpoint/2010/main" val="4277070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F52973-9E34-4B64-BFE4-2E42711F3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246" y="337738"/>
            <a:ext cx="9905998" cy="721895"/>
          </a:xfrm>
        </p:spPr>
        <p:txBody>
          <a:bodyPr>
            <a:normAutofit/>
          </a:bodyPr>
          <a:lstStyle/>
          <a:p>
            <a:r>
              <a:rPr lang="fr-FR" dirty="0"/>
              <a:t>Diagramme de Séquence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03CEA8B-2056-4FED-A6A0-20A9EFF96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6122696"/>
            <a:ext cx="2325511" cy="73530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F13AF4D-5FCD-4F2A-8B2B-5EA4DA039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738" y="1059633"/>
            <a:ext cx="8285013" cy="506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997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F52973-9E34-4B64-BFE4-2E42711F3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246" y="337738"/>
            <a:ext cx="9905998" cy="721895"/>
          </a:xfrm>
        </p:spPr>
        <p:txBody>
          <a:bodyPr/>
          <a:lstStyle/>
          <a:p>
            <a:r>
              <a:rPr lang="fr-FR" dirty="0"/>
              <a:t>Diagramme de classe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03CEA8B-2056-4FED-A6A0-20A9EFF96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6122696"/>
            <a:ext cx="2325511" cy="73530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9339F2F-A066-49CF-90E8-516583C95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381" y="1059633"/>
            <a:ext cx="8151727" cy="506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526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F52973-9E34-4B64-BFE4-2E42711F3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B910C28-E141-4676-961B-2155CC175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6122696"/>
            <a:ext cx="2325511" cy="73530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95DAE5E-6F72-4A9C-83EF-D60F60761F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459" y="2405543"/>
            <a:ext cx="2992794" cy="299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95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F52973-9E34-4B64-BFE4-2E42711F3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246" y="337738"/>
            <a:ext cx="9905998" cy="721895"/>
          </a:xfrm>
        </p:spPr>
        <p:txBody>
          <a:bodyPr/>
          <a:lstStyle/>
          <a:p>
            <a:r>
              <a:rPr lang="fr-FR" dirty="0"/>
              <a:t>Choix des logiciels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03CEA8B-2056-4FED-A6A0-20A9EFF96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6122696"/>
            <a:ext cx="2325511" cy="73530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D74BB7F-732C-40EB-9CEB-E7A68455A8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85" y="3220140"/>
            <a:ext cx="769054" cy="76905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EF252F6-F395-4007-988C-C7956B1F6B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84" y="2142258"/>
            <a:ext cx="769055" cy="769055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74A2261-BD03-431D-9E03-6277697E2226}"/>
              </a:ext>
            </a:extLst>
          </p:cNvPr>
          <p:cNvSpPr txBox="1"/>
          <p:nvPr/>
        </p:nvSpPr>
        <p:spPr>
          <a:xfrm>
            <a:off x="8348839" y="1378084"/>
            <a:ext cx="303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Logiciels personnel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214239C-5F3C-495D-95D7-19587A44E5D5}"/>
              </a:ext>
            </a:extLst>
          </p:cNvPr>
          <p:cNvSpPr txBox="1"/>
          <p:nvPr/>
        </p:nvSpPr>
        <p:spPr>
          <a:xfrm>
            <a:off x="1123246" y="1362142"/>
            <a:ext cx="3200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Logiciels commun</a:t>
            </a:r>
            <a:endParaRPr lang="fr-FR" dirty="0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C2E0086A-DA38-4A48-A129-087C083801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46" y="2126316"/>
            <a:ext cx="726706" cy="726706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57A68090-EF57-4445-A7E2-0CE24155E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97" y="4225246"/>
            <a:ext cx="769055" cy="769055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9583620D-8D94-46AB-9FA1-13CD7C9C8A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46" y="3155531"/>
            <a:ext cx="769055" cy="769055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F44633D9-812B-49FF-AABD-D75716DB175D}"/>
              </a:ext>
            </a:extLst>
          </p:cNvPr>
          <p:cNvSpPr txBox="1"/>
          <p:nvPr/>
        </p:nvSpPr>
        <p:spPr>
          <a:xfrm>
            <a:off x="2002352" y="2305003"/>
            <a:ext cx="2279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GitHub : Mise en</a:t>
            </a:r>
          </a:p>
          <a:p>
            <a:r>
              <a:rPr lang="fr-FR" dirty="0"/>
              <a:t>commun du projet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2D94C91-E7E4-448E-BE72-7831992CD840}"/>
              </a:ext>
            </a:extLst>
          </p:cNvPr>
          <p:cNvSpPr txBox="1"/>
          <p:nvPr/>
        </p:nvSpPr>
        <p:spPr>
          <a:xfrm>
            <a:off x="2025196" y="5360290"/>
            <a:ext cx="3158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MagicDraw</a:t>
            </a:r>
            <a:r>
              <a:rPr lang="fr-FR" dirty="0"/>
              <a:t> : Création</a:t>
            </a:r>
          </a:p>
          <a:p>
            <a:r>
              <a:rPr lang="fr-FR" dirty="0"/>
              <a:t>des différents diagrammes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44B7A72E-611F-4059-8C6F-62BFCA4CD9C0}"/>
              </a:ext>
            </a:extLst>
          </p:cNvPr>
          <p:cNvSpPr txBox="1"/>
          <p:nvPr/>
        </p:nvSpPr>
        <p:spPr>
          <a:xfrm>
            <a:off x="6916158" y="2206779"/>
            <a:ext cx="3419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/>
              <a:t>Qt Creator : Développement</a:t>
            </a:r>
          </a:p>
          <a:p>
            <a:pPr algn="r"/>
            <a:r>
              <a:rPr lang="fr-FR" dirty="0"/>
              <a:t>de l’application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7C0F26C-ABC9-481C-99C0-B1FC16E5FA71}"/>
              </a:ext>
            </a:extLst>
          </p:cNvPr>
          <p:cNvSpPr txBox="1"/>
          <p:nvPr/>
        </p:nvSpPr>
        <p:spPr>
          <a:xfrm>
            <a:off x="2025196" y="3216892"/>
            <a:ext cx="2440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MsProjetc</a:t>
            </a:r>
            <a:r>
              <a:rPr lang="fr-FR" dirty="0"/>
              <a:t> : Création</a:t>
            </a:r>
          </a:p>
          <a:p>
            <a:r>
              <a:rPr lang="fr-FR" dirty="0"/>
              <a:t>du </a:t>
            </a:r>
            <a:r>
              <a:rPr lang="fr-FR" dirty="0" err="1"/>
              <a:t>gantt</a:t>
            </a:r>
            <a:endParaRPr lang="fr-FR" dirty="0"/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93E02435-A718-4D1C-9616-778AB65AAE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28" y="5294961"/>
            <a:ext cx="776991" cy="776991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63337C7E-8EC7-48AC-855F-38BE8C5E0106}"/>
              </a:ext>
            </a:extLst>
          </p:cNvPr>
          <p:cNvSpPr txBox="1"/>
          <p:nvPr/>
        </p:nvSpPr>
        <p:spPr>
          <a:xfrm>
            <a:off x="2025196" y="4286607"/>
            <a:ext cx="1494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Trello : Suivit</a:t>
            </a:r>
          </a:p>
          <a:p>
            <a:r>
              <a:rPr lang="fr-FR" dirty="0"/>
              <a:t>des taches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D403CA5B-F6C7-4AD7-8755-4C622BFCDCF5}"/>
              </a:ext>
            </a:extLst>
          </p:cNvPr>
          <p:cNvSpPr txBox="1"/>
          <p:nvPr/>
        </p:nvSpPr>
        <p:spPr>
          <a:xfrm>
            <a:off x="7162502" y="3281501"/>
            <a:ext cx="3153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/>
              <a:t>Visual Studio : Création du</a:t>
            </a:r>
          </a:p>
          <a:p>
            <a:pPr algn="r"/>
            <a:r>
              <a:rPr lang="fr-FR" dirty="0"/>
              <a:t>prototype de l’application</a:t>
            </a:r>
          </a:p>
        </p:txBody>
      </p:sp>
    </p:spTree>
    <p:extLst>
      <p:ext uri="{BB962C8B-B14F-4D97-AF65-F5344CB8AC3E}">
        <p14:creationId xmlns:p14="http://schemas.microsoft.com/office/powerpoint/2010/main" val="3438852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C08574-A24D-43A7-8128-4E99DCE4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246" y="417095"/>
            <a:ext cx="9905998" cy="678315"/>
          </a:xfrm>
        </p:spPr>
        <p:txBody>
          <a:bodyPr>
            <a:normAutofit/>
          </a:bodyPr>
          <a:lstStyle/>
          <a:p>
            <a:r>
              <a:rPr lang="fr-FR" dirty="0"/>
              <a:t>Planning des taches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D23566E-974C-4903-9CA9-A71684C87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6122696"/>
            <a:ext cx="2325511" cy="73530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E94A6DC-B7E3-4202-82F0-1180D3191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66" y="1348893"/>
            <a:ext cx="4545146" cy="4702049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EDF0C92-43A7-41CA-9054-4D8A099EB1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245" y="1348893"/>
            <a:ext cx="5549590" cy="470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404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C08574-A24D-43A7-8128-4E99DCE4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246" y="417095"/>
            <a:ext cx="9905998" cy="678315"/>
          </a:xfrm>
        </p:spPr>
        <p:txBody>
          <a:bodyPr>
            <a:normAutofit/>
          </a:bodyPr>
          <a:lstStyle/>
          <a:p>
            <a:r>
              <a:rPr lang="fr-FR" dirty="0"/>
              <a:t>Diagramme de classe général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D23566E-974C-4903-9CA9-A71684C87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6122696"/>
            <a:ext cx="2325511" cy="735304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76B34AE9-AFA3-48D0-9A7A-1CE21BD50CE8}"/>
              </a:ext>
            </a:extLst>
          </p:cNvPr>
          <p:cNvSpPr txBox="1"/>
          <p:nvPr/>
        </p:nvSpPr>
        <p:spPr>
          <a:xfrm>
            <a:off x="1080141" y="2685723"/>
            <a:ext cx="13019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00CC66"/>
                </a:solidFill>
              </a:rPr>
              <a:t>Alan</a:t>
            </a:r>
          </a:p>
          <a:p>
            <a:r>
              <a:rPr lang="fr-FR" sz="2400" dirty="0">
                <a:solidFill>
                  <a:srgbClr val="FF7C80"/>
                </a:solidFill>
              </a:rPr>
              <a:t>Arnaud</a:t>
            </a:r>
          </a:p>
          <a:p>
            <a:r>
              <a:rPr lang="fr-FR" sz="2400" dirty="0">
                <a:solidFill>
                  <a:srgbClr val="0099FF"/>
                </a:solidFill>
              </a:rPr>
              <a:t>Killian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85860D36-8B37-4641-AB2F-952B6AED4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983" y="1095410"/>
            <a:ext cx="6632523" cy="561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47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35E82E0-4789-488F-B982-3D411C8FB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497" y="1059632"/>
            <a:ext cx="4460159" cy="297595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1F52973-9E34-4B64-BFE4-2E42711F3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246" y="337738"/>
            <a:ext cx="9905998" cy="721895"/>
          </a:xfrm>
        </p:spPr>
        <p:txBody>
          <a:bodyPr/>
          <a:lstStyle/>
          <a:p>
            <a:r>
              <a:rPr lang="fr-FR" dirty="0"/>
              <a:t>Prototype d’interface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03CEA8B-2056-4FED-A6A0-20A9EFF96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6122696"/>
            <a:ext cx="2325511" cy="735304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CB71235A-5E66-4C1E-9EB2-49883238C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683" y="1059632"/>
            <a:ext cx="4460159" cy="2975951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18D5AFC-CF71-419A-B6F5-686363E534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2399" y="2748201"/>
            <a:ext cx="4467692" cy="29759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CEC112A-D254-4E53-A320-F704903461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834" y="4656600"/>
            <a:ext cx="30384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768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F52973-9E34-4B64-BFE4-2E42711F3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53442"/>
            <a:ext cx="9905998" cy="641684"/>
          </a:xfrm>
        </p:spPr>
        <p:txBody>
          <a:bodyPr/>
          <a:lstStyle/>
          <a:p>
            <a:r>
              <a:rPr lang="fr-FR" dirty="0"/>
              <a:t>Diagramme de cas d’utilisation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B910C28-E141-4676-961B-2155CC175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6122696"/>
            <a:ext cx="2325511" cy="73530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C447C5D-DF9A-4CC8-835D-EDCD16AC2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383" y="1095126"/>
            <a:ext cx="6568058" cy="530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114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F52973-9E34-4B64-BFE4-2E42711F3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246" y="337738"/>
            <a:ext cx="9905998" cy="721895"/>
          </a:xfrm>
        </p:spPr>
        <p:txBody>
          <a:bodyPr>
            <a:normAutofit/>
          </a:bodyPr>
          <a:lstStyle/>
          <a:p>
            <a:r>
              <a:rPr lang="fr-FR" dirty="0"/>
              <a:t>Diagramme de Séquence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03CEA8B-2056-4FED-A6A0-20A9EFF96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6122696"/>
            <a:ext cx="2325511" cy="73530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AA3D6BA-A705-4395-B1AA-6AE82E27D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063" y="1016195"/>
            <a:ext cx="7954363" cy="514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808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F52973-9E34-4B64-BFE4-2E42711F3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246" y="337738"/>
            <a:ext cx="9905998" cy="721895"/>
          </a:xfrm>
        </p:spPr>
        <p:txBody>
          <a:bodyPr>
            <a:normAutofit/>
          </a:bodyPr>
          <a:lstStyle/>
          <a:p>
            <a:r>
              <a:rPr lang="fr-FR" dirty="0"/>
              <a:t>Diagramme de Séquence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03CEA8B-2056-4FED-A6A0-20A9EFF96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6122696"/>
            <a:ext cx="2325511" cy="73530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C17951B-77B4-4B2A-A91B-667552F706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768" y="1059633"/>
            <a:ext cx="7452953" cy="529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139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F52973-9E34-4B64-BFE4-2E42711F3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246" y="337738"/>
            <a:ext cx="9905998" cy="721895"/>
          </a:xfrm>
        </p:spPr>
        <p:txBody>
          <a:bodyPr>
            <a:normAutofit/>
          </a:bodyPr>
          <a:lstStyle/>
          <a:p>
            <a:r>
              <a:rPr lang="fr-FR" dirty="0"/>
              <a:t>Diagramme de Séquence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03CEA8B-2056-4FED-A6A0-20A9EFF96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6122696"/>
            <a:ext cx="2325511" cy="73530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EB27886-F902-4F3A-AD43-88528603FC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432" y="1059633"/>
            <a:ext cx="8395625" cy="506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1740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aillage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illag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illag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TM03457485[[fn=Maillage]]</Template>
  <TotalTime>692</TotalTime>
  <Words>86</Words>
  <Application>Microsoft Office PowerPoint</Application>
  <PresentationFormat>Grand écran</PresentationFormat>
  <Paragraphs>31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Century Gothic</vt:lpstr>
      <vt:lpstr>Maillage</vt:lpstr>
      <vt:lpstr>Présentation PowerPoint</vt:lpstr>
      <vt:lpstr>Choix des logiciels</vt:lpstr>
      <vt:lpstr>Planning des taches</vt:lpstr>
      <vt:lpstr>Diagramme de classe général</vt:lpstr>
      <vt:lpstr>Prototype d’interface</vt:lpstr>
      <vt:lpstr>Diagramme de cas d’utilisation</vt:lpstr>
      <vt:lpstr>Diagramme de Séquence</vt:lpstr>
      <vt:lpstr>Diagramme de Séquence</vt:lpstr>
      <vt:lpstr>Diagramme de Séquence</vt:lpstr>
      <vt:lpstr>Diagramme de Séquence</vt:lpstr>
      <vt:lpstr>Diagramme de classe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Alan CARRER</dc:creator>
  <cp:lastModifiedBy>Alan CARRER</cp:lastModifiedBy>
  <cp:revision>37</cp:revision>
  <dcterms:created xsi:type="dcterms:W3CDTF">2018-01-23T14:59:56Z</dcterms:created>
  <dcterms:modified xsi:type="dcterms:W3CDTF">2018-03-12T10:57:42Z</dcterms:modified>
</cp:coreProperties>
</file>